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64" r:id="rId2"/>
    <p:sldId id="263" r:id="rId3"/>
    <p:sldId id="265" r:id="rId4"/>
    <p:sldId id="266" r:id="rId5"/>
    <p:sldId id="267" r:id="rId6"/>
    <p:sldId id="268" r:id="rId7"/>
    <p:sldId id="280" r:id="rId8"/>
    <p:sldId id="272" r:id="rId9"/>
    <p:sldId id="274" r:id="rId10"/>
    <p:sldId id="275" r:id="rId11"/>
    <p:sldId id="276" r:id="rId12"/>
    <p:sldId id="279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0DB2-3B54-4C6E-866E-A25B02394C61}" type="datetimeFigureOut">
              <a:rPr lang="id-ID" smtClean="0"/>
              <a:t>06/11/2019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4CDD-4CA2-4EF5-A943-7AF4713DAB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76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0DB2-3B54-4C6E-866E-A25B02394C61}" type="datetimeFigureOut">
              <a:rPr lang="id-ID" smtClean="0"/>
              <a:t>06/11/2019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4CDD-4CA2-4EF5-A943-7AF4713DAB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561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0DB2-3B54-4C6E-866E-A25B02394C61}" type="datetimeFigureOut">
              <a:rPr lang="id-ID" smtClean="0"/>
              <a:t>06/11/2019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4CDD-4CA2-4EF5-A943-7AF4713DAB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3500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1747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54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B7D7898D-D468-435D-8064-94CFFEA0BE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99091" y="1283844"/>
            <a:ext cx="5035481" cy="4946542"/>
          </a:xfrm>
          <a:custGeom>
            <a:avLst/>
            <a:gdLst>
              <a:gd name="connsiteX0" fmla="*/ 0 w 5035481"/>
              <a:gd name="connsiteY0" fmla="*/ 0 h 4946542"/>
              <a:gd name="connsiteX1" fmla="*/ 5035481 w 5035481"/>
              <a:gd name="connsiteY1" fmla="*/ 1150274 h 4946542"/>
              <a:gd name="connsiteX2" fmla="*/ 1532975 w 5035481"/>
              <a:gd name="connsiteY2" fmla="*/ 4946542 h 49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5481" h="4946542">
                <a:moveTo>
                  <a:pt x="0" y="0"/>
                </a:moveTo>
                <a:lnTo>
                  <a:pt x="5035481" y="1150274"/>
                </a:lnTo>
                <a:lnTo>
                  <a:pt x="1532975" y="49465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209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30962"/>
            <a:ext cx="12192000" cy="0"/>
          </a:xfrm>
          <a:prstGeom prst="line">
            <a:avLst/>
          </a:prstGeom>
          <a:ln w="254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17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88990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2C52B6D-34FB-4FDE-831C-0BC7BB7E8FCC}"/>
              </a:ext>
            </a:extLst>
          </p:cNvPr>
          <p:cNvGrpSpPr/>
          <p:nvPr userDrawn="1"/>
        </p:nvGrpSpPr>
        <p:grpSpPr>
          <a:xfrm>
            <a:off x="0" y="5735952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41275" cap="flat">
              <a:solidFill>
                <a:schemeClr val="accent1">
                  <a:lumMod val="9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95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2C52B6D-34FB-4FDE-831C-0BC7BB7E8FCC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82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64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0DB2-3B54-4C6E-866E-A25B02394C61}" type="datetimeFigureOut">
              <a:rPr lang="id-ID" smtClean="0"/>
              <a:t>06/11/2019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4CDD-4CA2-4EF5-A943-7AF4713DAB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042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0DB2-3B54-4C6E-866E-A25B02394C61}" type="datetimeFigureOut">
              <a:rPr lang="id-ID" smtClean="0"/>
              <a:t>06/11/2019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4CDD-4CA2-4EF5-A943-7AF4713DAB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579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0DB2-3B54-4C6E-866E-A25B02394C61}" type="datetimeFigureOut">
              <a:rPr lang="id-ID" smtClean="0"/>
              <a:t>06/11/2019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4CDD-4CA2-4EF5-A943-7AF4713DAB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573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0DB2-3B54-4C6E-866E-A25B02394C61}" type="datetimeFigureOut">
              <a:rPr lang="id-ID" smtClean="0"/>
              <a:t>06/11/2019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4CDD-4CA2-4EF5-A943-7AF4713DAB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9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0DB2-3B54-4C6E-866E-A25B02394C61}" type="datetimeFigureOut">
              <a:rPr lang="id-ID" smtClean="0"/>
              <a:t>06/11/2019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4CDD-4CA2-4EF5-A943-7AF4713DAB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861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0DB2-3B54-4C6E-866E-A25B02394C61}" type="datetimeFigureOut">
              <a:rPr lang="id-ID" smtClean="0"/>
              <a:t>06/11/2019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4CDD-4CA2-4EF5-A943-7AF4713DAB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302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0DB2-3B54-4C6E-866E-A25B02394C61}" type="datetimeFigureOut">
              <a:rPr lang="id-ID" smtClean="0"/>
              <a:t>06/11/2019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4CDD-4CA2-4EF5-A943-7AF4713DAB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7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0DB2-3B54-4C6E-866E-A25B02394C61}" type="datetimeFigureOut">
              <a:rPr lang="id-ID" smtClean="0"/>
              <a:t>06/11/2019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4CDD-4CA2-4EF5-A943-7AF4713DAB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26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00DB2-3B54-4C6E-866E-A25B02394C61}" type="datetimeFigureOut">
              <a:rPr lang="id-ID" smtClean="0"/>
              <a:t>06/11/2019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94CDD-4CA2-4EF5-A943-7AF4713DAB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926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1E73E42-2605-40F6-A571-13BDF9E32FD4}"/>
              </a:ext>
            </a:extLst>
          </p:cNvPr>
          <p:cNvSpPr/>
          <p:nvPr/>
        </p:nvSpPr>
        <p:spPr>
          <a:xfrm>
            <a:off x="7301585" y="2039989"/>
            <a:ext cx="492894" cy="558953"/>
          </a:xfrm>
          <a:custGeom>
            <a:avLst/>
            <a:gdLst>
              <a:gd name="connsiteX0" fmla="*/ 440715 w 533434"/>
              <a:gd name="connsiteY0" fmla="*/ 250808 h 604925"/>
              <a:gd name="connsiteX1" fmla="*/ 335252 w 533434"/>
              <a:gd name="connsiteY1" fmla="*/ 523875 h 604925"/>
              <a:gd name="connsiteX2" fmla="*/ 96381 w 533434"/>
              <a:gd name="connsiteY2" fmla="*/ 354677 h 604925"/>
              <a:gd name="connsiteX3" fmla="*/ 201843 w 533434"/>
              <a:gd name="connsiteY3" fmla="*/ 81610 h 604925"/>
              <a:gd name="connsiteX4" fmla="*/ 440715 w 533434"/>
              <a:gd name="connsiteY4" fmla="*/ 250808 h 6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34" h="604925">
                <a:moveTo>
                  <a:pt x="440715" y="250808"/>
                </a:moveTo>
                <a:cubicBezTo>
                  <a:pt x="477555" y="372936"/>
                  <a:pt x="430337" y="495192"/>
                  <a:pt x="335252" y="523875"/>
                </a:cubicBezTo>
                <a:cubicBezTo>
                  <a:pt x="240167" y="552557"/>
                  <a:pt x="133221" y="476805"/>
                  <a:pt x="96381" y="354677"/>
                </a:cubicBezTo>
                <a:cubicBezTo>
                  <a:pt x="59541" y="232549"/>
                  <a:pt x="106758" y="110293"/>
                  <a:pt x="201843" y="81610"/>
                </a:cubicBezTo>
                <a:cubicBezTo>
                  <a:pt x="296928" y="52928"/>
                  <a:pt x="403875" y="128680"/>
                  <a:pt x="440715" y="250808"/>
                </a:cubicBezTo>
                <a:close/>
              </a:path>
            </a:pathLst>
          </a:custGeom>
          <a:noFill/>
          <a:ln w="54993" cap="flat">
            <a:solidFill>
              <a:schemeClr val="tx1">
                <a:lumMod val="85000"/>
                <a:lumOff val="1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F7AAFB6-1107-4205-BA7B-E7CED5DA1BEC}"/>
              </a:ext>
            </a:extLst>
          </p:cNvPr>
          <p:cNvSpPr/>
          <p:nvPr/>
        </p:nvSpPr>
        <p:spPr>
          <a:xfrm>
            <a:off x="0" y="2971799"/>
            <a:ext cx="12192000" cy="22187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1" y="3189166"/>
            <a:ext cx="12192000" cy="1762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sz="4000" b="1" dirty="0" smtClean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Konsep </a:t>
            </a:r>
            <a:r>
              <a:rPr lang="id-ID" sz="4000" b="1" i="1" dirty="0" smtClean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 Oriented Analysis Design</a:t>
            </a:r>
            <a:r>
              <a:rPr lang="id-ID" sz="4000" b="1" dirty="0" smtClean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Dalam Perancangan Aplikasi/</a:t>
            </a:r>
            <a:br>
              <a:rPr lang="id-ID" sz="4000" b="1" dirty="0" smtClean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d-ID" sz="4000" b="1" dirty="0" smtClean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 Informasi</a:t>
            </a:r>
            <a:endParaRPr lang="ko-KR" altLang="en-US" sz="40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784B83-6120-4373-9C1F-DC8EEE6D58B3}"/>
              </a:ext>
            </a:extLst>
          </p:cNvPr>
          <p:cNvSpPr txBox="1"/>
          <p:nvPr/>
        </p:nvSpPr>
        <p:spPr>
          <a:xfrm>
            <a:off x="147" y="5592436"/>
            <a:ext cx="121918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3600" b="1" dirty="0" smtClean="0">
                <a:latin typeface="Bahnschrift" panose="020B0502040204020203" pitchFamily="34" charset="0"/>
                <a:cs typeface="Arial" pitchFamily="34" charset="0"/>
              </a:rPr>
              <a:t>Kegiatan Belajar 1</a:t>
            </a:r>
            <a:endParaRPr lang="ko-KR" altLang="en-US" sz="3600" b="1" dirty="0">
              <a:latin typeface="Bahnschrift" panose="020B0502040204020203" pitchFamily="34" charset="0"/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D8A3A5C-1921-44FB-BE01-8447A43412CD}"/>
              </a:ext>
            </a:extLst>
          </p:cNvPr>
          <p:cNvGrpSpPr/>
          <p:nvPr/>
        </p:nvGrpSpPr>
        <p:grpSpPr>
          <a:xfrm rot="2082564" flipH="1">
            <a:off x="8709247" y="1247390"/>
            <a:ext cx="59697" cy="378290"/>
            <a:chOff x="6246591" y="2972793"/>
            <a:chExt cx="205168" cy="130012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857E05D-BDAC-4149-A694-6957B7EED6A2}"/>
                </a:ext>
              </a:extLst>
            </p:cNvPr>
            <p:cNvSpPr/>
            <p:nvPr/>
          </p:nvSpPr>
          <p:spPr>
            <a:xfrm>
              <a:off x="6264116" y="3118566"/>
              <a:ext cx="19050" cy="9525"/>
            </a:xfrm>
            <a:custGeom>
              <a:avLst/>
              <a:gdLst>
                <a:gd name="connsiteX0" fmla="*/ 11906 w 19050"/>
                <a:gd name="connsiteY0" fmla="*/ 7538 h 9525"/>
                <a:gd name="connsiteX1" fmla="*/ 7144 w 19050"/>
                <a:gd name="connsiteY1" fmla="*/ 8491 h 9525"/>
                <a:gd name="connsiteX2" fmla="*/ 11906 w 19050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538"/>
                  </a:moveTo>
                  <a:cubicBezTo>
                    <a:pt x="4286" y="8491"/>
                    <a:pt x="16669" y="9443"/>
                    <a:pt x="7144" y="8491"/>
                  </a:cubicBezTo>
                  <a:cubicBezTo>
                    <a:pt x="7144" y="7538"/>
                    <a:pt x="9049" y="6586"/>
                    <a:pt x="11906" y="753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5D158DCA-5F9F-45D5-9E10-42169DDAA49C}"/>
                </a:ext>
              </a:extLst>
            </p:cNvPr>
            <p:cNvSpPr/>
            <p:nvPr/>
          </p:nvSpPr>
          <p:spPr>
            <a:xfrm>
              <a:off x="6261259" y="3113246"/>
              <a:ext cx="190500" cy="1000125"/>
            </a:xfrm>
            <a:custGeom>
              <a:avLst/>
              <a:gdLst>
                <a:gd name="connsiteX0" fmla="*/ 7144 w 190500"/>
                <a:gd name="connsiteY0" fmla="*/ 64294 h 1000125"/>
                <a:gd name="connsiteX1" fmla="*/ 35719 w 190500"/>
                <a:gd name="connsiteY1" fmla="*/ 511016 h 1000125"/>
                <a:gd name="connsiteX2" fmla="*/ 80486 w 190500"/>
                <a:gd name="connsiteY2" fmla="*/ 829151 h 1000125"/>
                <a:gd name="connsiteX3" fmla="*/ 92869 w 190500"/>
                <a:gd name="connsiteY3" fmla="*/ 924401 h 1000125"/>
                <a:gd name="connsiteX4" fmla="*/ 135731 w 190500"/>
                <a:gd name="connsiteY4" fmla="*/ 981551 h 1000125"/>
                <a:gd name="connsiteX5" fmla="*/ 120491 w 190500"/>
                <a:gd name="connsiteY5" fmla="*/ 981551 h 1000125"/>
                <a:gd name="connsiteX6" fmla="*/ 144304 w 190500"/>
                <a:gd name="connsiteY6" fmla="*/ 810101 h 1000125"/>
                <a:gd name="connsiteX7" fmla="*/ 144304 w 190500"/>
                <a:gd name="connsiteY7" fmla="*/ 750094 h 1000125"/>
                <a:gd name="connsiteX8" fmla="*/ 142399 w 190500"/>
                <a:gd name="connsiteY8" fmla="*/ 370999 h 1000125"/>
                <a:gd name="connsiteX9" fmla="*/ 152876 w 190500"/>
                <a:gd name="connsiteY9" fmla="*/ 375761 h 1000125"/>
                <a:gd name="connsiteX10" fmla="*/ 125254 w 190500"/>
                <a:gd name="connsiteY10" fmla="*/ 170974 h 1000125"/>
                <a:gd name="connsiteX11" fmla="*/ 133826 w 190500"/>
                <a:gd name="connsiteY11" fmla="*/ 172879 h 1000125"/>
                <a:gd name="connsiteX12" fmla="*/ 128111 w 190500"/>
                <a:gd name="connsiteY12" fmla="*/ 150971 h 1000125"/>
                <a:gd name="connsiteX13" fmla="*/ 127159 w 190500"/>
                <a:gd name="connsiteY13" fmla="*/ 141446 h 1000125"/>
                <a:gd name="connsiteX14" fmla="*/ 125254 w 190500"/>
                <a:gd name="connsiteY14" fmla="*/ 102394 h 1000125"/>
                <a:gd name="connsiteX15" fmla="*/ 130969 w 190500"/>
                <a:gd name="connsiteY15" fmla="*/ 133826 h 1000125"/>
                <a:gd name="connsiteX16" fmla="*/ 120491 w 190500"/>
                <a:gd name="connsiteY16" fmla="*/ 68104 h 1000125"/>
                <a:gd name="connsiteX17" fmla="*/ 121444 w 190500"/>
                <a:gd name="connsiteY17" fmla="*/ 55721 h 1000125"/>
                <a:gd name="connsiteX18" fmla="*/ 30956 w 190500"/>
                <a:gd name="connsiteY18" fmla="*/ 18574 h 1000125"/>
                <a:gd name="connsiteX19" fmla="*/ 101441 w 190500"/>
                <a:gd name="connsiteY19" fmla="*/ 9049 h 1000125"/>
                <a:gd name="connsiteX20" fmla="*/ 136684 w 190500"/>
                <a:gd name="connsiteY20" fmla="*/ 7144 h 1000125"/>
                <a:gd name="connsiteX21" fmla="*/ 159544 w 190500"/>
                <a:gd name="connsiteY21" fmla="*/ 556736 h 1000125"/>
                <a:gd name="connsiteX22" fmla="*/ 130969 w 190500"/>
                <a:gd name="connsiteY22" fmla="*/ 1000601 h 1000125"/>
                <a:gd name="connsiteX23" fmla="*/ 21431 w 190500"/>
                <a:gd name="connsiteY23" fmla="*/ 538639 h 1000125"/>
                <a:gd name="connsiteX24" fmla="*/ 7144 w 190500"/>
                <a:gd name="connsiteY24" fmla="*/ 64294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" h="1000125">
                  <a:moveTo>
                    <a:pt x="7144" y="64294"/>
                  </a:moveTo>
                  <a:cubicBezTo>
                    <a:pt x="13811" y="90011"/>
                    <a:pt x="23336" y="513874"/>
                    <a:pt x="35719" y="511016"/>
                  </a:cubicBezTo>
                  <a:cubicBezTo>
                    <a:pt x="6191" y="580549"/>
                    <a:pt x="74771" y="760571"/>
                    <a:pt x="80486" y="829151"/>
                  </a:cubicBezTo>
                  <a:cubicBezTo>
                    <a:pt x="83344" y="862489"/>
                    <a:pt x="83344" y="891064"/>
                    <a:pt x="92869" y="924401"/>
                  </a:cubicBezTo>
                  <a:cubicBezTo>
                    <a:pt x="100489" y="950119"/>
                    <a:pt x="134779" y="976789"/>
                    <a:pt x="135731" y="981551"/>
                  </a:cubicBezTo>
                  <a:cubicBezTo>
                    <a:pt x="130969" y="981551"/>
                    <a:pt x="125254" y="981551"/>
                    <a:pt x="120491" y="981551"/>
                  </a:cubicBezTo>
                  <a:cubicBezTo>
                    <a:pt x="201454" y="1036796"/>
                    <a:pt x="104299" y="841534"/>
                    <a:pt x="144304" y="810101"/>
                  </a:cubicBezTo>
                  <a:cubicBezTo>
                    <a:pt x="140494" y="819626"/>
                    <a:pt x="147161" y="761524"/>
                    <a:pt x="144304" y="750094"/>
                  </a:cubicBezTo>
                  <a:cubicBezTo>
                    <a:pt x="136684" y="691991"/>
                    <a:pt x="149066" y="472916"/>
                    <a:pt x="142399" y="370999"/>
                  </a:cubicBezTo>
                  <a:cubicBezTo>
                    <a:pt x="141446" y="373856"/>
                    <a:pt x="152876" y="377666"/>
                    <a:pt x="152876" y="375761"/>
                  </a:cubicBezTo>
                  <a:cubicBezTo>
                    <a:pt x="131921" y="307181"/>
                    <a:pt x="118586" y="236696"/>
                    <a:pt x="125254" y="170974"/>
                  </a:cubicBezTo>
                  <a:cubicBezTo>
                    <a:pt x="125254" y="170021"/>
                    <a:pt x="134779" y="187166"/>
                    <a:pt x="133826" y="172879"/>
                  </a:cubicBezTo>
                  <a:cubicBezTo>
                    <a:pt x="130969" y="150019"/>
                    <a:pt x="119539" y="155734"/>
                    <a:pt x="128111" y="150971"/>
                  </a:cubicBezTo>
                  <a:cubicBezTo>
                    <a:pt x="126206" y="134779"/>
                    <a:pt x="125254" y="131921"/>
                    <a:pt x="127159" y="141446"/>
                  </a:cubicBezTo>
                  <a:cubicBezTo>
                    <a:pt x="127159" y="132874"/>
                    <a:pt x="127159" y="107156"/>
                    <a:pt x="125254" y="102394"/>
                  </a:cubicBezTo>
                  <a:cubicBezTo>
                    <a:pt x="125254" y="113824"/>
                    <a:pt x="127159" y="124301"/>
                    <a:pt x="130969" y="133826"/>
                  </a:cubicBezTo>
                  <a:cubicBezTo>
                    <a:pt x="130016" y="114776"/>
                    <a:pt x="122396" y="70009"/>
                    <a:pt x="120491" y="68104"/>
                  </a:cubicBezTo>
                  <a:cubicBezTo>
                    <a:pt x="125254" y="66199"/>
                    <a:pt x="125254" y="61436"/>
                    <a:pt x="121444" y="55721"/>
                  </a:cubicBezTo>
                  <a:cubicBezTo>
                    <a:pt x="117634" y="29051"/>
                    <a:pt x="87154" y="-10954"/>
                    <a:pt x="30956" y="18574"/>
                  </a:cubicBezTo>
                  <a:cubicBezTo>
                    <a:pt x="60484" y="13811"/>
                    <a:pt x="50959" y="7144"/>
                    <a:pt x="101441" y="9049"/>
                  </a:cubicBezTo>
                  <a:cubicBezTo>
                    <a:pt x="78581" y="24289"/>
                    <a:pt x="120491" y="7144"/>
                    <a:pt x="136684" y="7144"/>
                  </a:cubicBezTo>
                  <a:cubicBezTo>
                    <a:pt x="143351" y="182404"/>
                    <a:pt x="151924" y="388144"/>
                    <a:pt x="159544" y="556736"/>
                  </a:cubicBezTo>
                  <a:cubicBezTo>
                    <a:pt x="206216" y="656749"/>
                    <a:pt x="199549" y="1001554"/>
                    <a:pt x="130969" y="1000601"/>
                  </a:cubicBezTo>
                  <a:cubicBezTo>
                    <a:pt x="10001" y="999649"/>
                    <a:pt x="24289" y="619601"/>
                    <a:pt x="21431" y="538639"/>
                  </a:cubicBezTo>
                  <a:cubicBezTo>
                    <a:pt x="12859" y="391954"/>
                    <a:pt x="12859" y="123349"/>
                    <a:pt x="7144" y="642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B860D46-0934-421D-A245-3E49526EC0DB}"/>
                </a:ext>
              </a:extLst>
            </p:cNvPr>
            <p:cNvSpPr/>
            <p:nvPr/>
          </p:nvSpPr>
          <p:spPr>
            <a:xfrm>
              <a:off x="6278212" y="3118008"/>
              <a:ext cx="19050" cy="9525"/>
            </a:xfrm>
            <a:custGeom>
              <a:avLst/>
              <a:gdLst>
                <a:gd name="connsiteX0" fmla="*/ 7335 w 19050"/>
                <a:gd name="connsiteY0" fmla="*/ 7144 h 9525"/>
                <a:gd name="connsiteX1" fmla="*/ 10193 w 19050"/>
                <a:gd name="connsiteY1" fmla="*/ 10954 h 9525"/>
                <a:gd name="connsiteX2" fmla="*/ 7335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335" y="7144"/>
                  </a:moveTo>
                  <a:cubicBezTo>
                    <a:pt x="9241" y="8096"/>
                    <a:pt x="14955" y="9049"/>
                    <a:pt x="10193" y="10954"/>
                  </a:cubicBezTo>
                  <a:cubicBezTo>
                    <a:pt x="9241" y="10001"/>
                    <a:pt x="6383" y="8096"/>
                    <a:pt x="733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927DF50-F52E-4A98-AD56-60EE47F27719}"/>
                </a:ext>
              </a:extLst>
            </p:cNvPr>
            <p:cNvSpPr/>
            <p:nvPr/>
          </p:nvSpPr>
          <p:spPr>
            <a:xfrm>
              <a:off x="6377333" y="3157272"/>
              <a:ext cx="9525" cy="9525"/>
            </a:xfrm>
            <a:custGeom>
              <a:avLst/>
              <a:gdLst>
                <a:gd name="connsiteX0" fmla="*/ 8227 w 9525"/>
                <a:gd name="connsiteY0" fmla="*/ 8837 h 9525"/>
                <a:gd name="connsiteX1" fmla="*/ 822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8837"/>
                  </a:moveTo>
                  <a:cubicBezTo>
                    <a:pt x="9179" y="8837"/>
                    <a:pt x="5369" y="5027"/>
                    <a:pt x="8227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9E9922B-B558-4247-86B2-378BAEF1F506}"/>
                </a:ext>
              </a:extLst>
            </p:cNvPr>
            <p:cNvSpPr/>
            <p:nvPr/>
          </p:nvSpPr>
          <p:spPr>
            <a:xfrm>
              <a:off x="6376511" y="3182778"/>
              <a:ext cx="9525" cy="19050"/>
            </a:xfrm>
            <a:custGeom>
              <a:avLst/>
              <a:gdLst>
                <a:gd name="connsiteX0" fmla="*/ 10001 w 9525"/>
                <a:gd name="connsiteY0" fmla="*/ 20479 h 19050"/>
                <a:gd name="connsiteX1" fmla="*/ 7144 w 9525"/>
                <a:gd name="connsiteY1" fmla="*/ 7144 h 19050"/>
                <a:gd name="connsiteX2" fmla="*/ 10001 w 9525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001" y="20479"/>
                  </a:moveTo>
                  <a:cubicBezTo>
                    <a:pt x="9049" y="19526"/>
                    <a:pt x="7144" y="11906"/>
                    <a:pt x="7144" y="7144"/>
                  </a:cubicBezTo>
                  <a:lnTo>
                    <a:pt x="10001" y="2047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455E0E1-A457-4533-AB16-90206890B05E}"/>
                </a:ext>
              </a:extLst>
            </p:cNvPr>
            <p:cNvSpPr/>
            <p:nvPr/>
          </p:nvSpPr>
          <p:spPr>
            <a:xfrm>
              <a:off x="6375559" y="322945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8096" y="11906"/>
                    <a:pt x="8096" y="10954"/>
                    <a:pt x="7144" y="7144"/>
                  </a:cubicBezTo>
                  <a:cubicBezTo>
                    <a:pt x="8096" y="7144"/>
                    <a:pt x="8096" y="8096"/>
                    <a:pt x="9049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1DFEBD3-8CA8-4384-AD3F-3266083DEF46}"/>
                </a:ext>
              </a:extLst>
            </p:cNvPr>
            <p:cNvSpPr/>
            <p:nvPr/>
          </p:nvSpPr>
          <p:spPr>
            <a:xfrm>
              <a:off x="6378416" y="3234120"/>
              <a:ext cx="9525" cy="19050"/>
            </a:xfrm>
            <a:custGeom>
              <a:avLst/>
              <a:gdLst>
                <a:gd name="connsiteX0" fmla="*/ 8096 w 9525"/>
                <a:gd name="connsiteY0" fmla="*/ 7237 h 19050"/>
                <a:gd name="connsiteX1" fmla="*/ 7144 w 9525"/>
                <a:gd name="connsiteY1" fmla="*/ 12952 h 19050"/>
                <a:gd name="connsiteX2" fmla="*/ 8096 w 952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237"/>
                  </a:moveTo>
                  <a:cubicBezTo>
                    <a:pt x="8096" y="10095"/>
                    <a:pt x="8096" y="11999"/>
                    <a:pt x="7144" y="12952"/>
                  </a:cubicBezTo>
                  <a:cubicBezTo>
                    <a:pt x="8096" y="12952"/>
                    <a:pt x="6191" y="6285"/>
                    <a:pt x="8096" y="72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5B56422-FCE8-49A6-9D15-6E46FFC712F2}"/>
                </a:ext>
              </a:extLst>
            </p:cNvPr>
            <p:cNvSpPr/>
            <p:nvPr/>
          </p:nvSpPr>
          <p:spPr>
            <a:xfrm>
              <a:off x="6380603" y="3310076"/>
              <a:ext cx="9525" cy="19050"/>
            </a:xfrm>
            <a:custGeom>
              <a:avLst/>
              <a:gdLst>
                <a:gd name="connsiteX0" fmla="*/ 7814 w 9525"/>
                <a:gd name="connsiteY0" fmla="*/ 7481 h 19050"/>
                <a:gd name="connsiteX1" fmla="*/ 7814 w 9525"/>
                <a:gd name="connsiteY1" fmla="*/ 15101 h 19050"/>
                <a:gd name="connsiteX2" fmla="*/ 7814 w 9525"/>
                <a:gd name="connsiteY2" fmla="*/ 748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4" y="7481"/>
                  </a:moveTo>
                  <a:cubicBezTo>
                    <a:pt x="7814" y="9386"/>
                    <a:pt x="8767" y="13196"/>
                    <a:pt x="7814" y="15101"/>
                  </a:cubicBezTo>
                  <a:cubicBezTo>
                    <a:pt x="8767" y="12243"/>
                    <a:pt x="5910" y="5576"/>
                    <a:pt x="7814" y="74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CA01912C-1DB2-4937-B445-1D1035C5C598}"/>
                </a:ext>
              </a:extLst>
            </p:cNvPr>
            <p:cNvSpPr/>
            <p:nvPr/>
          </p:nvSpPr>
          <p:spPr>
            <a:xfrm>
              <a:off x="6385084" y="33456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72BC5C1-9DF9-4302-9074-508630639C5B}"/>
                </a:ext>
              </a:extLst>
            </p:cNvPr>
            <p:cNvSpPr/>
            <p:nvPr/>
          </p:nvSpPr>
          <p:spPr>
            <a:xfrm>
              <a:off x="6399371" y="3988698"/>
              <a:ext cx="9525" cy="9525"/>
            </a:xfrm>
            <a:custGeom>
              <a:avLst/>
              <a:gdLst>
                <a:gd name="connsiteX0" fmla="*/ 7144 w 9525"/>
                <a:gd name="connsiteY0" fmla="*/ 10849 h 9525"/>
                <a:gd name="connsiteX1" fmla="*/ 7144 w 9525"/>
                <a:gd name="connsiteY1" fmla="*/ 108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849"/>
                  </a:moveTo>
                  <a:cubicBezTo>
                    <a:pt x="7144" y="4181"/>
                    <a:pt x="7144" y="7991"/>
                    <a:pt x="7144" y="108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8D9975D-6A48-40F3-B3A0-2A5DB4480270}"/>
                </a:ext>
              </a:extLst>
            </p:cNvPr>
            <p:cNvSpPr/>
            <p:nvPr/>
          </p:nvSpPr>
          <p:spPr>
            <a:xfrm>
              <a:off x="6344812" y="4005738"/>
              <a:ext cx="9525" cy="9525"/>
            </a:xfrm>
            <a:custGeom>
              <a:avLst/>
              <a:gdLst>
                <a:gd name="connsiteX0" fmla="*/ 7410 w 9525"/>
                <a:gd name="connsiteY0" fmla="*/ 10954 h 9525"/>
                <a:gd name="connsiteX1" fmla="*/ 8363 w 9525"/>
                <a:gd name="connsiteY1" fmla="*/ 7144 h 9525"/>
                <a:gd name="connsiteX2" fmla="*/ 7410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10954"/>
                  </a:moveTo>
                  <a:cubicBezTo>
                    <a:pt x="6458" y="7144"/>
                    <a:pt x="8363" y="8096"/>
                    <a:pt x="8363" y="7144"/>
                  </a:cubicBezTo>
                  <a:cubicBezTo>
                    <a:pt x="9316" y="10954"/>
                    <a:pt x="7410" y="7144"/>
                    <a:pt x="7410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E4DEAEE5-7B10-4461-ACA0-00942048426F}"/>
                </a:ext>
              </a:extLst>
            </p:cNvPr>
            <p:cNvSpPr/>
            <p:nvPr/>
          </p:nvSpPr>
          <p:spPr>
            <a:xfrm>
              <a:off x="6325288" y="3859053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8837" y="7144"/>
                    <a:pt x="5027" y="10001"/>
                    <a:pt x="883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6F06F05-E6FC-48D0-B236-37448DEB5165}"/>
                </a:ext>
              </a:extLst>
            </p:cNvPr>
            <p:cNvSpPr/>
            <p:nvPr/>
          </p:nvSpPr>
          <p:spPr>
            <a:xfrm>
              <a:off x="6328492" y="4108846"/>
              <a:ext cx="9525" cy="9525"/>
            </a:xfrm>
            <a:custGeom>
              <a:avLst/>
              <a:gdLst>
                <a:gd name="connsiteX0" fmla="*/ 8491 w 9525"/>
                <a:gd name="connsiteY0" fmla="*/ 7858 h 9525"/>
                <a:gd name="connsiteX1" fmla="*/ 7538 w 9525"/>
                <a:gd name="connsiteY1" fmla="*/ 7858 h 9525"/>
                <a:gd name="connsiteX2" fmla="*/ 849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858"/>
                  </a:moveTo>
                  <a:cubicBezTo>
                    <a:pt x="7538" y="6906"/>
                    <a:pt x="6586" y="9763"/>
                    <a:pt x="7538" y="7858"/>
                  </a:cubicBezTo>
                  <a:cubicBezTo>
                    <a:pt x="8491" y="6906"/>
                    <a:pt x="8491" y="6906"/>
                    <a:pt x="8491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A2F35F9-0A58-41AB-AF1D-D21C91C86FA4}"/>
                </a:ext>
              </a:extLst>
            </p:cNvPr>
            <p:cNvSpPr/>
            <p:nvPr/>
          </p:nvSpPr>
          <p:spPr>
            <a:xfrm>
              <a:off x="6325903" y="4110993"/>
              <a:ext cx="104775" cy="161925"/>
            </a:xfrm>
            <a:custGeom>
              <a:avLst/>
              <a:gdLst>
                <a:gd name="connsiteX0" fmla="*/ 100614 w 104775"/>
                <a:gd name="connsiteY0" fmla="*/ 7616 h 161925"/>
                <a:gd name="connsiteX1" fmla="*/ 68229 w 104775"/>
                <a:gd name="connsiteY1" fmla="*/ 128584 h 161925"/>
                <a:gd name="connsiteX2" fmla="*/ 63467 w 104775"/>
                <a:gd name="connsiteY2" fmla="*/ 127631 h 161925"/>
                <a:gd name="connsiteX3" fmla="*/ 30129 w 104775"/>
                <a:gd name="connsiteY3" fmla="*/ 79054 h 161925"/>
                <a:gd name="connsiteX4" fmla="*/ 39654 w 104775"/>
                <a:gd name="connsiteY4" fmla="*/ 74291 h 161925"/>
                <a:gd name="connsiteX5" fmla="*/ 42512 w 104775"/>
                <a:gd name="connsiteY5" fmla="*/ 72386 h 161925"/>
                <a:gd name="connsiteX6" fmla="*/ 27272 w 104775"/>
                <a:gd name="connsiteY6" fmla="*/ 51431 h 161925"/>
                <a:gd name="connsiteX7" fmla="*/ 21556 w 104775"/>
                <a:gd name="connsiteY7" fmla="*/ 46669 h 161925"/>
                <a:gd name="connsiteX8" fmla="*/ 12031 w 104775"/>
                <a:gd name="connsiteY8" fmla="*/ 48574 h 161925"/>
                <a:gd name="connsiteX9" fmla="*/ 10127 w 104775"/>
                <a:gd name="connsiteY9" fmla="*/ 47621 h 161925"/>
                <a:gd name="connsiteX10" fmla="*/ 10127 w 104775"/>
                <a:gd name="connsiteY10" fmla="*/ 40954 h 161925"/>
                <a:gd name="connsiteX11" fmla="*/ 21556 w 104775"/>
                <a:gd name="connsiteY11" fmla="*/ 38096 h 161925"/>
                <a:gd name="connsiteX12" fmla="*/ 7269 w 104775"/>
                <a:gd name="connsiteY12" fmla="*/ 35239 h 161925"/>
                <a:gd name="connsiteX13" fmla="*/ 12031 w 104775"/>
                <a:gd name="connsiteY13" fmla="*/ 8569 h 161925"/>
                <a:gd name="connsiteX14" fmla="*/ 9174 w 104775"/>
                <a:gd name="connsiteY14" fmla="*/ 11426 h 161925"/>
                <a:gd name="connsiteX15" fmla="*/ 12984 w 104775"/>
                <a:gd name="connsiteY15" fmla="*/ 9521 h 161925"/>
                <a:gd name="connsiteX16" fmla="*/ 66324 w 104775"/>
                <a:gd name="connsiteY16" fmla="*/ 136204 h 161925"/>
                <a:gd name="connsiteX17" fmla="*/ 71087 w 104775"/>
                <a:gd name="connsiteY17" fmla="*/ 134299 h 161925"/>
                <a:gd name="connsiteX18" fmla="*/ 72039 w 104775"/>
                <a:gd name="connsiteY18" fmla="*/ 135251 h 161925"/>
                <a:gd name="connsiteX19" fmla="*/ 72992 w 104775"/>
                <a:gd name="connsiteY19" fmla="*/ 133346 h 161925"/>
                <a:gd name="connsiteX20" fmla="*/ 100614 w 104775"/>
                <a:gd name="connsiteY20" fmla="*/ 761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775" h="161925">
                  <a:moveTo>
                    <a:pt x="100614" y="7616"/>
                  </a:moveTo>
                  <a:cubicBezTo>
                    <a:pt x="90137" y="-2861"/>
                    <a:pt x="41559" y="164779"/>
                    <a:pt x="68229" y="128584"/>
                  </a:cubicBezTo>
                  <a:cubicBezTo>
                    <a:pt x="24414" y="189544"/>
                    <a:pt x="105377" y="132394"/>
                    <a:pt x="63467" y="127631"/>
                  </a:cubicBezTo>
                  <a:cubicBezTo>
                    <a:pt x="65372" y="129536"/>
                    <a:pt x="32987" y="78101"/>
                    <a:pt x="30129" y="79054"/>
                  </a:cubicBezTo>
                  <a:cubicBezTo>
                    <a:pt x="38702" y="70481"/>
                    <a:pt x="23462" y="89531"/>
                    <a:pt x="39654" y="74291"/>
                  </a:cubicBezTo>
                  <a:cubicBezTo>
                    <a:pt x="37749" y="73339"/>
                    <a:pt x="38702" y="72386"/>
                    <a:pt x="42512" y="72386"/>
                  </a:cubicBezTo>
                  <a:cubicBezTo>
                    <a:pt x="32034" y="71434"/>
                    <a:pt x="8222" y="57146"/>
                    <a:pt x="27272" y="51431"/>
                  </a:cubicBezTo>
                  <a:cubicBezTo>
                    <a:pt x="22509" y="71434"/>
                    <a:pt x="15842" y="35239"/>
                    <a:pt x="21556" y="46669"/>
                  </a:cubicBezTo>
                  <a:cubicBezTo>
                    <a:pt x="19652" y="44764"/>
                    <a:pt x="12984" y="49526"/>
                    <a:pt x="12031" y="48574"/>
                  </a:cubicBezTo>
                  <a:cubicBezTo>
                    <a:pt x="13937" y="48574"/>
                    <a:pt x="13937" y="47621"/>
                    <a:pt x="10127" y="47621"/>
                  </a:cubicBezTo>
                  <a:cubicBezTo>
                    <a:pt x="10127" y="39049"/>
                    <a:pt x="18699" y="52384"/>
                    <a:pt x="10127" y="40954"/>
                  </a:cubicBezTo>
                  <a:cubicBezTo>
                    <a:pt x="15842" y="38096"/>
                    <a:pt x="14889" y="42859"/>
                    <a:pt x="21556" y="38096"/>
                  </a:cubicBezTo>
                  <a:cubicBezTo>
                    <a:pt x="21556" y="38096"/>
                    <a:pt x="9174" y="35239"/>
                    <a:pt x="7269" y="35239"/>
                  </a:cubicBezTo>
                  <a:cubicBezTo>
                    <a:pt x="6317" y="25714"/>
                    <a:pt x="11079" y="12379"/>
                    <a:pt x="12031" y="8569"/>
                  </a:cubicBezTo>
                  <a:cubicBezTo>
                    <a:pt x="11079" y="10474"/>
                    <a:pt x="8222" y="10474"/>
                    <a:pt x="9174" y="11426"/>
                  </a:cubicBezTo>
                  <a:cubicBezTo>
                    <a:pt x="12984" y="11426"/>
                    <a:pt x="13937" y="11426"/>
                    <a:pt x="12984" y="9521"/>
                  </a:cubicBezTo>
                  <a:cubicBezTo>
                    <a:pt x="11079" y="9521"/>
                    <a:pt x="71087" y="107629"/>
                    <a:pt x="66324" y="136204"/>
                  </a:cubicBezTo>
                  <a:cubicBezTo>
                    <a:pt x="67277" y="137156"/>
                    <a:pt x="70134" y="123821"/>
                    <a:pt x="71087" y="134299"/>
                  </a:cubicBezTo>
                  <a:cubicBezTo>
                    <a:pt x="70134" y="132394"/>
                    <a:pt x="71087" y="133346"/>
                    <a:pt x="72039" y="135251"/>
                  </a:cubicBezTo>
                  <a:cubicBezTo>
                    <a:pt x="69181" y="129536"/>
                    <a:pt x="72039" y="131441"/>
                    <a:pt x="72992" y="133346"/>
                  </a:cubicBezTo>
                  <a:cubicBezTo>
                    <a:pt x="59656" y="100009"/>
                    <a:pt x="104424" y="22856"/>
                    <a:pt x="100614" y="76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B85DC4E-846C-4E45-B341-1056F3E6A15F}"/>
                </a:ext>
              </a:extLst>
            </p:cNvPr>
            <p:cNvSpPr/>
            <p:nvPr/>
          </p:nvSpPr>
          <p:spPr>
            <a:xfrm>
              <a:off x="6327934" y="411051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9049"/>
                    <a:pt x="7144" y="9049"/>
                  </a:cubicBezTo>
                  <a:cubicBezTo>
                    <a:pt x="8096" y="9049"/>
                    <a:pt x="9049" y="8096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EAC731C8-8FA0-431E-B4C2-DCB8C6EEC72C}"/>
                </a:ext>
              </a:extLst>
            </p:cNvPr>
            <p:cNvSpPr/>
            <p:nvPr/>
          </p:nvSpPr>
          <p:spPr>
            <a:xfrm>
              <a:off x="6328739" y="413718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67FE2AA-CBAD-4B45-9F2E-3ACCF1C65F4C}"/>
                </a:ext>
              </a:extLst>
            </p:cNvPr>
            <p:cNvSpPr/>
            <p:nvPr/>
          </p:nvSpPr>
          <p:spPr>
            <a:xfrm>
              <a:off x="6328886" y="414194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7144" y="8096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9D736EBF-1999-44B3-A219-197D8FF9F5D1}"/>
                </a:ext>
              </a:extLst>
            </p:cNvPr>
            <p:cNvSpPr/>
            <p:nvPr/>
          </p:nvSpPr>
          <p:spPr>
            <a:xfrm>
              <a:off x="6328886" y="41495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5587AE4-17ED-44D9-A7FD-DEA347FE4CC6}"/>
                </a:ext>
              </a:extLst>
            </p:cNvPr>
            <p:cNvSpPr/>
            <p:nvPr/>
          </p:nvSpPr>
          <p:spPr>
            <a:xfrm>
              <a:off x="6331744" y="414861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6191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4D18AD0B-B945-43C8-A90A-5D50B15120FE}"/>
                </a:ext>
              </a:extLst>
            </p:cNvPr>
            <p:cNvSpPr/>
            <p:nvPr/>
          </p:nvSpPr>
          <p:spPr>
            <a:xfrm>
              <a:off x="6334883" y="4160996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8096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7814" y="7144"/>
                    <a:pt x="8767" y="7144"/>
                    <a:pt x="7814" y="8096"/>
                  </a:cubicBezTo>
                  <a:cubicBezTo>
                    <a:pt x="8767" y="7144"/>
                    <a:pt x="5910" y="7144"/>
                    <a:pt x="78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F7F87FB-4215-4C55-A5BA-3ADD0C911BF0}"/>
                </a:ext>
              </a:extLst>
            </p:cNvPr>
            <p:cNvSpPr/>
            <p:nvPr/>
          </p:nvSpPr>
          <p:spPr>
            <a:xfrm>
              <a:off x="6338517" y="41648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10001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56238FD7-A802-40BE-994E-B898964ADF82}"/>
                </a:ext>
              </a:extLst>
            </p:cNvPr>
            <p:cNvSpPr/>
            <p:nvPr/>
          </p:nvSpPr>
          <p:spPr>
            <a:xfrm>
              <a:off x="6391604" y="4256642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7291" y="7701"/>
                    <a:pt x="6339" y="5795"/>
                    <a:pt x="824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CE8B6E19-51E8-4BAA-B223-931DA9C34DCD}"/>
                </a:ext>
              </a:extLst>
            </p:cNvPr>
            <p:cNvSpPr/>
            <p:nvPr/>
          </p:nvSpPr>
          <p:spPr>
            <a:xfrm>
              <a:off x="6389846" y="42415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8096" y="7567"/>
                    <a:pt x="8096" y="7567"/>
                  </a:cubicBezTo>
                  <a:cubicBezTo>
                    <a:pt x="8096" y="8520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70245C6-53B5-4DDE-916F-BA1CA1DE4619}"/>
                </a:ext>
              </a:extLst>
            </p:cNvPr>
            <p:cNvSpPr/>
            <p:nvPr/>
          </p:nvSpPr>
          <p:spPr>
            <a:xfrm>
              <a:off x="6391844" y="4216347"/>
              <a:ext cx="9525" cy="9525"/>
            </a:xfrm>
            <a:custGeom>
              <a:avLst/>
              <a:gdLst>
                <a:gd name="connsiteX0" fmla="*/ 9909 w 9525"/>
                <a:gd name="connsiteY0" fmla="*/ 7990 h 9525"/>
                <a:gd name="connsiteX1" fmla="*/ 9909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990"/>
                  </a:moveTo>
                  <a:cubicBezTo>
                    <a:pt x="8956" y="7990"/>
                    <a:pt x="4194" y="6085"/>
                    <a:pt x="9909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4183729C-1336-4097-87B7-AEBFDB96BF69}"/>
                </a:ext>
              </a:extLst>
            </p:cNvPr>
            <p:cNvSpPr/>
            <p:nvPr/>
          </p:nvSpPr>
          <p:spPr>
            <a:xfrm>
              <a:off x="6252292" y="3120866"/>
              <a:ext cx="9525" cy="9525"/>
            </a:xfrm>
            <a:custGeom>
              <a:avLst/>
              <a:gdLst>
                <a:gd name="connsiteX0" fmla="*/ 7538 w 9525"/>
                <a:gd name="connsiteY0" fmla="*/ 7144 h 9525"/>
                <a:gd name="connsiteX1" fmla="*/ 8491 w 9525"/>
                <a:gd name="connsiteY1" fmla="*/ 8096 h 9525"/>
                <a:gd name="connsiteX2" fmla="*/ 75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144"/>
                  </a:moveTo>
                  <a:cubicBezTo>
                    <a:pt x="8491" y="8096"/>
                    <a:pt x="9443" y="6191"/>
                    <a:pt x="8491" y="8096"/>
                  </a:cubicBezTo>
                  <a:cubicBezTo>
                    <a:pt x="7538" y="8096"/>
                    <a:pt x="6586" y="8096"/>
                    <a:pt x="753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A7471001-D809-4BF0-A9E1-54434710774D}"/>
                </a:ext>
              </a:extLst>
            </p:cNvPr>
            <p:cNvSpPr/>
            <p:nvPr/>
          </p:nvSpPr>
          <p:spPr>
            <a:xfrm>
              <a:off x="6246591" y="2972793"/>
              <a:ext cx="152400" cy="171450"/>
            </a:xfrm>
            <a:custGeom>
              <a:avLst/>
              <a:gdLst>
                <a:gd name="connsiteX0" fmla="*/ 152304 w 152400"/>
                <a:gd name="connsiteY0" fmla="*/ 173314 h 171450"/>
                <a:gd name="connsiteX1" fmla="*/ 123729 w 152400"/>
                <a:gd name="connsiteY1" fmla="*/ 43774 h 171450"/>
                <a:gd name="connsiteX2" fmla="*/ 58006 w 152400"/>
                <a:gd name="connsiteY2" fmla="*/ 39964 h 171450"/>
                <a:gd name="connsiteX3" fmla="*/ 34194 w 152400"/>
                <a:gd name="connsiteY3" fmla="*/ 80922 h 171450"/>
                <a:gd name="connsiteX4" fmla="*/ 24669 w 152400"/>
                <a:gd name="connsiteY4" fmla="*/ 77112 h 171450"/>
                <a:gd name="connsiteX5" fmla="*/ 21811 w 152400"/>
                <a:gd name="connsiteY5" fmla="*/ 77112 h 171450"/>
                <a:gd name="connsiteX6" fmla="*/ 19906 w 152400"/>
                <a:gd name="connsiteY6" fmla="*/ 103782 h 171450"/>
                <a:gd name="connsiteX7" fmla="*/ 21811 w 152400"/>
                <a:gd name="connsiteY7" fmla="*/ 110449 h 171450"/>
                <a:gd name="connsiteX8" fmla="*/ 30384 w 152400"/>
                <a:gd name="connsiteY8" fmla="*/ 113307 h 171450"/>
                <a:gd name="connsiteX9" fmla="*/ 31336 w 152400"/>
                <a:gd name="connsiteY9" fmla="*/ 115212 h 171450"/>
                <a:gd name="connsiteX10" fmla="*/ 28479 w 152400"/>
                <a:gd name="connsiteY10" fmla="*/ 120927 h 171450"/>
                <a:gd name="connsiteX11" fmla="*/ 17049 w 152400"/>
                <a:gd name="connsiteY11" fmla="*/ 118069 h 171450"/>
                <a:gd name="connsiteX12" fmla="*/ 28479 w 152400"/>
                <a:gd name="connsiteY12" fmla="*/ 126642 h 171450"/>
                <a:gd name="connsiteX13" fmla="*/ 13239 w 152400"/>
                <a:gd name="connsiteY13" fmla="*/ 150454 h 171450"/>
                <a:gd name="connsiteX14" fmla="*/ 17049 w 152400"/>
                <a:gd name="connsiteY14" fmla="*/ 149502 h 171450"/>
                <a:gd name="connsiteX15" fmla="*/ 13239 w 152400"/>
                <a:gd name="connsiteY15" fmla="*/ 149502 h 171450"/>
                <a:gd name="connsiteX16" fmla="*/ 32289 w 152400"/>
                <a:gd name="connsiteY16" fmla="*/ 32344 h 171450"/>
                <a:gd name="connsiteX17" fmla="*/ 152304 w 152400"/>
                <a:gd name="connsiteY17" fmla="*/ 17331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171450">
                  <a:moveTo>
                    <a:pt x="152304" y="173314"/>
                  </a:moveTo>
                  <a:cubicBezTo>
                    <a:pt x="131349" y="158074"/>
                    <a:pt x="139921" y="57109"/>
                    <a:pt x="123729" y="43774"/>
                  </a:cubicBezTo>
                  <a:cubicBezTo>
                    <a:pt x="102774" y="26629"/>
                    <a:pt x="66579" y="35202"/>
                    <a:pt x="58006" y="39964"/>
                  </a:cubicBezTo>
                  <a:cubicBezTo>
                    <a:pt x="53244" y="41869"/>
                    <a:pt x="24669" y="77112"/>
                    <a:pt x="34194" y="80922"/>
                  </a:cubicBezTo>
                  <a:cubicBezTo>
                    <a:pt x="21811" y="80922"/>
                    <a:pt x="47529" y="78064"/>
                    <a:pt x="24669" y="77112"/>
                  </a:cubicBezTo>
                  <a:cubicBezTo>
                    <a:pt x="25621" y="79017"/>
                    <a:pt x="23716" y="79017"/>
                    <a:pt x="21811" y="77112"/>
                  </a:cubicBezTo>
                  <a:cubicBezTo>
                    <a:pt x="27526" y="84732"/>
                    <a:pt x="40861" y="109497"/>
                    <a:pt x="19906" y="103782"/>
                  </a:cubicBezTo>
                  <a:cubicBezTo>
                    <a:pt x="34194" y="89494"/>
                    <a:pt x="21811" y="123784"/>
                    <a:pt x="21811" y="110449"/>
                  </a:cubicBezTo>
                  <a:cubicBezTo>
                    <a:pt x="22764" y="113307"/>
                    <a:pt x="30384" y="112354"/>
                    <a:pt x="30384" y="113307"/>
                  </a:cubicBezTo>
                  <a:cubicBezTo>
                    <a:pt x="28479" y="112354"/>
                    <a:pt x="28479" y="113307"/>
                    <a:pt x="31336" y="115212"/>
                  </a:cubicBezTo>
                  <a:cubicBezTo>
                    <a:pt x="26574" y="122832"/>
                    <a:pt x="25621" y="107592"/>
                    <a:pt x="28479" y="120927"/>
                  </a:cubicBezTo>
                  <a:cubicBezTo>
                    <a:pt x="22764" y="120927"/>
                    <a:pt x="25621" y="117117"/>
                    <a:pt x="17049" y="118069"/>
                  </a:cubicBezTo>
                  <a:cubicBezTo>
                    <a:pt x="17049" y="119022"/>
                    <a:pt x="26574" y="126642"/>
                    <a:pt x="28479" y="126642"/>
                  </a:cubicBezTo>
                  <a:cubicBezTo>
                    <a:pt x="25621" y="136167"/>
                    <a:pt x="15144" y="146644"/>
                    <a:pt x="13239" y="150454"/>
                  </a:cubicBezTo>
                  <a:cubicBezTo>
                    <a:pt x="15144" y="148549"/>
                    <a:pt x="17049" y="149502"/>
                    <a:pt x="17049" y="149502"/>
                  </a:cubicBezTo>
                  <a:cubicBezTo>
                    <a:pt x="14191" y="147597"/>
                    <a:pt x="12286" y="147597"/>
                    <a:pt x="13239" y="149502"/>
                  </a:cubicBezTo>
                  <a:cubicBezTo>
                    <a:pt x="-96" y="144739"/>
                    <a:pt x="9429" y="50442"/>
                    <a:pt x="32289" y="32344"/>
                  </a:cubicBezTo>
                  <a:cubicBezTo>
                    <a:pt x="157066" y="-64811"/>
                    <a:pt x="139921" y="148549"/>
                    <a:pt x="152304" y="1733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99508DBF-551D-4A2E-A7CC-D1AD75F023EB}"/>
                </a:ext>
              </a:extLst>
            </p:cNvPr>
            <p:cNvSpPr/>
            <p:nvPr/>
          </p:nvSpPr>
          <p:spPr>
            <a:xfrm>
              <a:off x="6252686" y="311896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95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9049" y="7144"/>
                    <a:pt x="10954" y="7144"/>
                  </a:cubicBezTo>
                  <a:cubicBezTo>
                    <a:pt x="9049" y="7144"/>
                    <a:pt x="8096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421C7451-DC5B-476F-89EE-9A5C8F9A8CF3}"/>
                </a:ext>
              </a:extLst>
            </p:cNvPr>
            <p:cNvSpPr/>
            <p:nvPr/>
          </p:nvSpPr>
          <p:spPr>
            <a:xfrm>
              <a:off x="6263164" y="30941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0FD3BEA6-FDDA-4360-8509-DC9FD6D3B3E8}"/>
                </a:ext>
              </a:extLst>
            </p:cNvPr>
            <p:cNvSpPr/>
            <p:nvPr/>
          </p:nvSpPr>
          <p:spPr>
            <a:xfrm>
              <a:off x="6264116" y="3088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8096"/>
                    <a:pt x="9049" y="9049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BD0D95CA-B377-4D03-8D23-7DB2FC387B4D}"/>
                </a:ext>
              </a:extLst>
            </p:cNvPr>
            <p:cNvSpPr/>
            <p:nvPr/>
          </p:nvSpPr>
          <p:spPr>
            <a:xfrm>
              <a:off x="6268879" y="30827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9049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2B7F5833-AD99-41D1-A9D4-DC5B2B9DBB95}"/>
                </a:ext>
              </a:extLst>
            </p:cNvPr>
            <p:cNvSpPr/>
            <p:nvPr/>
          </p:nvSpPr>
          <p:spPr>
            <a:xfrm>
              <a:off x="6266021" y="308086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7144" y="8096"/>
                    <a:pt x="9049" y="9049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31C67B2E-42E5-4DFB-AC85-0C782501E12A}"/>
                </a:ext>
              </a:extLst>
            </p:cNvPr>
            <p:cNvSpPr/>
            <p:nvPr/>
          </p:nvSpPr>
          <p:spPr>
            <a:xfrm>
              <a:off x="6269408" y="3069431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7567" y="8096"/>
                    <a:pt x="6615" y="7144"/>
                    <a:pt x="7567" y="7144"/>
                  </a:cubicBezTo>
                  <a:cubicBezTo>
                    <a:pt x="6615" y="7144"/>
                    <a:pt x="8520" y="9049"/>
                    <a:pt x="7567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553BC299-A3A8-4628-A921-3DDD2E00955B}"/>
                </a:ext>
              </a:extLst>
            </p:cNvPr>
            <p:cNvSpPr/>
            <p:nvPr/>
          </p:nvSpPr>
          <p:spPr>
            <a:xfrm>
              <a:off x="6268879" y="306519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001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77DC5303-9121-4ED4-A667-47E651E48E7A}"/>
                </a:ext>
              </a:extLst>
            </p:cNvPr>
            <p:cNvSpPr/>
            <p:nvPr/>
          </p:nvSpPr>
          <p:spPr>
            <a:xfrm>
              <a:off x="6321266" y="29998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0F227A4A-51AE-4B51-8412-5116248E3F21}"/>
                </a:ext>
              </a:extLst>
            </p:cNvPr>
            <p:cNvSpPr/>
            <p:nvPr/>
          </p:nvSpPr>
          <p:spPr>
            <a:xfrm>
              <a:off x="6359091" y="301228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8096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8371" y="7144"/>
                    <a:pt x="7419" y="8096"/>
                    <a:pt x="7419" y="8096"/>
                  </a:cubicBezTo>
                  <a:cubicBezTo>
                    <a:pt x="6466" y="8096"/>
                    <a:pt x="8371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004FF45B-45AF-4488-93D8-BB45B13E81EB}"/>
                </a:ext>
              </a:extLst>
            </p:cNvPr>
            <p:cNvSpPr/>
            <p:nvPr/>
          </p:nvSpPr>
          <p:spPr>
            <a:xfrm>
              <a:off x="6378416" y="302529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11906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DAE506A-1EED-44FC-B59F-0A4A2F1661E8}"/>
                </a:ext>
              </a:extLst>
            </p:cNvPr>
            <p:cNvSpPr/>
            <p:nvPr/>
          </p:nvSpPr>
          <p:spPr>
            <a:xfrm>
              <a:off x="6398419" y="4080965"/>
              <a:ext cx="19050" cy="38100"/>
            </a:xfrm>
            <a:custGeom>
              <a:avLst/>
              <a:gdLst>
                <a:gd name="connsiteX0" fmla="*/ 7144 w 19050"/>
                <a:gd name="connsiteY0" fmla="*/ 8117 h 38100"/>
                <a:gd name="connsiteX1" fmla="*/ 15716 w 19050"/>
                <a:gd name="connsiteY1" fmla="*/ 31929 h 38100"/>
                <a:gd name="connsiteX2" fmla="*/ 7144 w 19050"/>
                <a:gd name="connsiteY2" fmla="*/ 811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8117"/>
                  </a:moveTo>
                  <a:cubicBezTo>
                    <a:pt x="9049" y="16690"/>
                    <a:pt x="6191" y="30025"/>
                    <a:pt x="15716" y="31929"/>
                  </a:cubicBezTo>
                  <a:cubicBezTo>
                    <a:pt x="18574" y="23357"/>
                    <a:pt x="9049" y="2402"/>
                    <a:pt x="7144" y="81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42822FCF-B40B-4CEA-9850-0C914B1B6000}"/>
                </a:ext>
              </a:extLst>
            </p:cNvPr>
            <p:cNvSpPr/>
            <p:nvPr/>
          </p:nvSpPr>
          <p:spPr>
            <a:xfrm>
              <a:off x="6392911" y="4059918"/>
              <a:ext cx="28575" cy="28575"/>
            </a:xfrm>
            <a:custGeom>
              <a:avLst/>
              <a:gdLst>
                <a:gd name="connsiteX0" fmla="*/ 23129 w 28575"/>
                <a:gd name="connsiteY0" fmla="*/ 18687 h 28575"/>
                <a:gd name="connsiteX1" fmla="*/ 12652 w 28575"/>
                <a:gd name="connsiteY1" fmla="*/ 26306 h 28575"/>
                <a:gd name="connsiteX2" fmla="*/ 23129 w 28575"/>
                <a:gd name="connsiteY2" fmla="*/ 1868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23129" y="18687"/>
                  </a:moveTo>
                  <a:cubicBezTo>
                    <a:pt x="15509" y="18687"/>
                    <a:pt x="-1636" y="-11794"/>
                    <a:pt x="12652" y="26306"/>
                  </a:cubicBezTo>
                  <a:cubicBezTo>
                    <a:pt x="14557" y="34879"/>
                    <a:pt x="32654" y="1541"/>
                    <a:pt x="23129" y="1868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47B73C0-F7AA-4A1D-950D-D23778B9D0C5}"/>
                </a:ext>
              </a:extLst>
            </p:cNvPr>
            <p:cNvSpPr/>
            <p:nvPr/>
          </p:nvSpPr>
          <p:spPr>
            <a:xfrm>
              <a:off x="6398419" y="40790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1EFBC5C-809F-4F59-842B-1D479807A6B4}"/>
                </a:ext>
              </a:extLst>
            </p:cNvPr>
            <p:cNvSpPr/>
            <p:nvPr/>
          </p:nvSpPr>
          <p:spPr>
            <a:xfrm>
              <a:off x="6329331" y="3523631"/>
              <a:ext cx="9525" cy="28575"/>
            </a:xfrm>
            <a:custGeom>
              <a:avLst/>
              <a:gdLst>
                <a:gd name="connsiteX0" fmla="*/ 7652 w 9525"/>
                <a:gd name="connsiteY0" fmla="*/ 10144 h 28575"/>
                <a:gd name="connsiteX1" fmla="*/ 7652 w 9525"/>
                <a:gd name="connsiteY1" fmla="*/ 10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52" y="10144"/>
                  </a:moveTo>
                  <a:cubicBezTo>
                    <a:pt x="15272" y="44434"/>
                    <a:pt x="4794" y="-5096"/>
                    <a:pt x="7652" y="10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1DE077EA-8495-4B1C-9E0C-11F7EA4C9F53}"/>
                </a:ext>
              </a:extLst>
            </p:cNvPr>
            <p:cNvSpPr/>
            <p:nvPr/>
          </p:nvSpPr>
          <p:spPr>
            <a:xfrm>
              <a:off x="6301264" y="3158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9049" y="9049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BD1E973B-58DD-4E17-B3A1-C93E2671F89B}"/>
                </a:ext>
              </a:extLst>
            </p:cNvPr>
            <p:cNvSpPr/>
            <p:nvPr/>
          </p:nvSpPr>
          <p:spPr>
            <a:xfrm>
              <a:off x="6316504" y="3514248"/>
              <a:ext cx="19050" cy="9525"/>
            </a:xfrm>
            <a:custGeom>
              <a:avLst/>
              <a:gdLst>
                <a:gd name="connsiteX0" fmla="*/ 11906 w 19050"/>
                <a:gd name="connsiteY0" fmla="*/ 10001 h 9525"/>
                <a:gd name="connsiteX1" fmla="*/ 7144 w 19050"/>
                <a:gd name="connsiteY1" fmla="*/ 7144 h 9525"/>
                <a:gd name="connsiteX2" fmla="*/ 11906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10001"/>
                  </a:moveTo>
                  <a:lnTo>
                    <a:pt x="7144" y="7144"/>
                  </a:lnTo>
                  <a:cubicBezTo>
                    <a:pt x="8096" y="8096"/>
                    <a:pt x="10001" y="9049"/>
                    <a:pt x="11906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051FCF0A-C503-4045-8AC4-6EB69B6E8ACA}"/>
                </a:ext>
              </a:extLst>
            </p:cNvPr>
            <p:cNvSpPr/>
            <p:nvPr/>
          </p:nvSpPr>
          <p:spPr>
            <a:xfrm>
              <a:off x="6383583" y="3530653"/>
              <a:ext cx="9525" cy="9525"/>
            </a:xfrm>
            <a:custGeom>
              <a:avLst/>
              <a:gdLst>
                <a:gd name="connsiteX0" fmla="*/ 8644 w 9525"/>
                <a:gd name="connsiteY0" fmla="*/ 8837 h 9525"/>
                <a:gd name="connsiteX1" fmla="*/ 86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8837"/>
                  </a:moveTo>
                  <a:cubicBezTo>
                    <a:pt x="9597" y="8837"/>
                    <a:pt x="4834" y="5027"/>
                    <a:pt x="86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070826FC-078C-47DB-8566-E0A678AAD588}"/>
                </a:ext>
              </a:extLst>
            </p:cNvPr>
            <p:cNvSpPr/>
            <p:nvPr/>
          </p:nvSpPr>
          <p:spPr>
            <a:xfrm>
              <a:off x="6294596" y="34370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CF674A4-3463-4771-8995-EB60FFA931B3}"/>
                </a:ext>
              </a:extLst>
            </p:cNvPr>
            <p:cNvSpPr/>
            <p:nvPr/>
          </p:nvSpPr>
          <p:spPr>
            <a:xfrm>
              <a:off x="6403613" y="3564317"/>
              <a:ext cx="19050" cy="19050"/>
            </a:xfrm>
            <a:custGeom>
              <a:avLst/>
              <a:gdLst>
                <a:gd name="connsiteX0" fmla="*/ 18142 w 19050"/>
                <a:gd name="connsiteY0" fmla="*/ 19940 h 19050"/>
                <a:gd name="connsiteX1" fmla="*/ 18142 w 19050"/>
                <a:gd name="connsiteY1" fmla="*/ 199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42" y="19940"/>
                  </a:moveTo>
                  <a:cubicBezTo>
                    <a:pt x="8617" y="8510"/>
                    <a:pt x="-908" y="-1967"/>
                    <a:pt x="18142" y="199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2D57297-6DBA-4510-A3BB-2DB06A1050CF}"/>
                </a:ext>
              </a:extLst>
            </p:cNvPr>
            <p:cNvSpPr/>
            <p:nvPr/>
          </p:nvSpPr>
          <p:spPr>
            <a:xfrm>
              <a:off x="6337459" y="32675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E2C8EAEC-0225-4469-92CF-EC780F256077}"/>
                </a:ext>
              </a:extLst>
            </p:cNvPr>
            <p:cNvSpPr/>
            <p:nvPr/>
          </p:nvSpPr>
          <p:spPr>
            <a:xfrm>
              <a:off x="6337459" y="32675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9049" y="9049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D5CA79F-7CD3-4C2F-8375-80D1BE276D4A}"/>
                </a:ext>
              </a:extLst>
            </p:cNvPr>
            <p:cNvSpPr/>
            <p:nvPr/>
          </p:nvSpPr>
          <p:spPr>
            <a:xfrm>
              <a:off x="6320737" y="3517106"/>
              <a:ext cx="9525" cy="9525"/>
            </a:xfrm>
            <a:custGeom>
              <a:avLst/>
              <a:gdLst>
                <a:gd name="connsiteX0" fmla="*/ 10530 w 9525"/>
                <a:gd name="connsiteY0" fmla="*/ 7144 h 9525"/>
                <a:gd name="connsiteX1" fmla="*/ 1053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30" y="7144"/>
                  </a:moveTo>
                  <a:cubicBezTo>
                    <a:pt x="2910" y="8096"/>
                    <a:pt x="10530" y="8096"/>
                    <a:pt x="1053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56921EFC-EABA-42FA-8A6F-46D11A55BD38}"/>
                </a:ext>
              </a:extLst>
            </p:cNvPr>
            <p:cNvSpPr/>
            <p:nvPr/>
          </p:nvSpPr>
          <p:spPr>
            <a:xfrm>
              <a:off x="6336506" y="352186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0954" y="14764"/>
                    <a:pt x="16669" y="2047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74424C3-B72F-4433-BA8B-52CE60F45A13}"/>
                </a:ext>
              </a:extLst>
            </p:cNvPr>
            <p:cNvSpPr/>
            <p:nvPr/>
          </p:nvSpPr>
          <p:spPr>
            <a:xfrm>
              <a:off x="6272902" y="3410426"/>
              <a:ext cx="57150" cy="114300"/>
            </a:xfrm>
            <a:custGeom>
              <a:avLst/>
              <a:gdLst>
                <a:gd name="connsiteX0" fmla="*/ 26933 w 57150"/>
                <a:gd name="connsiteY0" fmla="*/ 45244 h 114300"/>
                <a:gd name="connsiteX1" fmla="*/ 15503 w 57150"/>
                <a:gd name="connsiteY1" fmla="*/ 33814 h 114300"/>
                <a:gd name="connsiteX2" fmla="*/ 10740 w 57150"/>
                <a:gd name="connsiteY2" fmla="*/ 7144 h 114300"/>
                <a:gd name="connsiteX3" fmla="*/ 49793 w 57150"/>
                <a:gd name="connsiteY3" fmla="*/ 110966 h 114300"/>
                <a:gd name="connsiteX4" fmla="*/ 56460 w 57150"/>
                <a:gd name="connsiteY4" fmla="*/ 107156 h 114300"/>
                <a:gd name="connsiteX5" fmla="*/ 26933 w 57150"/>
                <a:gd name="connsiteY5" fmla="*/ 452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114300">
                  <a:moveTo>
                    <a:pt x="26933" y="45244"/>
                  </a:moveTo>
                  <a:cubicBezTo>
                    <a:pt x="25980" y="42386"/>
                    <a:pt x="15503" y="33814"/>
                    <a:pt x="15503" y="33814"/>
                  </a:cubicBezTo>
                  <a:cubicBezTo>
                    <a:pt x="15503" y="33814"/>
                    <a:pt x="31695" y="24289"/>
                    <a:pt x="10740" y="7144"/>
                  </a:cubicBezTo>
                  <a:cubicBezTo>
                    <a:pt x="-3547" y="7144"/>
                    <a:pt x="27885" y="90011"/>
                    <a:pt x="49793" y="110966"/>
                  </a:cubicBezTo>
                  <a:cubicBezTo>
                    <a:pt x="45983" y="107156"/>
                    <a:pt x="47888" y="105251"/>
                    <a:pt x="56460" y="107156"/>
                  </a:cubicBezTo>
                  <a:cubicBezTo>
                    <a:pt x="41220" y="88106"/>
                    <a:pt x="25980" y="44291"/>
                    <a:pt x="26933" y="45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12AE38-1C45-4FA5-BCD3-52C510C0BAED}"/>
                </a:ext>
              </a:extLst>
            </p:cNvPr>
            <p:cNvSpPr/>
            <p:nvPr/>
          </p:nvSpPr>
          <p:spPr>
            <a:xfrm>
              <a:off x="6309836" y="34790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42ABCF3-2116-4E43-ACD1-F0D7F5225714}"/>
                </a:ext>
              </a:extLst>
            </p:cNvPr>
            <p:cNvSpPr/>
            <p:nvPr/>
          </p:nvSpPr>
          <p:spPr>
            <a:xfrm>
              <a:off x="6302216" y="345868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AEC775A1-107F-4513-A3B5-ED78266EB655}"/>
                </a:ext>
              </a:extLst>
            </p:cNvPr>
            <p:cNvSpPr/>
            <p:nvPr/>
          </p:nvSpPr>
          <p:spPr>
            <a:xfrm>
              <a:off x="6332696" y="3513167"/>
              <a:ext cx="9525" cy="9525"/>
            </a:xfrm>
            <a:custGeom>
              <a:avLst/>
              <a:gdLst>
                <a:gd name="connsiteX0" fmla="*/ 7144 w 9525"/>
                <a:gd name="connsiteY0" fmla="*/ 7273 h 9525"/>
                <a:gd name="connsiteX1" fmla="*/ 7144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73"/>
                  </a:moveTo>
                  <a:cubicBezTo>
                    <a:pt x="14764" y="11083"/>
                    <a:pt x="7144" y="6320"/>
                    <a:pt x="7144" y="727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C925D18A-C1C4-4198-AB97-AB35E7064B94}"/>
                </a:ext>
              </a:extLst>
            </p:cNvPr>
            <p:cNvSpPr/>
            <p:nvPr/>
          </p:nvSpPr>
          <p:spPr>
            <a:xfrm>
              <a:off x="6324335" y="3517106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5027" y="7144"/>
                    <a:pt x="8837" y="7144"/>
                    <a:pt x="883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7A35073F-623C-4BC2-A11C-81ACCABAC0C6}"/>
                </a:ext>
              </a:extLst>
            </p:cNvPr>
            <p:cNvSpPr/>
            <p:nvPr/>
          </p:nvSpPr>
          <p:spPr>
            <a:xfrm>
              <a:off x="6319361" y="339042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10641BB3-3E2D-40A5-ACB0-014A63BB4B8D}"/>
                </a:ext>
              </a:extLst>
            </p:cNvPr>
            <p:cNvSpPr/>
            <p:nvPr/>
          </p:nvSpPr>
          <p:spPr>
            <a:xfrm>
              <a:off x="6296755" y="3429609"/>
              <a:ext cx="28575" cy="57150"/>
            </a:xfrm>
            <a:custGeom>
              <a:avLst/>
              <a:gdLst>
                <a:gd name="connsiteX0" fmla="*/ 7843 w 28575"/>
                <a:gd name="connsiteY0" fmla="*/ 9868 h 57150"/>
                <a:gd name="connsiteX1" fmla="*/ 21178 w 28575"/>
                <a:gd name="connsiteY1" fmla="*/ 55588 h 57150"/>
                <a:gd name="connsiteX2" fmla="*/ 25940 w 28575"/>
                <a:gd name="connsiteY2" fmla="*/ 52731 h 57150"/>
                <a:gd name="connsiteX3" fmla="*/ 7843 w 28575"/>
                <a:gd name="connsiteY3" fmla="*/ 986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7843" y="9868"/>
                  </a:moveTo>
                  <a:cubicBezTo>
                    <a:pt x="9748" y="18441"/>
                    <a:pt x="24988" y="42253"/>
                    <a:pt x="21178" y="55588"/>
                  </a:cubicBezTo>
                  <a:cubicBezTo>
                    <a:pt x="23083" y="51778"/>
                    <a:pt x="24035" y="50826"/>
                    <a:pt x="25940" y="52731"/>
                  </a:cubicBezTo>
                  <a:cubicBezTo>
                    <a:pt x="33560" y="35586"/>
                    <a:pt x="2128" y="-3467"/>
                    <a:pt x="7843" y="98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836FB1C-8D45-4FBC-BBAE-78A5DD833961}"/>
                </a:ext>
              </a:extLst>
            </p:cNvPr>
            <p:cNvSpPr/>
            <p:nvPr/>
          </p:nvSpPr>
          <p:spPr>
            <a:xfrm>
              <a:off x="6330791" y="3504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59AF685E-12DB-4E79-86DC-C392C8F9EE1F}"/>
                </a:ext>
              </a:extLst>
            </p:cNvPr>
            <p:cNvSpPr/>
            <p:nvPr/>
          </p:nvSpPr>
          <p:spPr>
            <a:xfrm>
              <a:off x="6296435" y="3511391"/>
              <a:ext cx="38100" cy="66675"/>
            </a:xfrm>
            <a:custGeom>
              <a:avLst/>
              <a:gdLst>
                <a:gd name="connsiteX0" fmla="*/ 19593 w 38100"/>
                <a:gd name="connsiteY0" fmla="*/ 65246 h 66675"/>
                <a:gd name="connsiteX1" fmla="*/ 7210 w 38100"/>
                <a:gd name="connsiteY1" fmla="*/ 7144 h 66675"/>
                <a:gd name="connsiteX2" fmla="*/ 18640 w 38100"/>
                <a:gd name="connsiteY2" fmla="*/ 12859 h 66675"/>
                <a:gd name="connsiteX3" fmla="*/ 33880 w 38100"/>
                <a:gd name="connsiteY3" fmla="*/ 43339 h 66675"/>
                <a:gd name="connsiteX4" fmla="*/ 12925 w 38100"/>
                <a:gd name="connsiteY4" fmla="*/ 36671 h 66675"/>
                <a:gd name="connsiteX5" fmla="*/ 19593 w 38100"/>
                <a:gd name="connsiteY5" fmla="*/ 65246 h 66675"/>
                <a:gd name="connsiteX6" fmla="*/ 17688 w 38100"/>
                <a:gd name="connsiteY6" fmla="*/ 59531 h 66675"/>
                <a:gd name="connsiteX7" fmla="*/ 17688 w 38100"/>
                <a:gd name="connsiteY7" fmla="*/ 55721 h 66675"/>
                <a:gd name="connsiteX8" fmla="*/ 17688 w 38100"/>
                <a:gd name="connsiteY8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66675">
                  <a:moveTo>
                    <a:pt x="19593" y="65246"/>
                  </a:moveTo>
                  <a:cubicBezTo>
                    <a:pt x="15783" y="49054"/>
                    <a:pt x="6258" y="30004"/>
                    <a:pt x="7210" y="7144"/>
                  </a:cubicBezTo>
                  <a:cubicBezTo>
                    <a:pt x="8163" y="7144"/>
                    <a:pt x="19593" y="13811"/>
                    <a:pt x="18640" y="12859"/>
                  </a:cubicBezTo>
                  <a:cubicBezTo>
                    <a:pt x="1495" y="25241"/>
                    <a:pt x="24355" y="24289"/>
                    <a:pt x="33880" y="43339"/>
                  </a:cubicBezTo>
                  <a:cubicBezTo>
                    <a:pt x="43405" y="46196"/>
                    <a:pt x="6258" y="41434"/>
                    <a:pt x="12925" y="36671"/>
                  </a:cubicBezTo>
                  <a:cubicBezTo>
                    <a:pt x="15783" y="39529"/>
                    <a:pt x="20545" y="65246"/>
                    <a:pt x="19593" y="65246"/>
                  </a:cubicBezTo>
                  <a:close/>
                  <a:moveTo>
                    <a:pt x="17688" y="59531"/>
                  </a:moveTo>
                  <a:lnTo>
                    <a:pt x="17688" y="55721"/>
                  </a:lnTo>
                  <a:cubicBezTo>
                    <a:pt x="16735" y="56674"/>
                    <a:pt x="16735" y="58579"/>
                    <a:pt x="17688" y="595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6DF28DD9-B2C2-4DEC-947C-A8F087199FAA}"/>
                </a:ext>
              </a:extLst>
            </p:cNvPr>
            <p:cNvSpPr/>
            <p:nvPr/>
          </p:nvSpPr>
          <p:spPr>
            <a:xfrm>
              <a:off x="6404134" y="40209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1A3800D-FC04-442F-B5F1-BD93506209AD}"/>
                </a:ext>
              </a:extLst>
            </p:cNvPr>
            <p:cNvSpPr/>
            <p:nvPr/>
          </p:nvSpPr>
          <p:spPr>
            <a:xfrm>
              <a:off x="6382226" y="3695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1DD53008-C20C-4B0C-8631-1736589E5D73}"/>
                </a:ext>
              </a:extLst>
            </p:cNvPr>
            <p:cNvSpPr/>
            <p:nvPr/>
          </p:nvSpPr>
          <p:spPr>
            <a:xfrm>
              <a:off x="6407944" y="3740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93ACFC8B-19BF-495F-B9B3-AB95DA9AA2B6}"/>
                </a:ext>
              </a:extLst>
            </p:cNvPr>
            <p:cNvSpPr/>
            <p:nvPr/>
          </p:nvSpPr>
          <p:spPr>
            <a:xfrm>
              <a:off x="6402758" y="3994838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27214847-3321-46FA-B39D-B3FB21181298}"/>
                </a:ext>
              </a:extLst>
            </p:cNvPr>
            <p:cNvSpPr/>
            <p:nvPr/>
          </p:nvSpPr>
          <p:spPr>
            <a:xfrm>
              <a:off x="6398419" y="38380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31CAF6B1-9132-4C46-9257-E15527D26247}"/>
                </a:ext>
              </a:extLst>
            </p:cNvPr>
            <p:cNvSpPr/>
            <p:nvPr/>
          </p:nvSpPr>
          <p:spPr>
            <a:xfrm>
              <a:off x="6406991" y="3740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EDC3DF3E-16C6-4247-8EC8-888284D05AE7}"/>
                </a:ext>
              </a:extLst>
            </p:cNvPr>
            <p:cNvSpPr/>
            <p:nvPr/>
          </p:nvSpPr>
          <p:spPr>
            <a:xfrm>
              <a:off x="6399371" y="367236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870CAE7-22B3-43A3-92CA-1E5B91F6B076}"/>
                </a:ext>
              </a:extLst>
            </p:cNvPr>
            <p:cNvSpPr/>
            <p:nvPr/>
          </p:nvSpPr>
          <p:spPr>
            <a:xfrm>
              <a:off x="6380321" y="367617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DA1A7572-B0E1-4E1E-93E8-464817974D65}"/>
                </a:ext>
              </a:extLst>
            </p:cNvPr>
            <p:cNvSpPr/>
            <p:nvPr/>
          </p:nvSpPr>
          <p:spPr>
            <a:xfrm>
              <a:off x="6404134" y="359616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3B239B1E-20C9-43C2-8150-72DC392C7B3C}"/>
                </a:ext>
              </a:extLst>
            </p:cNvPr>
            <p:cNvSpPr/>
            <p:nvPr/>
          </p:nvSpPr>
          <p:spPr>
            <a:xfrm>
              <a:off x="6404134" y="36695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10891FCF-10FD-41D3-834A-EA80B358B164}"/>
                </a:ext>
              </a:extLst>
            </p:cNvPr>
            <p:cNvSpPr/>
            <p:nvPr/>
          </p:nvSpPr>
          <p:spPr>
            <a:xfrm>
              <a:off x="6386142" y="403960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DBE3F3C3-8977-4B9F-9313-B4A29E36C3CB}"/>
                </a:ext>
              </a:extLst>
            </p:cNvPr>
            <p:cNvSpPr/>
            <p:nvPr/>
          </p:nvSpPr>
          <p:spPr>
            <a:xfrm>
              <a:off x="6396514" y="40466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E4D64373-5CF4-42B0-B00F-FFC647DFE947}"/>
                </a:ext>
              </a:extLst>
            </p:cNvPr>
            <p:cNvSpPr/>
            <p:nvPr/>
          </p:nvSpPr>
          <p:spPr>
            <a:xfrm>
              <a:off x="6389846" y="388000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8096" y="10001"/>
                    <a:pt x="7144" y="9049"/>
                  </a:cubicBezTo>
                  <a:cubicBezTo>
                    <a:pt x="8096" y="10954"/>
                    <a:pt x="10954" y="10001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E4028EB9-6D0A-4DDF-81F3-8D72A7288E80}"/>
                </a:ext>
              </a:extLst>
            </p:cNvPr>
            <p:cNvSpPr/>
            <p:nvPr/>
          </p:nvSpPr>
          <p:spPr>
            <a:xfrm>
              <a:off x="6383179" y="4029156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9049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7538"/>
                    <a:pt x="9049" y="8491"/>
                    <a:pt x="9049" y="8491"/>
                  </a:cubicBezTo>
                  <a:cubicBezTo>
                    <a:pt x="8096" y="7538"/>
                    <a:pt x="7144" y="6586"/>
                    <a:pt x="7144" y="753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A6C2F335-4FA5-47B9-BC79-419D7D47F7EF}"/>
                </a:ext>
              </a:extLst>
            </p:cNvPr>
            <p:cNvSpPr/>
            <p:nvPr/>
          </p:nvSpPr>
          <p:spPr>
            <a:xfrm>
              <a:off x="6385084" y="40305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9049" y="9049"/>
                  </a:cubicBez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91DCB381-456A-42C8-81D8-AAB880059C37}"/>
                </a:ext>
              </a:extLst>
            </p:cNvPr>
            <p:cNvSpPr/>
            <p:nvPr/>
          </p:nvSpPr>
          <p:spPr>
            <a:xfrm>
              <a:off x="6374606" y="38647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E5E47DB-CD08-43DB-A60C-C1745DC6B2AE}"/>
                </a:ext>
              </a:extLst>
            </p:cNvPr>
            <p:cNvSpPr/>
            <p:nvPr/>
          </p:nvSpPr>
          <p:spPr>
            <a:xfrm>
              <a:off x="6396514" y="4045452"/>
              <a:ext cx="28575" cy="28575"/>
            </a:xfrm>
            <a:custGeom>
              <a:avLst/>
              <a:gdLst>
                <a:gd name="connsiteX0" fmla="*/ 7144 w 28575"/>
                <a:gd name="connsiteY0" fmla="*/ 12197 h 28575"/>
                <a:gd name="connsiteX1" fmla="*/ 29051 w 28575"/>
                <a:gd name="connsiteY1" fmla="*/ 20769 h 28575"/>
                <a:gd name="connsiteX2" fmla="*/ 7144 w 28575"/>
                <a:gd name="connsiteY2" fmla="*/ 121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7144" y="12197"/>
                  </a:moveTo>
                  <a:cubicBezTo>
                    <a:pt x="11906" y="13150"/>
                    <a:pt x="26194" y="29342"/>
                    <a:pt x="29051" y="20769"/>
                  </a:cubicBezTo>
                  <a:cubicBezTo>
                    <a:pt x="22384" y="-2090"/>
                    <a:pt x="13811" y="10292"/>
                    <a:pt x="7144" y="121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074D90D-F4DE-4675-8FBF-15F080D5345C}"/>
                </a:ext>
              </a:extLst>
            </p:cNvPr>
            <p:cNvSpPr/>
            <p:nvPr/>
          </p:nvSpPr>
          <p:spPr>
            <a:xfrm>
              <a:off x="6378416" y="40466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ADB3C94-CE9B-489D-B3E4-92A5840FD07F}"/>
                </a:ext>
              </a:extLst>
            </p:cNvPr>
            <p:cNvSpPr/>
            <p:nvPr/>
          </p:nvSpPr>
          <p:spPr>
            <a:xfrm>
              <a:off x="6319361" y="36104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F39954B-F976-4674-905F-71253454DB92}"/>
                </a:ext>
              </a:extLst>
            </p:cNvPr>
            <p:cNvSpPr/>
            <p:nvPr/>
          </p:nvSpPr>
          <p:spPr>
            <a:xfrm>
              <a:off x="6379369" y="403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D028999E-CB55-4CD9-BF7D-EA3A0251BFFD}"/>
                </a:ext>
              </a:extLst>
            </p:cNvPr>
            <p:cNvSpPr/>
            <p:nvPr/>
          </p:nvSpPr>
          <p:spPr>
            <a:xfrm>
              <a:off x="6325076" y="3632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15EF3362-4850-4E6D-AFD6-AAE16E9D4F7A}"/>
                </a:ext>
              </a:extLst>
            </p:cNvPr>
            <p:cNvSpPr/>
            <p:nvPr/>
          </p:nvSpPr>
          <p:spPr>
            <a:xfrm>
              <a:off x="6414611" y="362622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A2B7F0A5-AEC5-41BD-88BB-3ABD204B05F1}"/>
                </a:ext>
              </a:extLst>
            </p:cNvPr>
            <p:cNvSpPr/>
            <p:nvPr/>
          </p:nvSpPr>
          <p:spPr>
            <a:xfrm>
              <a:off x="6325076" y="3632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85BA46C-AD91-43C9-83CC-D217E123D27C}"/>
                </a:ext>
              </a:extLst>
            </p:cNvPr>
            <p:cNvSpPr/>
            <p:nvPr/>
          </p:nvSpPr>
          <p:spPr>
            <a:xfrm>
              <a:off x="6367939" y="37371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ABC13C18-9DEE-411E-A702-FBB1D64D7F17}"/>
                </a:ext>
              </a:extLst>
            </p:cNvPr>
            <p:cNvSpPr/>
            <p:nvPr/>
          </p:nvSpPr>
          <p:spPr>
            <a:xfrm>
              <a:off x="6372701" y="37164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7CE9CB71-8914-4286-AC86-13B3E1231C70}"/>
                </a:ext>
              </a:extLst>
            </p:cNvPr>
            <p:cNvSpPr/>
            <p:nvPr/>
          </p:nvSpPr>
          <p:spPr>
            <a:xfrm>
              <a:off x="6410087" y="3870483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cubicBezTo>
                    <a:pt x="7858" y="9049"/>
                    <a:pt x="7858" y="8096"/>
                    <a:pt x="7858" y="7144"/>
                  </a:cubicBezTo>
                  <a:cubicBezTo>
                    <a:pt x="6906" y="9049"/>
                    <a:pt x="6906" y="10001"/>
                    <a:pt x="7858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5D158C3A-6302-4F2E-82C7-26307BC3D31B}"/>
                </a:ext>
              </a:extLst>
            </p:cNvPr>
            <p:cNvSpPr/>
            <p:nvPr/>
          </p:nvSpPr>
          <p:spPr>
            <a:xfrm>
              <a:off x="6322219" y="3632092"/>
              <a:ext cx="9525" cy="9525"/>
            </a:xfrm>
            <a:custGeom>
              <a:avLst/>
              <a:gdLst>
                <a:gd name="connsiteX0" fmla="*/ 9049 w 9525"/>
                <a:gd name="connsiteY0" fmla="*/ 7410 h 9525"/>
                <a:gd name="connsiteX1" fmla="*/ 7144 w 9525"/>
                <a:gd name="connsiteY1" fmla="*/ 8363 h 9525"/>
                <a:gd name="connsiteX2" fmla="*/ 9049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0"/>
                  </a:moveTo>
                  <a:cubicBezTo>
                    <a:pt x="9049" y="7410"/>
                    <a:pt x="7144" y="8363"/>
                    <a:pt x="7144" y="8363"/>
                  </a:cubicBezTo>
                  <a:cubicBezTo>
                    <a:pt x="8096" y="8363"/>
                    <a:pt x="9049" y="6458"/>
                    <a:pt x="9049" y="7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CD2902BA-4C57-4E6D-8866-5FA783915A31}"/>
                </a:ext>
              </a:extLst>
            </p:cNvPr>
            <p:cNvSpPr/>
            <p:nvPr/>
          </p:nvSpPr>
          <p:spPr>
            <a:xfrm>
              <a:off x="6390375" y="376880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6615" y="6906"/>
                    <a:pt x="7567" y="6906"/>
                    <a:pt x="7567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8C1B0B7D-90C5-4F2E-925B-0AEAF7FAECAB}"/>
                </a:ext>
              </a:extLst>
            </p:cNvPr>
            <p:cNvSpPr/>
            <p:nvPr/>
          </p:nvSpPr>
          <p:spPr>
            <a:xfrm>
              <a:off x="6386538" y="3769146"/>
              <a:ext cx="19050" cy="28575"/>
            </a:xfrm>
            <a:custGeom>
              <a:avLst/>
              <a:gdLst>
                <a:gd name="connsiteX0" fmla="*/ 9500 w 19050"/>
                <a:gd name="connsiteY0" fmla="*/ 17994 h 28575"/>
                <a:gd name="connsiteX1" fmla="*/ 9500 w 19050"/>
                <a:gd name="connsiteY1" fmla="*/ 179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9500" y="17994"/>
                  </a:moveTo>
                  <a:cubicBezTo>
                    <a:pt x="39027" y="37996"/>
                    <a:pt x="-2883" y="-14391"/>
                    <a:pt x="9500" y="179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0FACE1D6-DB8D-4A33-96E1-9DA3B6013324}"/>
                </a:ext>
              </a:extLst>
            </p:cNvPr>
            <p:cNvSpPr/>
            <p:nvPr/>
          </p:nvSpPr>
          <p:spPr>
            <a:xfrm>
              <a:off x="6386594" y="377809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8491" y="8096"/>
                    <a:pt x="7538" y="8096"/>
                    <a:pt x="7538" y="7144"/>
                  </a:cubicBezTo>
                  <a:cubicBezTo>
                    <a:pt x="6586" y="8096"/>
                    <a:pt x="7538" y="9049"/>
                    <a:pt x="8491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F04EFE2D-D4B7-461C-95BA-548E7FF5C108}"/>
                </a:ext>
              </a:extLst>
            </p:cNvPr>
            <p:cNvSpPr/>
            <p:nvPr/>
          </p:nvSpPr>
          <p:spPr>
            <a:xfrm>
              <a:off x="6383179" y="3819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20F6B2CA-9132-463E-A2E0-915E0D26185D}"/>
                </a:ext>
              </a:extLst>
            </p:cNvPr>
            <p:cNvSpPr/>
            <p:nvPr/>
          </p:nvSpPr>
          <p:spPr>
            <a:xfrm>
              <a:off x="6341269" y="3535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666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201C34EB-C5E0-42DD-B07D-3F048EE49F74}"/>
                </a:ext>
              </a:extLst>
            </p:cNvPr>
            <p:cNvSpPr/>
            <p:nvPr/>
          </p:nvSpPr>
          <p:spPr>
            <a:xfrm>
              <a:off x="6390905" y="3921067"/>
              <a:ext cx="9525" cy="9525"/>
            </a:xfrm>
            <a:custGeom>
              <a:avLst/>
              <a:gdLst>
                <a:gd name="connsiteX0" fmla="*/ 7990 w 9525"/>
                <a:gd name="connsiteY0" fmla="*/ 8947 h 9525"/>
                <a:gd name="connsiteX1" fmla="*/ 7990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947"/>
                  </a:moveTo>
                  <a:cubicBezTo>
                    <a:pt x="7990" y="6090"/>
                    <a:pt x="6085" y="7042"/>
                    <a:pt x="7990" y="89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CDA5CBEC-8F3D-4E60-8A44-0D66669451DF}"/>
                </a:ext>
              </a:extLst>
            </p:cNvPr>
            <p:cNvSpPr/>
            <p:nvPr/>
          </p:nvSpPr>
          <p:spPr>
            <a:xfrm>
              <a:off x="6378416" y="3783806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8096" y="9049"/>
                    <a:pt x="9049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46E64085-CEFD-4DEE-90B7-76222A8E8DFB}"/>
                </a:ext>
              </a:extLst>
            </p:cNvPr>
            <p:cNvSpPr/>
            <p:nvPr/>
          </p:nvSpPr>
          <p:spPr>
            <a:xfrm>
              <a:off x="6380572" y="3923823"/>
              <a:ext cx="9525" cy="19050"/>
            </a:xfrm>
            <a:custGeom>
              <a:avLst/>
              <a:gdLst>
                <a:gd name="connsiteX0" fmla="*/ 9750 w 9525"/>
                <a:gd name="connsiteY0" fmla="*/ 7144 h 19050"/>
                <a:gd name="connsiteX1" fmla="*/ 9750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7144"/>
                  </a:moveTo>
                  <a:cubicBezTo>
                    <a:pt x="7845" y="9049"/>
                    <a:pt x="4988" y="18574"/>
                    <a:pt x="975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3262FDDB-661B-4A7D-A22C-D98FB3A15189}"/>
                </a:ext>
              </a:extLst>
            </p:cNvPr>
            <p:cNvSpPr/>
            <p:nvPr/>
          </p:nvSpPr>
          <p:spPr>
            <a:xfrm>
              <a:off x="6383179" y="3930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89477135-D680-4BAC-B546-4CBF20BCDEE0}"/>
                </a:ext>
              </a:extLst>
            </p:cNvPr>
            <p:cNvSpPr/>
            <p:nvPr/>
          </p:nvSpPr>
          <p:spPr>
            <a:xfrm>
              <a:off x="6298764" y="3132296"/>
              <a:ext cx="133350" cy="933450"/>
            </a:xfrm>
            <a:custGeom>
              <a:avLst/>
              <a:gdLst>
                <a:gd name="connsiteX0" fmla="*/ 50602 w 133350"/>
                <a:gd name="connsiteY0" fmla="*/ 406241 h 933450"/>
                <a:gd name="connsiteX1" fmla="*/ 42982 w 133350"/>
                <a:gd name="connsiteY1" fmla="*/ 369094 h 933450"/>
                <a:gd name="connsiteX2" fmla="*/ 35361 w 133350"/>
                <a:gd name="connsiteY2" fmla="*/ 365284 h 933450"/>
                <a:gd name="connsiteX3" fmla="*/ 48696 w 133350"/>
                <a:gd name="connsiteY3" fmla="*/ 346234 h 933450"/>
                <a:gd name="connsiteX4" fmla="*/ 27741 w 133350"/>
                <a:gd name="connsiteY4" fmla="*/ 290989 h 933450"/>
                <a:gd name="connsiteX5" fmla="*/ 26789 w 133350"/>
                <a:gd name="connsiteY5" fmla="*/ 303371 h 933450"/>
                <a:gd name="connsiteX6" fmla="*/ 22979 w 133350"/>
                <a:gd name="connsiteY6" fmla="*/ 216694 h 933450"/>
                <a:gd name="connsiteX7" fmla="*/ 36314 w 133350"/>
                <a:gd name="connsiteY7" fmla="*/ 219551 h 933450"/>
                <a:gd name="connsiteX8" fmla="*/ 8691 w 133350"/>
                <a:gd name="connsiteY8" fmla="*/ 7144 h 933450"/>
                <a:gd name="connsiteX9" fmla="*/ 26789 w 133350"/>
                <a:gd name="connsiteY9" fmla="*/ 25241 h 933450"/>
                <a:gd name="connsiteX10" fmla="*/ 27741 w 133350"/>
                <a:gd name="connsiteY10" fmla="*/ 13811 h 933450"/>
                <a:gd name="connsiteX11" fmla="*/ 53459 w 133350"/>
                <a:gd name="connsiteY11" fmla="*/ 139541 h 933450"/>
                <a:gd name="connsiteX12" fmla="*/ 39171 w 133350"/>
                <a:gd name="connsiteY12" fmla="*/ 126206 h 933450"/>
                <a:gd name="connsiteX13" fmla="*/ 49649 w 133350"/>
                <a:gd name="connsiteY13" fmla="*/ 153829 h 933450"/>
                <a:gd name="connsiteX14" fmla="*/ 55364 w 133350"/>
                <a:gd name="connsiteY14" fmla="*/ 142399 h 933450"/>
                <a:gd name="connsiteX15" fmla="*/ 68699 w 133350"/>
                <a:gd name="connsiteY15" fmla="*/ 224314 h 933450"/>
                <a:gd name="connsiteX16" fmla="*/ 58221 w 133350"/>
                <a:gd name="connsiteY16" fmla="*/ 224314 h 933450"/>
                <a:gd name="connsiteX17" fmla="*/ 76319 w 133350"/>
                <a:gd name="connsiteY17" fmla="*/ 273844 h 933450"/>
                <a:gd name="connsiteX18" fmla="*/ 59174 w 133350"/>
                <a:gd name="connsiteY18" fmla="*/ 267176 h 933450"/>
                <a:gd name="connsiteX19" fmla="*/ 62984 w 133350"/>
                <a:gd name="connsiteY19" fmla="*/ 270034 h 933450"/>
                <a:gd name="connsiteX20" fmla="*/ 105846 w 133350"/>
                <a:gd name="connsiteY20" fmla="*/ 409099 h 933450"/>
                <a:gd name="connsiteX21" fmla="*/ 113466 w 133350"/>
                <a:gd name="connsiteY21" fmla="*/ 420529 h 933450"/>
                <a:gd name="connsiteX22" fmla="*/ 114419 w 133350"/>
                <a:gd name="connsiteY22" fmla="*/ 402431 h 933450"/>
                <a:gd name="connsiteX23" fmla="*/ 91559 w 133350"/>
                <a:gd name="connsiteY23" fmla="*/ 346234 h 933450"/>
                <a:gd name="connsiteX24" fmla="*/ 101084 w 133350"/>
                <a:gd name="connsiteY24" fmla="*/ 353854 h 933450"/>
                <a:gd name="connsiteX25" fmla="*/ 100132 w 133350"/>
                <a:gd name="connsiteY25" fmla="*/ 371951 h 933450"/>
                <a:gd name="connsiteX26" fmla="*/ 105846 w 133350"/>
                <a:gd name="connsiteY26" fmla="*/ 362426 h 933450"/>
                <a:gd name="connsiteX27" fmla="*/ 123944 w 133350"/>
                <a:gd name="connsiteY27" fmla="*/ 433864 h 933450"/>
                <a:gd name="connsiteX28" fmla="*/ 120134 w 133350"/>
                <a:gd name="connsiteY28" fmla="*/ 438626 h 933450"/>
                <a:gd name="connsiteX29" fmla="*/ 100132 w 133350"/>
                <a:gd name="connsiteY29" fmla="*/ 430054 h 933450"/>
                <a:gd name="connsiteX30" fmla="*/ 99179 w 133350"/>
                <a:gd name="connsiteY30" fmla="*/ 426244 h 933450"/>
                <a:gd name="connsiteX31" fmla="*/ 108704 w 133350"/>
                <a:gd name="connsiteY31" fmla="*/ 465296 h 933450"/>
                <a:gd name="connsiteX32" fmla="*/ 124896 w 133350"/>
                <a:gd name="connsiteY32" fmla="*/ 508159 h 933450"/>
                <a:gd name="connsiteX33" fmla="*/ 115371 w 133350"/>
                <a:gd name="connsiteY33" fmla="*/ 470059 h 933450"/>
                <a:gd name="connsiteX34" fmla="*/ 127754 w 133350"/>
                <a:gd name="connsiteY34" fmla="*/ 472916 h 933450"/>
                <a:gd name="connsiteX35" fmla="*/ 113466 w 133350"/>
                <a:gd name="connsiteY35" fmla="*/ 590074 h 933450"/>
                <a:gd name="connsiteX36" fmla="*/ 101084 w 133350"/>
                <a:gd name="connsiteY36" fmla="*/ 554831 h 933450"/>
                <a:gd name="connsiteX37" fmla="*/ 114419 w 133350"/>
                <a:gd name="connsiteY37" fmla="*/ 562451 h 933450"/>
                <a:gd name="connsiteX38" fmla="*/ 123944 w 133350"/>
                <a:gd name="connsiteY38" fmla="*/ 535781 h 933450"/>
                <a:gd name="connsiteX39" fmla="*/ 102036 w 133350"/>
                <a:gd name="connsiteY39" fmla="*/ 546259 h 933450"/>
                <a:gd name="connsiteX40" fmla="*/ 93464 w 133350"/>
                <a:gd name="connsiteY40" fmla="*/ 608171 h 933450"/>
                <a:gd name="connsiteX41" fmla="*/ 92511 w 133350"/>
                <a:gd name="connsiteY41" fmla="*/ 589121 h 933450"/>
                <a:gd name="connsiteX42" fmla="*/ 97274 w 133350"/>
                <a:gd name="connsiteY42" fmla="*/ 581501 h 933450"/>
                <a:gd name="connsiteX43" fmla="*/ 111561 w 133350"/>
                <a:gd name="connsiteY43" fmla="*/ 590074 h 933450"/>
                <a:gd name="connsiteX44" fmla="*/ 119182 w 133350"/>
                <a:gd name="connsiteY44" fmla="*/ 628174 h 933450"/>
                <a:gd name="connsiteX45" fmla="*/ 118229 w 133350"/>
                <a:gd name="connsiteY45" fmla="*/ 632936 h 933450"/>
                <a:gd name="connsiteX46" fmla="*/ 106799 w 133350"/>
                <a:gd name="connsiteY46" fmla="*/ 614839 h 933450"/>
                <a:gd name="connsiteX47" fmla="*/ 112514 w 133350"/>
                <a:gd name="connsiteY47" fmla="*/ 633889 h 933450"/>
                <a:gd name="connsiteX48" fmla="*/ 102036 w 133350"/>
                <a:gd name="connsiteY48" fmla="*/ 620554 h 933450"/>
                <a:gd name="connsiteX49" fmla="*/ 98227 w 133350"/>
                <a:gd name="connsiteY49" fmla="*/ 609124 h 933450"/>
                <a:gd name="connsiteX50" fmla="*/ 118229 w 133350"/>
                <a:gd name="connsiteY50" fmla="*/ 672941 h 933450"/>
                <a:gd name="connsiteX51" fmla="*/ 113466 w 133350"/>
                <a:gd name="connsiteY51" fmla="*/ 643414 h 933450"/>
                <a:gd name="connsiteX52" fmla="*/ 110609 w 133350"/>
                <a:gd name="connsiteY52" fmla="*/ 656749 h 933450"/>
                <a:gd name="connsiteX53" fmla="*/ 94416 w 133350"/>
                <a:gd name="connsiteY53" fmla="*/ 646271 h 933450"/>
                <a:gd name="connsiteX54" fmla="*/ 102036 w 133350"/>
                <a:gd name="connsiteY54" fmla="*/ 649129 h 933450"/>
                <a:gd name="connsiteX55" fmla="*/ 108704 w 133350"/>
                <a:gd name="connsiteY55" fmla="*/ 715804 h 933450"/>
                <a:gd name="connsiteX56" fmla="*/ 105846 w 133350"/>
                <a:gd name="connsiteY56" fmla="*/ 680561 h 933450"/>
                <a:gd name="connsiteX57" fmla="*/ 115371 w 133350"/>
                <a:gd name="connsiteY57" fmla="*/ 727234 h 933450"/>
                <a:gd name="connsiteX58" fmla="*/ 113466 w 133350"/>
                <a:gd name="connsiteY58" fmla="*/ 729139 h 933450"/>
                <a:gd name="connsiteX59" fmla="*/ 118229 w 133350"/>
                <a:gd name="connsiteY59" fmla="*/ 749141 h 933450"/>
                <a:gd name="connsiteX60" fmla="*/ 104894 w 133350"/>
                <a:gd name="connsiteY60" fmla="*/ 731044 h 933450"/>
                <a:gd name="connsiteX61" fmla="*/ 114419 w 133350"/>
                <a:gd name="connsiteY61" fmla="*/ 857726 h 933450"/>
                <a:gd name="connsiteX62" fmla="*/ 114419 w 133350"/>
                <a:gd name="connsiteY62" fmla="*/ 832961 h 933450"/>
                <a:gd name="connsiteX63" fmla="*/ 102036 w 133350"/>
                <a:gd name="connsiteY63" fmla="*/ 831056 h 933450"/>
                <a:gd name="connsiteX64" fmla="*/ 123944 w 133350"/>
                <a:gd name="connsiteY64" fmla="*/ 858679 h 933450"/>
                <a:gd name="connsiteX65" fmla="*/ 100132 w 133350"/>
                <a:gd name="connsiteY65" fmla="*/ 863441 h 933450"/>
                <a:gd name="connsiteX66" fmla="*/ 113466 w 133350"/>
                <a:gd name="connsiteY66" fmla="*/ 886301 h 933450"/>
                <a:gd name="connsiteX67" fmla="*/ 112514 w 133350"/>
                <a:gd name="connsiteY67" fmla="*/ 870109 h 933450"/>
                <a:gd name="connsiteX68" fmla="*/ 112514 w 133350"/>
                <a:gd name="connsiteY68" fmla="*/ 867251 h 933450"/>
                <a:gd name="connsiteX69" fmla="*/ 104894 w 133350"/>
                <a:gd name="connsiteY69" fmla="*/ 923449 h 933450"/>
                <a:gd name="connsiteX70" fmla="*/ 102036 w 133350"/>
                <a:gd name="connsiteY70" fmla="*/ 927259 h 933450"/>
                <a:gd name="connsiteX71" fmla="*/ 90607 w 133350"/>
                <a:gd name="connsiteY71" fmla="*/ 910114 h 933450"/>
                <a:gd name="connsiteX72" fmla="*/ 87749 w 133350"/>
                <a:gd name="connsiteY72" fmla="*/ 916781 h 933450"/>
                <a:gd name="connsiteX73" fmla="*/ 84891 w 133350"/>
                <a:gd name="connsiteY73" fmla="*/ 859631 h 933450"/>
                <a:gd name="connsiteX74" fmla="*/ 91559 w 133350"/>
                <a:gd name="connsiteY74" fmla="*/ 887254 h 933450"/>
                <a:gd name="connsiteX75" fmla="*/ 90607 w 133350"/>
                <a:gd name="connsiteY75" fmla="*/ 907256 h 933450"/>
                <a:gd name="connsiteX76" fmla="*/ 96321 w 133350"/>
                <a:gd name="connsiteY76" fmla="*/ 922496 h 933450"/>
                <a:gd name="connsiteX77" fmla="*/ 96321 w 133350"/>
                <a:gd name="connsiteY77" fmla="*/ 933926 h 933450"/>
                <a:gd name="connsiteX78" fmla="*/ 85844 w 133350"/>
                <a:gd name="connsiteY78" fmla="*/ 925354 h 933450"/>
                <a:gd name="connsiteX79" fmla="*/ 89654 w 133350"/>
                <a:gd name="connsiteY79" fmla="*/ 847249 h 933450"/>
                <a:gd name="connsiteX80" fmla="*/ 73461 w 133350"/>
                <a:gd name="connsiteY80" fmla="*/ 798671 h 933450"/>
                <a:gd name="connsiteX81" fmla="*/ 89654 w 133350"/>
                <a:gd name="connsiteY81" fmla="*/ 793909 h 933450"/>
                <a:gd name="connsiteX82" fmla="*/ 72509 w 133350"/>
                <a:gd name="connsiteY82" fmla="*/ 740569 h 933450"/>
                <a:gd name="connsiteX83" fmla="*/ 91559 w 133350"/>
                <a:gd name="connsiteY83" fmla="*/ 751999 h 933450"/>
                <a:gd name="connsiteX84" fmla="*/ 78224 w 133350"/>
                <a:gd name="connsiteY84" fmla="*/ 610076 h 933450"/>
                <a:gd name="connsiteX85" fmla="*/ 59174 w 133350"/>
                <a:gd name="connsiteY85" fmla="*/ 598646 h 933450"/>
                <a:gd name="connsiteX86" fmla="*/ 71557 w 133350"/>
                <a:gd name="connsiteY86" fmla="*/ 590074 h 933450"/>
                <a:gd name="connsiteX87" fmla="*/ 91559 w 133350"/>
                <a:gd name="connsiteY87" fmla="*/ 604361 h 933450"/>
                <a:gd name="connsiteX88" fmla="*/ 66794 w 133350"/>
                <a:gd name="connsiteY88" fmla="*/ 567214 h 933450"/>
                <a:gd name="connsiteX89" fmla="*/ 68699 w 133350"/>
                <a:gd name="connsiteY89" fmla="*/ 591026 h 933450"/>
                <a:gd name="connsiteX90" fmla="*/ 33457 w 133350"/>
                <a:gd name="connsiteY90" fmla="*/ 521494 h 933450"/>
                <a:gd name="connsiteX91" fmla="*/ 30599 w 133350"/>
                <a:gd name="connsiteY91" fmla="*/ 502444 h 933450"/>
                <a:gd name="connsiteX92" fmla="*/ 38219 w 133350"/>
                <a:gd name="connsiteY92" fmla="*/ 506254 h 933450"/>
                <a:gd name="connsiteX93" fmla="*/ 42982 w 133350"/>
                <a:gd name="connsiteY93" fmla="*/ 480536 h 933450"/>
                <a:gd name="connsiteX94" fmla="*/ 32504 w 133350"/>
                <a:gd name="connsiteY94" fmla="*/ 488156 h 933450"/>
                <a:gd name="connsiteX95" fmla="*/ 22979 w 133350"/>
                <a:gd name="connsiteY95" fmla="*/ 467201 h 933450"/>
                <a:gd name="connsiteX96" fmla="*/ 21074 w 133350"/>
                <a:gd name="connsiteY96" fmla="*/ 463391 h 933450"/>
                <a:gd name="connsiteX97" fmla="*/ 36314 w 133350"/>
                <a:gd name="connsiteY97" fmla="*/ 474821 h 933450"/>
                <a:gd name="connsiteX98" fmla="*/ 45839 w 133350"/>
                <a:gd name="connsiteY98" fmla="*/ 472916 h 933450"/>
                <a:gd name="connsiteX99" fmla="*/ 15359 w 133350"/>
                <a:gd name="connsiteY99" fmla="*/ 445294 h 933450"/>
                <a:gd name="connsiteX100" fmla="*/ 50602 w 133350"/>
                <a:gd name="connsiteY100" fmla="*/ 416719 h 933450"/>
                <a:gd name="connsiteX101" fmla="*/ 60127 w 133350"/>
                <a:gd name="connsiteY101" fmla="*/ 445294 h 933450"/>
                <a:gd name="connsiteX102" fmla="*/ 63936 w 133350"/>
                <a:gd name="connsiteY102" fmla="*/ 433864 h 933450"/>
                <a:gd name="connsiteX103" fmla="*/ 50602 w 133350"/>
                <a:gd name="connsiteY103" fmla="*/ 406241 h 933450"/>
                <a:gd name="connsiteX104" fmla="*/ 16311 w 133350"/>
                <a:gd name="connsiteY104" fmla="*/ 45244 h 933450"/>
                <a:gd name="connsiteX105" fmla="*/ 18216 w 133350"/>
                <a:gd name="connsiteY105" fmla="*/ 46196 h 933450"/>
                <a:gd name="connsiteX106" fmla="*/ 16311 w 133350"/>
                <a:gd name="connsiteY106" fmla="*/ 45244 h 933450"/>
                <a:gd name="connsiteX107" fmla="*/ 82986 w 133350"/>
                <a:gd name="connsiteY107" fmla="*/ 514826 h 933450"/>
                <a:gd name="connsiteX108" fmla="*/ 64889 w 133350"/>
                <a:gd name="connsiteY108" fmla="*/ 491966 h 933450"/>
                <a:gd name="connsiteX109" fmla="*/ 82986 w 133350"/>
                <a:gd name="connsiteY109" fmla="*/ 514826 h 933450"/>
                <a:gd name="connsiteX110" fmla="*/ 67746 w 133350"/>
                <a:gd name="connsiteY110" fmla="*/ 521494 h 933450"/>
                <a:gd name="connsiteX111" fmla="*/ 67746 w 133350"/>
                <a:gd name="connsiteY111" fmla="*/ 521494 h 933450"/>
                <a:gd name="connsiteX112" fmla="*/ 72509 w 133350"/>
                <a:gd name="connsiteY112" fmla="*/ 524351 h 933450"/>
                <a:gd name="connsiteX113" fmla="*/ 72509 w 133350"/>
                <a:gd name="connsiteY113" fmla="*/ 523399 h 933450"/>
                <a:gd name="connsiteX114" fmla="*/ 72509 w 133350"/>
                <a:gd name="connsiteY114" fmla="*/ 524351 h 933450"/>
                <a:gd name="connsiteX115" fmla="*/ 63936 w 133350"/>
                <a:gd name="connsiteY115" fmla="*/ 441484 h 933450"/>
                <a:gd name="connsiteX116" fmla="*/ 63936 w 133350"/>
                <a:gd name="connsiteY116" fmla="*/ 441484 h 933450"/>
                <a:gd name="connsiteX117" fmla="*/ 60127 w 133350"/>
                <a:gd name="connsiteY117" fmla="*/ 451009 h 933450"/>
                <a:gd name="connsiteX118" fmla="*/ 60127 w 133350"/>
                <a:gd name="connsiteY118" fmla="*/ 451009 h 933450"/>
                <a:gd name="connsiteX119" fmla="*/ 52507 w 133350"/>
                <a:gd name="connsiteY119" fmla="*/ 479584 h 933450"/>
                <a:gd name="connsiteX120" fmla="*/ 52507 w 133350"/>
                <a:gd name="connsiteY120" fmla="*/ 479584 h 933450"/>
                <a:gd name="connsiteX121" fmla="*/ 95369 w 133350"/>
                <a:gd name="connsiteY121" fmla="*/ 844391 h 933450"/>
                <a:gd name="connsiteX122" fmla="*/ 95369 w 133350"/>
                <a:gd name="connsiteY122" fmla="*/ 844391 h 933450"/>
                <a:gd name="connsiteX123" fmla="*/ 99179 w 133350"/>
                <a:gd name="connsiteY123" fmla="*/ 774859 h 933450"/>
                <a:gd name="connsiteX124" fmla="*/ 86796 w 133350"/>
                <a:gd name="connsiteY124" fmla="*/ 745331 h 933450"/>
                <a:gd name="connsiteX125" fmla="*/ 94416 w 133350"/>
                <a:gd name="connsiteY125" fmla="*/ 754856 h 933450"/>
                <a:gd name="connsiteX126" fmla="*/ 93464 w 133350"/>
                <a:gd name="connsiteY126" fmla="*/ 748189 h 933450"/>
                <a:gd name="connsiteX127" fmla="*/ 90607 w 133350"/>
                <a:gd name="connsiteY127" fmla="*/ 768191 h 933450"/>
                <a:gd name="connsiteX128" fmla="*/ 95369 w 133350"/>
                <a:gd name="connsiteY128" fmla="*/ 807244 h 933450"/>
                <a:gd name="connsiteX129" fmla="*/ 97274 w 133350"/>
                <a:gd name="connsiteY129" fmla="*/ 812006 h 933450"/>
                <a:gd name="connsiteX130" fmla="*/ 99179 w 133350"/>
                <a:gd name="connsiteY130" fmla="*/ 774859 h 933450"/>
                <a:gd name="connsiteX131" fmla="*/ 90607 w 133350"/>
                <a:gd name="connsiteY131" fmla="*/ 596741 h 933450"/>
                <a:gd name="connsiteX132" fmla="*/ 99179 w 133350"/>
                <a:gd name="connsiteY132" fmla="*/ 643414 h 933450"/>
                <a:gd name="connsiteX133" fmla="*/ 88702 w 133350"/>
                <a:gd name="connsiteY133" fmla="*/ 647224 h 933450"/>
                <a:gd name="connsiteX134" fmla="*/ 87749 w 133350"/>
                <a:gd name="connsiteY134" fmla="*/ 624364 h 933450"/>
                <a:gd name="connsiteX135" fmla="*/ 66794 w 133350"/>
                <a:gd name="connsiteY135" fmla="*/ 638651 h 933450"/>
                <a:gd name="connsiteX136" fmla="*/ 73461 w 133350"/>
                <a:gd name="connsiteY136" fmla="*/ 656749 h 933450"/>
                <a:gd name="connsiteX137" fmla="*/ 80129 w 133350"/>
                <a:gd name="connsiteY137" fmla="*/ 641509 h 933450"/>
                <a:gd name="connsiteX138" fmla="*/ 90607 w 133350"/>
                <a:gd name="connsiteY138" fmla="*/ 692944 h 933450"/>
                <a:gd name="connsiteX139" fmla="*/ 86796 w 133350"/>
                <a:gd name="connsiteY139" fmla="*/ 693896 h 933450"/>
                <a:gd name="connsiteX140" fmla="*/ 95369 w 133350"/>
                <a:gd name="connsiteY140" fmla="*/ 738664 h 933450"/>
                <a:gd name="connsiteX141" fmla="*/ 102989 w 133350"/>
                <a:gd name="connsiteY141" fmla="*/ 674846 h 933450"/>
                <a:gd name="connsiteX142" fmla="*/ 87749 w 133350"/>
                <a:gd name="connsiteY142" fmla="*/ 668179 h 933450"/>
                <a:gd name="connsiteX143" fmla="*/ 99179 w 133350"/>
                <a:gd name="connsiteY143" fmla="*/ 671989 h 933450"/>
                <a:gd name="connsiteX144" fmla="*/ 99179 w 133350"/>
                <a:gd name="connsiteY144" fmla="*/ 639604 h 933450"/>
                <a:gd name="connsiteX145" fmla="*/ 90607 w 133350"/>
                <a:gd name="connsiteY145" fmla="*/ 596741 h 933450"/>
                <a:gd name="connsiteX146" fmla="*/ 84891 w 133350"/>
                <a:gd name="connsiteY146" fmla="*/ 575786 h 933450"/>
                <a:gd name="connsiteX147" fmla="*/ 72509 w 133350"/>
                <a:gd name="connsiteY147" fmla="*/ 531019 h 933450"/>
                <a:gd name="connsiteX148" fmla="*/ 64889 w 133350"/>
                <a:gd name="connsiteY148" fmla="*/ 526256 h 933450"/>
                <a:gd name="connsiteX149" fmla="*/ 59174 w 133350"/>
                <a:gd name="connsiteY149" fmla="*/ 525304 h 933450"/>
                <a:gd name="connsiteX150" fmla="*/ 84891 w 133350"/>
                <a:gd name="connsiteY150" fmla="*/ 575786 h 933450"/>
                <a:gd name="connsiteX151" fmla="*/ 105846 w 133350"/>
                <a:gd name="connsiteY151" fmla="*/ 456724 h 933450"/>
                <a:gd name="connsiteX152" fmla="*/ 105846 w 133350"/>
                <a:gd name="connsiteY152" fmla="*/ 456724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3350" h="933450">
                  <a:moveTo>
                    <a:pt x="50602" y="406241"/>
                  </a:moveTo>
                  <a:cubicBezTo>
                    <a:pt x="48696" y="400526"/>
                    <a:pt x="42982" y="370046"/>
                    <a:pt x="42982" y="369094"/>
                  </a:cubicBezTo>
                  <a:cubicBezTo>
                    <a:pt x="44886" y="376714"/>
                    <a:pt x="42029" y="375761"/>
                    <a:pt x="35361" y="365284"/>
                  </a:cubicBezTo>
                  <a:cubicBezTo>
                    <a:pt x="30599" y="371951"/>
                    <a:pt x="49649" y="351949"/>
                    <a:pt x="48696" y="346234"/>
                  </a:cubicBezTo>
                  <a:cubicBezTo>
                    <a:pt x="38219" y="357664"/>
                    <a:pt x="29646" y="290989"/>
                    <a:pt x="27741" y="290989"/>
                  </a:cubicBezTo>
                  <a:cubicBezTo>
                    <a:pt x="35361" y="296704"/>
                    <a:pt x="35361" y="300514"/>
                    <a:pt x="26789" y="303371"/>
                  </a:cubicBezTo>
                  <a:cubicBezTo>
                    <a:pt x="40124" y="270986"/>
                    <a:pt x="24884" y="243364"/>
                    <a:pt x="22979" y="216694"/>
                  </a:cubicBezTo>
                  <a:cubicBezTo>
                    <a:pt x="30599" y="228124"/>
                    <a:pt x="25836" y="213836"/>
                    <a:pt x="36314" y="219551"/>
                  </a:cubicBezTo>
                  <a:cubicBezTo>
                    <a:pt x="53459" y="170974"/>
                    <a:pt x="-2739" y="63341"/>
                    <a:pt x="8691" y="7144"/>
                  </a:cubicBezTo>
                  <a:cubicBezTo>
                    <a:pt x="19169" y="11906"/>
                    <a:pt x="18216" y="21431"/>
                    <a:pt x="26789" y="25241"/>
                  </a:cubicBezTo>
                  <a:cubicBezTo>
                    <a:pt x="30599" y="20479"/>
                    <a:pt x="28694" y="18574"/>
                    <a:pt x="27741" y="13811"/>
                  </a:cubicBezTo>
                  <a:cubicBezTo>
                    <a:pt x="52507" y="36671"/>
                    <a:pt x="38219" y="100489"/>
                    <a:pt x="53459" y="139541"/>
                  </a:cubicBezTo>
                  <a:cubicBezTo>
                    <a:pt x="54411" y="139541"/>
                    <a:pt x="39171" y="126206"/>
                    <a:pt x="39171" y="126206"/>
                  </a:cubicBezTo>
                  <a:cubicBezTo>
                    <a:pt x="38219" y="136684"/>
                    <a:pt x="46791" y="143351"/>
                    <a:pt x="49649" y="153829"/>
                  </a:cubicBezTo>
                  <a:cubicBezTo>
                    <a:pt x="51554" y="150971"/>
                    <a:pt x="52507" y="142399"/>
                    <a:pt x="55364" y="142399"/>
                  </a:cubicBezTo>
                  <a:cubicBezTo>
                    <a:pt x="56316" y="162401"/>
                    <a:pt x="48696" y="209074"/>
                    <a:pt x="68699" y="224314"/>
                  </a:cubicBezTo>
                  <a:cubicBezTo>
                    <a:pt x="71557" y="220504"/>
                    <a:pt x="60127" y="226219"/>
                    <a:pt x="58221" y="224314"/>
                  </a:cubicBezTo>
                  <a:cubicBezTo>
                    <a:pt x="58221" y="222409"/>
                    <a:pt x="73461" y="273844"/>
                    <a:pt x="76319" y="273844"/>
                  </a:cubicBezTo>
                  <a:cubicBezTo>
                    <a:pt x="71557" y="281464"/>
                    <a:pt x="57269" y="251936"/>
                    <a:pt x="59174" y="267176"/>
                  </a:cubicBezTo>
                  <a:cubicBezTo>
                    <a:pt x="61079" y="271939"/>
                    <a:pt x="62984" y="272891"/>
                    <a:pt x="62984" y="270034"/>
                  </a:cubicBezTo>
                  <a:cubicBezTo>
                    <a:pt x="93464" y="310991"/>
                    <a:pt x="89654" y="385286"/>
                    <a:pt x="105846" y="409099"/>
                  </a:cubicBezTo>
                  <a:cubicBezTo>
                    <a:pt x="103941" y="408146"/>
                    <a:pt x="76319" y="373856"/>
                    <a:pt x="113466" y="420529"/>
                  </a:cubicBezTo>
                  <a:cubicBezTo>
                    <a:pt x="118229" y="397669"/>
                    <a:pt x="118229" y="391954"/>
                    <a:pt x="114419" y="402431"/>
                  </a:cubicBezTo>
                  <a:cubicBezTo>
                    <a:pt x="104894" y="388144"/>
                    <a:pt x="98227" y="374809"/>
                    <a:pt x="91559" y="346234"/>
                  </a:cubicBezTo>
                  <a:cubicBezTo>
                    <a:pt x="96321" y="359569"/>
                    <a:pt x="99179" y="361474"/>
                    <a:pt x="101084" y="353854"/>
                  </a:cubicBezTo>
                  <a:cubicBezTo>
                    <a:pt x="105846" y="360521"/>
                    <a:pt x="105846" y="367189"/>
                    <a:pt x="100132" y="371951"/>
                  </a:cubicBezTo>
                  <a:cubicBezTo>
                    <a:pt x="107752" y="374809"/>
                    <a:pt x="109657" y="370999"/>
                    <a:pt x="105846" y="362426"/>
                  </a:cubicBezTo>
                  <a:cubicBezTo>
                    <a:pt x="105846" y="381476"/>
                    <a:pt x="122039" y="432911"/>
                    <a:pt x="123944" y="433864"/>
                  </a:cubicBezTo>
                  <a:cubicBezTo>
                    <a:pt x="119182" y="430054"/>
                    <a:pt x="117277" y="431006"/>
                    <a:pt x="120134" y="438626"/>
                  </a:cubicBezTo>
                  <a:cubicBezTo>
                    <a:pt x="122039" y="438626"/>
                    <a:pt x="101084" y="430054"/>
                    <a:pt x="100132" y="430054"/>
                  </a:cubicBezTo>
                  <a:cubicBezTo>
                    <a:pt x="102036" y="430054"/>
                    <a:pt x="102036" y="428149"/>
                    <a:pt x="99179" y="426244"/>
                  </a:cubicBezTo>
                  <a:cubicBezTo>
                    <a:pt x="96321" y="425291"/>
                    <a:pt x="120134" y="470059"/>
                    <a:pt x="108704" y="465296"/>
                  </a:cubicBezTo>
                  <a:cubicBezTo>
                    <a:pt x="102989" y="467201"/>
                    <a:pt x="95369" y="502444"/>
                    <a:pt x="124896" y="508159"/>
                  </a:cubicBezTo>
                  <a:cubicBezTo>
                    <a:pt x="114419" y="501491"/>
                    <a:pt x="115371" y="471011"/>
                    <a:pt x="115371" y="470059"/>
                  </a:cubicBezTo>
                  <a:cubicBezTo>
                    <a:pt x="118229" y="470059"/>
                    <a:pt x="127754" y="473869"/>
                    <a:pt x="127754" y="472916"/>
                  </a:cubicBezTo>
                  <a:cubicBezTo>
                    <a:pt x="122991" y="511016"/>
                    <a:pt x="108704" y="536734"/>
                    <a:pt x="113466" y="590074"/>
                  </a:cubicBezTo>
                  <a:cubicBezTo>
                    <a:pt x="112514" y="588169"/>
                    <a:pt x="100132" y="560546"/>
                    <a:pt x="101084" y="554831"/>
                  </a:cubicBezTo>
                  <a:cubicBezTo>
                    <a:pt x="104894" y="558641"/>
                    <a:pt x="109657" y="561499"/>
                    <a:pt x="114419" y="562451"/>
                  </a:cubicBezTo>
                  <a:cubicBezTo>
                    <a:pt x="110609" y="558641"/>
                    <a:pt x="132516" y="532924"/>
                    <a:pt x="123944" y="535781"/>
                  </a:cubicBezTo>
                  <a:cubicBezTo>
                    <a:pt x="121086" y="565309"/>
                    <a:pt x="122991" y="544354"/>
                    <a:pt x="102036" y="546259"/>
                  </a:cubicBezTo>
                  <a:cubicBezTo>
                    <a:pt x="105846" y="550069"/>
                    <a:pt x="101084" y="595789"/>
                    <a:pt x="93464" y="608171"/>
                  </a:cubicBezTo>
                  <a:cubicBezTo>
                    <a:pt x="124896" y="614839"/>
                    <a:pt x="93464" y="594836"/>
                    <a:pt x="92511" y="589121"/>
                  </a:cubicBezTo>
                  <a:cubicBezTo>
                    <a:pt x="97274" y="592931"/>
                    <a:pt x="99179" y="591026"/>
                    <a:pt x="97274" y="581501"/>
                  </a:cubicBezTo>
                  <a:cubicBezTo>
                    <a:pt x="117277" y="594836"/>
                    <a:pt x="96321" y="586264"/>
                    <a:pt x="111561" y="590074"/>
                  </a:cubicBezTo>
                  <a:cubicBezTo>
                    <a:pt x="109657" y="588169"/>
                    <a:pt x="119182" y="628174"/>
                    <a:pt x="119182" y="628174"/>
                  </a:cubicBezTo>
                  <a:cubicBezTo>
                    <a:pt x="116324" y="627221"/>
                    <a:pt x="116324" y="629126"/>
                    <a:pt x="118229" y="632936"/>
                  </a:cubicBezTo>
                  <a:cubicBezTo>
                    <a:pt x="123944" y="635794"/>
                    <a:pt x="102989" y="611029"/>
                    <a:pt x="106799" y="614839"/>
                  </a:cubicBezTo>
                  <a:cubicBezTo>
                    <a:pt x="112514" y="621506"/>
                    <a:pt x="115371" y="630079"/>
                    <a:pt x="112514" y="633889"/>
                  </a:cubicBezTo>
                  <a:cubicBezTo>
                    <a:pt x="106799" y="639604"/>
                    <a:pt x="102036" y="620554"/>
                    <a:pt x="102036" y="620554"/>
                  </a:cubicBezTo>
                  <a:cubicBezTo>
                    <a:pt x="106799" y="627221"/>
                    <a:pt x="105846" y="623411"/>
                    <a:pt x="98227" y="609124"/>
                  </a:cubicBezTo>
                  <a:cubicBezTo>
                    <a:pt x="96321" y="626269"/>
                    <a:pt x="114419" y="659606"/>
                    <a:pt x="118229" y="672941"/>
                  </a:cubicBezTo>
                  <a:cubicBezTo>
                    <a:pt x="106799" y="671989"/>
                    <a:pt x="122991" y="645319"/>
                    <a:pt x="113466" y="643414"/>
                  </a:cubicBezTo>
                  <a:cubicBezTo>
                    <a:pt x="107752" y="646271"/>
                    <a:pt x="106799" y="651034"/>
                    <a:pt x="110609" y="656749"/>
                  </a:cubicBezTo>
                  <a:cubicBezTo>
                    <a:pt x="111561" y="646271"/>
                    <a:pt x="105846" y="642461"/>
                    <a:pt x="94416" y="646271"/>
                  </a:cubicBezTo>
                  <a:cubicBezTo>
                    <a:pt x="96321" y="651034"/>
                    <a:pt x="99179" y="651986"/>
                    <a:pt x="102036" y="649129"/>
                  </a:cubicBezTo>
                  <a:cubicBezTo>
                    <a:pt x="119182" y="663416"/>
                    <a:pt x="126802" y="698659"/>
                    <a:pt x="108704" y="715804"/>
                  </a:cubicBezTo>
                  <a:cubicBezTo>
                    <a:pt x="105846" y="727234"/>
                    <a:pt x="128707" y="681514"/>
                    <a:pt x="105846" y="680561"/>
                  </a:cubicBezTo>
                  <a:cubicBezTo>
                    <a:pt x="83939" y="691991"/>
                    <a:pt x="120134" y="742474"/>
                    <a:pt x="115371" y="727234"/>
                  </a:cubicBezTo>
                  <a:cubicBezTo>
                    <a:pt x="103941" y="716756"/>
                    <a:pt x="131564" y="752951"/>
                    <a:pt x="113466" y="729139"/>
                  </a:cubicBezTo>
                  <a:cubicBezTo>
                    <a:pt x="119182" y="734854"/>
                    <a:pt x="121086" y="741521"/>
                    <a:pt x="118229" y="749141"/>
                  </a:cubicBezTo>
                  <a:cubicBezTo>
                    <a:pt x="119182" y="751999"/>
                    <a:pt x="103941" y="730091"/>
                    <a:pt x="104894" y="731044"/>
                  </a:cubicBezTo>
                  <a:cubicBezTo>
                    <a:pt x="93464" y="734854"/>
                    <a:pt x="124896" y="860584"/>
                    <a:pt x="114419" y="857726"/>
                  </a:cubicBezTo>
                  <a:cubicBezTo>
                    <a:pt x="116324" y="836771"/>
                    <a:pt x="110609" y="852011"/>
                    <a:pt x="114419" y="832961"/>
                  </a:cubicBezTo>
                  <a:cubicBezTo>
                    <a:pt x="122039" y="834866"/>
                    <a:pt x="99179" y="834866"/>
                    <a:pt x="102036" y="831056"/>
                  </a:cubicBezTo>
                  <a:cubicBezTo>
                    <a:pt x="102036" y="812006"/>
                    <a:pt x="109657" y="883444"/>
                    <a:pt x="123944" y="858679"/>
                  </a:cubicBezTo>
                  <a:cubicBezTo>
                    <a:pt x="129659" y="886301"/>
                    <a:pt x="100132" y="845344"/>
                    <a:pt x="100132" y="863441"/>
                  </a:cubicBezTo>
                  <a:cubicBezTo>
                    <a:pt x="104894" y="870109"/>
                    <a:pt x="105846" y="880586"/>
                    <a:pt x="113466" y="886301"/>
                  </a:cubicBezTo>
                  <a:cubicBezTo>
                    <a:pt x="122991" y="876776"/>
                    <a:pt x="122991" y="871061"/>
                    <a:pt x="112514" y="870109"/>
                  </a:cubicBezTo>
                  <a:cubicBezTo>
                    <a:pt x="114419" y="877729"/>
                    <a:pt x="112514" y="872966"/>
                    <a:pt x="112514" y="867251"/>
                  </a:cubicBezTo>
                  <a:cubicBezTo>
                    <a:pt x="125849" y="895826"/>
                    <a:pt x="97274" y="900589"/>
                    <a:pt x="104894" y="923449"/>
                  </a:cubicBezTo>
                  <a:cubicBezTo>
                    <a:pt x="103941" y="921544"/>
                    <a:pt x="102989" y="922496"/>
                    <a:pt x="102036" y="927259"/>
                  </a:cubicBezTo>
                  <a:cubicBezTo>
                    <a:pt x="97274" y="924401"/>
                    <a:pt x="96321" y="913924"/>
                    <a:pt x="90607" y="910114"/>
                  </a:cubicBezTo>
                  <a:cubicBezTo>
                    <a:pt x="95369" y="919639"/>
                    <a:pt x="94416" y="921544"/>
                    <a:pt x="87749" y="916781"/>
                  </a:cubicBezTo>
                  <a:cubicBezTo>
                    <a:pt x="82034" y="896779"/>
                    <a:pt x="98227" y="883444"/>
                    <a:pt x="84891" y="859631"/>
                  </a:cubicBezTo>
                  <a:cubicBezTo>
                    <a:pt x="81082" y="863441"/>
                    <a:pt x="96321" y="888206"/>
                    <a:pt x="91559" y="887254"/>
                  </a:cubicBezTo>
                  <a:cubicBezTo>
                    <a:pt x="90607" y="888206"/>
                    <a:pt x="95369" y="919639"/>
                    <a:pt x="90607" y="907256"/>
                  </a:cubicBezTo>
                  <a:cubicBezTo>
                    <a:pt x="86796" y="913924"/>
                    <a:pt x="88702" y="918686"/>
                    <a:pt x="96321" y="922496"/>
                  </a:cubicBezTo>
                  <a:cubicBezTo>
                    <a:pt x="96321" y="913924"/>
                    <a:pt x="96321" y="917734"/>
                    <a:pt x="96321" y="933926"/>
                  </a:cubicBezTo>
                  <a:cubicBezTo>
                    <a:pt x="70604" y="921544"/>
                    <a:pt x="103941" y="921544"/>
                    <a:pt x="85844" y="925354"/>
                  </a:cubicBezTo>
                  <a:cubicBezTo>
                    <a:pt x="58221" y="908209"/>
                    <a:pt x="91559" y="857726"/>
                    <a:pt x="89654" y="847249"/>
                  </a:cubicBezTo>
                  <a:cubicBezTo>
                    <a:pt x="88702" y="831056"/>
                    <a:pt x="61079" y="835819"/>
                    <a:pt x="73461" y="798671"/>
                  </a:cubicBezTo>
                  <a:cubicBezTo>
                    <a:pt x="72509" y="811054"/>
                    <a:pt x="86796" y="798671"/>
                    <a:pt x="89654" y="793909"/>
                  </a:cubicBezTo>
                  <a:cubicBezTo>
                    <a:pt x="89654" y="793909"/>
                    <a:pt x="81082" y="748189"/>
                    <a:pt x="72509" y="740569"/>
                  </a:cubicBezTo>
                  <a:cubicBezTo>
                    <a:pt x="87749" y="748189"/>
                    <a:pt x="82986" y="747236"/>
                    <a:pt x="91559" y="751999"/>
                  </a:cubicBezTo>
                  <a:cubicBezTo>
                    <a:pt x="88702" y="733901"/>
                    <a:pt x="63936" y="600551"/>
                    <a:pt x="78224" y="610076"/>
                  </a:cubicBezTo>
                  <a:cubicBezTo>
                    <a:pt x="74414" y="620554"/>
                    <a:pt x="60127" y="608171"/>
                    <a:pt x="59174" y="598646"/>
                  </a:cubicBezTo>
                  <a:cubicBezTo>
                    <a:pt x="63936" y="598646"/>
                    <a:pt x="78224" y="611029"/>
                    <a:pt x="71557" y="590074"/>
                  </a:cubicBezTo>
                  <a:cubicBezTo>
                    <a:pt x="74414" y="588169"/>
                    <a:pt x="99179" y="601504"/>
                    <a:pt x="91559" y="604361"/>
                  </a:cubicBezTo>
                  <a:cubicBezTo>
                    <a:pt x="92511" y="595789"/>
                    <a:pt x="73461" y="571976"/>
                    <a:pt x="66794" y="567214"/>
                  </a:cubicBezTo>
                  <a:cubicBezTo>
                    <a:pt x="67746" y="574834"/>
                    <a:pt x="67746" y="583406"/>
                    <a:pt x="68699" y="591026"/>
                  </a:cubicBezTo>
                  <a:cubicBezTo>
                    <a:pt x="50602" y="571976"/>
                    <a:pt x="43934" y="549116"/>
                    <a:pt x="33457" y="521494"/>
                  </a:cubicBezTo>
                  <a:cubicBezTo>
                    <a:pt x="34409" y="519589"/>
                    <a:pt x="34409" y="512921"/>
                    <a:pt x="30599" y="502444"/>
                  </a:cubicBezTo>
                  <a:cubicBezTo>
                    <a:pt x="36314" y="489109"/>
                    <a:pt x="29646" y="497681"/>
                    <a:pt x="38219" y="506254"/>
                  </a:cubicBezTo>
                  <a:cubicBezTo>
                    <a:pt x="35361" y="499586"/>
                    <a:pt x="42982" y="482441"/>
                    <a:pt x="42982" y="480536"/>
                  </a:cubicBezTo>
                  <a:cubicBezTo>
                    <a:pt x="34409" y="474821"/>
                    <a:pt x="30599" y="477679"/>
                    <a:pt x="32504" y="488156"/>
                  </a:cubicBezTo>
                  <a:cubicBezTo>
                    <a:pt x="35361" y="482441"/>
                    <a:pt x="26789" y="471011"/>
                    <a:pt x="22979" y="467201"/>
                  </a:cubicBezTo>
                  <a:cubicBezTo>
                    <a:pt x="28694" y="469106"/>
                    <a:pt x="28694" y="467201"/>
                    <a:pt x="21074" y="463391"/>
                  </a:cubicBezTo>
                  <a:cubicBezTo>
                    <a:pt x="30599" y="462439"/>
                    <a:pt x="36314" y="466249"/>
                    <a:pt x="36314" y="474821"/>
                  </a:cubicBezTo>
                  <a:cubicBezTo>
                    <a:pt x="37266" y="468154"/>
                    <a:pt x="40124" y="467201"/>
                    <a:pt x="45839" y="472916"/>
                  </a:cubicBezTo>
                  <a:cubicBezTo>
                    <a:pt x="50602" y="457676"/>
                    <a:pt x="17264" y="453866"/>
                    <a:pt x="15359" y="445294"/>
                  </a:cubicBezTo>
                  <a:cubicBezTo>
                    <a:pt x="53459" y="455771"/>
                    <a:pt x="48696" y="455771"/>
                    <a:pt x="50602" y="416719"/>
                  </a:cubicBezTo>
                  <a:cubicBezTo>
                    <a:pt x="58221" y="411956"/>
                    <a:pt x="56316" y="440531"/>
                    <a:pt x="60127" y="445294"/>
                  </a:cubicBezTo>
                  <a:cubicBezTo>
                    <a:pt x="59174" y="425291"/>
                    <a:pt x="60127" y="421481"/>
                    <a:pt x="63936" y="433864"/>
                  </a:cubicBezTo>
                  <a:cubicBezTo>
                    <a:pt x="63936" y="410051"/>
                    <a:pt x="62984" y="417671"/>
                    <a:pt x="50602" y="406241"/>
                  </a:cubicBezTo>
                  <a:close/>
                  <a:moveTo>
                    <a:pt x="16311" y="45244"/>
                  </a:moveTo>
                  <a:cubicBezTo>
                    <a:pt x="16311" y="45244"/>
                    <a:pt x="17264" y="46196"/>
                    <a:pt x="18216" y="46196"/>
                  </a:cubicBezTo>
                  <a:cubicBezTo>
                    <a:pt x="17264" y="45244"/>
                    <a:pt x="17264" y="45244"/>
                    <a:pt x="16311" y="45244"/>
                  </a:cubicBezTo>
                  <a:close/>
                  <a:moveTo>
                    <a:pt x="82986" y="514826"/>
                  </a:moveTo>
                  <a:cubicBezTo>
                    <a:pt x="82986" y="491014"/>
                    <a:pt x="79177" y="492919"/>
                    <a:pt x="64889" y="491966"/>
                  </a:cubicBezTo>
                  <a:cubicBezTo>
                    <a:pt x="61079" y="508159"/>
                    <a:pt x="90607" y="525304"/>
                    <a:pt x="82986" y="514826"/>
                  </a:cubicBezTo>
                  <a:close/>
                  <a:moveTo>
                    <a:pt x="67746" y="521494"/>
                  </a:moveTo>
                  <a:cubicBezTo>
                    <a:pt x="66794" y="526256"/>
                    <a:pt x="74414" y="522446"/>
                    <a:pt x="67746" y="521494"/>
                  </a:cubicBezTo>
                  <a:close/>
                  <a:moveTo>
                    <a:pt x="72509" y="524351"/>
                  </a:moveTo>
                  <a:cubicBezTo>
                    <a:pt x="72509" y="523399"/>
                    <a:pt x="72509" y="523399"/>
                    <a:pt x="72509" y="523399"/>
                  </a:cubicBezTo>
                  <a:lnTo>
                    <a:pt x="72509" y="524351"/>
                  </a:lnTo>
                  <a:close/>
                  <a:moveTo>
                    <a:pt x="63936" y="441484"/>
                  </a:moveTo>
                  <a:cubicBezTo>
                    <a:pt x="63936" y="443389"/>
                    <a:pt x="62032" y="433864"/>
                    <a:pt x="63936" y="441484"/>
                  </a:cubicBezTo>
                  <a:close/>
                  <a:moveTo>
                    <a:pt x="60127" y="451009"/>
                  </a:moveTo>
                  <a:cubicBezTo>
                    <a:pt x="67746" y="448151"/>
                    <a:pt x="61079" y="449104"/>
                    <a:pt x="60127" y="451009"/>
                  </a:cubicBezTo>
                  <a:close/>
                  <a:moveTo>
                    <a:pt x="52507" y="479584"/>
                  </a:moveTo>
                  <a:cubicBezTo>
                    <a:pt x="84891" y="488156"/>
                    <a:pt x="44886" y="472916"/>
                    <a:pt x="52507" y="479584"/>
                  </a:cubicBezTo>
                  <a:close/>
                  <a:moveTo>
                    <a:pt x="95369" y="844391"/>
                  </a:moveTo>
                  <a:cubicBezTo>
                    <a:pt x="113466" y="836771"/>
                    <a:pt x="73461" y="806291"/>
                    <a:pt x="95369" y="844391"/>
                  </a:cubicBezTo>
                  <a:close/>
                  <a:moveTo>
                    <a:pt x="99179" y="774859"/>
                  </a:moveTo>
                  <a:cubicBezTo>
                    <a:pt x="109657" y="781526"/>
                    <a:pt x="104894" y="772001"/>
                    <a:pt x="86796" y="745331"/>
                  </a:cubicBezTo>
                  <a:cubicBezTo>
                    <a:pt x="84891" y="756761"/>
                    <a:pt x="101084" y="759619"/>
                    <a:pt x="94416" y="754856"/>
                  </a:cubicBezTo>
                  <a:cubicBezTo>
                    <a:pt x="99179" y="752951"/>
                    <a:pt x="98227" y="751046"/>
                    <a:pt x="93464" y="748189"/>
                  </a:cubicBezTo>
                  <a:cubicBezTo>
                    <a:pt x="86796" y="751999"/>
                    <a:pt x="83939" y="778669"/>
                    <a:pt x="90607" y="768191"/>
                  </a:cubicBezTo>
                  <a:cubicBezTo>
                    <a:pt x="102989" y="784384"/>
                    <a:pt x="97274" y="794861"/>
                    <a:pt x="95369" y="807244"/>
                  </a:cubicBezTo>
                  <a:cubicBezTo>
                    <a:pt x="101084" y="814864"/>
                    <a:pt x="82986" y="802481"/>
                    <a:pt x="97274" y="812006"/>
                  </a:cubicBezTo>
                  <a:cubicBezTo>
                    <a:pt x="96321" y="797719"/>
                    <a:pt x="100132" y="788194"/>
                    <a:pt x="99179" y="774859"/>
                  </a:cubicBezTo>
                  <a:close/>
                  <a:moveTo>
                    <a:pt x="90607" y="596741"/>
                  </a:moveTo>
                  <a:cubicBezTo>
                    <a:pt x="58221" y="611981"/>
                    <a:pt x="108704" y="625316"/>
                    <a:pt x="99179" y="643414"/>
                  </a:cubicBezTo>
                  <a:cubicBezTo>
                    <a:pt x="86796" y="628174"/>
                    <a:pt x="88702" y="636746"/>
                    <a:pt x="88702" y="647224"/>
                  </a:cubicBezTo>
                  <a:cubicBezTo>
                    <a:pt x="73461" y="639604"/>
                    <a:pt x="93464" y="636746"/>
                    <a:pt x="87749" y="624364"/>
                  </a:cubicBezTo>
                  <a:cubicBezTo>
                    <a:pt x="87749" y="624364"/>
                    <a:pt x="62032" y="645319"/>
                    <a:pt x="66794" y="638651"/>
                  </a:cubicBezTo>
                  <a:cubicBezTo>
                    <a:pt x="65841" y="637699"/>
                    <a:pt x="73461" y="656749"/>
                    <a:pt x="73461" y="656749"/>
                  </a:cubicBezTo>
                  <a:cubicBezTo>
                    <a:pt x="73461" y="656749"/>
                    <a:pt x="74414" y="639604"/>
                    <a:pt x="80129" y="641509"/>
                  </a:cubicBezTo>
                  <a:cubicBezTo>
                    <a:pt x="87749" y="668179"/>
                    <a:pt x="106799" y="690086"/>
                    <a:pt x="90607" y="692944"/>
                  </a:cubicBezTo>
                  <a:cubicBezTo>
                    <a:pt x="86796" y="710089"/>
                    <a:pt x="89654" y="693896"/>
                    <a:pt x="86796" y="693896"/>
                  </a:cubicBezTo>
                  <a:cubicBezTo>
                    <a:pt x="87749" y="716756"/>
                    <a:pt x="85844" y="719614"/>
                    <a:pt x="95369" y="738664"/>
                  </a:cubicBezTo>
                  <a:cubicBezTo>
                    <a:pt x="85844" y="837724"/>
                    <a:pt x="72509" y="566261"/>
                    <a:pt x="102989" y="674846"/>
                  </a:cubicBezTo>
                  <a:cubicBezTo>
                    <a:pt x="105846" y="674846"/>
                    <a:pt x="87749" y="672941"/>
                    <a:pt x="87749" y="668179"/>
                  </a:cubicBezTo>
                  <a:cubicBezTo>
                    <a:pt x="77271" y="677704"/>
                    <a:pt x="99179" y="673894"/>
                    <a:pt x="99179" y="671989"/>
                  </a:cubicBezTo>
                  <a:cubicBezTo>
                    <a:pt x="82034" y="668179"/>
                    <a:pt x="95369" y="625316"/>
                    <a:pt x="99179" y="639604"/>
                  </a:cubicBezTo>
                  <a:cubicBezTo>
                    <a:pt x="100132" y="637699"/>
                    <a:pt x="93464" y="607219"/>
                    <a:pt x="90607" y="596741"/>
                  </a:cubicBezTo>
                  <a:close/>
                  <a:moveTo>
                    <a:pt x="84891" y="575786"/>
                  </a:moveTo>
                  <a:cubicBezTo>
                    <a:pt x="101084" y="631984"/>
                    <a:pt x="90607" y="479584"/>
                    <a:pt x="72509" y="531019"/>
                  </a:cubicBezTo>
                  <a:cubicBezTo>
                    <a:pt x="112514" y="483394"/>
                    <a:pt x="73461" y="579596"/>
                    <a:pt x="64889" y="526256"/>
                  </a:cubicBezTo>
                  <a:cubicBezTo>
                    <a:pt x="108704" y="455771"/>
                    <a:pt x="62984" y="607219"/>
                    <a:pt x="59174" y="525304"/>
                  </a:cubicBezTo>
                  <a:cubicBezTo>
                    <a:pt x="52507" y="567214"/>
                    <a:pt x="117277" y="568166"/>
                    <a:pt x="84891" y="575786"/>
                  </a:cubicBezTo>
                  <a:close/>
                  <a:moveTo>
                    <a:pt x="105846" y="456724"/>
                  </a:moveTo>
                  <a:cubicBezTo>
                    <a:pt x="105846" y="456724"/>
                    <a:pt x="105846" y="457676"/>
                    <a:pt x="105846" y="4567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7B8ECE3E-0E5B-41C4-8C01-D271E7CB1BFD}"/>
                </a:ext>
              </a:extLst>
            </p:cNvPr>
            <p:cNvSpPr/>
            <p:nvPr/>
          </p:nvSpPr>
          <p:spPr>
            <a:xfrm>
              <a:off x="6386036" y="4042542"/>
              <a:ext cx="19050" cy="9525"/>
            </a:xfrm>
            <a:custGeom>
              <a:avLst/>
              <a:gdLst>
                <a:gd name="connsiteX0" fmla="*/ 7144 w 19050"/>
                <a:gd name="connsiteY0" fmla="*/ 7488 h 9525"/>
                <a:gd name="connsiteX1" fmla="*/ 11906 w 19050"/>
                <a:gd name="connsiteY1" fmla="*/ 11298 h 9525"/>
                <a:gd name="connsiteX2" fmla="*/ 7144 w 19050"/>
                <a:gd name="connsiteY2" fmla="*/ 7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488"/>
                  </a:moveTo>
                  <a:cubicBezTo>
                    <a:pt x="9049" y="8440"/>
                    <a:pt x="9049" y="12250"/>
                    <a:pt x="11906" y="11298"/>
                  </a:cubicBezTo>
                  <a:cubicBezTo>
                    <a:pt x="8096" y="12250"/>
                    <a:pt x="10954" y="5583"/>
                    <a:pt x="7144" y="74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C71605C9-DC95-4F67-9EBB-8CE380BC4EBF}"/>
                </a:ext>
              </a:extLst>
            </p:cNvPr>
            <p:cNvSpPr/>
            <p:nvPr/>
          </p:nvSpPr>
          <p:spPr>
            <a:xfrm>
              <a:off x="6383179" y="404737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10001" y="8371"/>
                    <a:pt x="10954" y="6466"/>
                    <a:pt x="7144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63575AB8-0749-4A41-900C-2E1E07D08759}"/>
                </a:ext>
              </a:extLst>
            </p:cNvPr>
            <p:cNvSpPr/>
            <p:nvPr/>
          </p:nvSpPr>
          <p:spPr>
            <a:xfrm>
              <a:off x="6376918" y="4054316"/>
              <a:ext cx="19050" cy="9525"/>
            </a:xfrm>
            <a:custGeom>
              <a:avLst/>
              <a:gdLst>
                <a:gd name="connsiteX0" fmla="*/ 10547 w 19050"/>
                <a:gd name="connsiteY0" fmla="*/ 7144 h 9525"/>
                <a:gd name="connsiteX1" fmla="*/ 10547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547" y="7144"/>
                  </a:moveTo>
                  <a:cubicBezTo>
                    <a:pt x="21024" y="14764"/>
                    <a:pt x="-883" y="7144"/>
                    <a:pt x="1054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BC48452F-E169-4166-8D92-7AC2DA0BAC31}"/>
                </a:ext>
              </a:extLst>
            </p:cNvPr>
            <p:cNvSpPr/>
            <p:nvPr/>
          </p:nvSpPr>
          <p:spPr>
            <a:xfrm>
              <a:off x="6388894" y="40514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3811" y="1571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FAABD3DA-78F5-4D1D-B2D7-09FDF273A07E}"/>
                </a:ext>
              </a:extLst>
            </p:cNvPr>
            <p:cNvSpPr/>
            <p:nvPr/>
          </p:nvSpPr>
          <p:spPr>
            <a:xfrm>
              <a:off x="6413421" y="3963828"/>
              <a:ext cx="9525" cy="9525"/>
            </a:xfrm>
            <a:custGeom>
              <a:avLst/>
              <a:gdLst>
                <a:gd name="connsiteX0" fmla="*/ 8334 w 9525"/>
                <a:gd name="connsiteY0" fmla="*/ 10954 h 9525"/>
                <a:gd name="connsiteX1" fmla="*/ 7382 w 9525"/>
                <a:gd name="connsiteY1" fmla="*/ 7144 h 9525"/>
                <a:gd name="connsiteX2" fmla="*/ 833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954"/>
                  </a:moveTo>
                  <a:cubicBezTo>
                    <a:pt x="11192" y="10001"/>
                    <a:pt x="8334" y="8096"/>
                    <a:pt x="7382" y="7144"/>
                  </a:cubicBezTo>
                  <a:cubicBezTo>
                    <a:pt x="7382" y="8096"/>
                    <a:pt x="6429" y="9049"/>
                    <a:pt x="8334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891022F4-7AE7-4E3F-9D73-4E30E0AE4125}"/>
                </a:ext>
              </a:extLst>
            </p:cNvPr>
            <p:cNvSpPr/>
            <p:nvPr/>
          </p:nvSpPr>
          <p:spPr>
            <a:xfrm>
              <a:off x="6360319" y="3221831"/>
              <a:ext cx="9525" cy="38100"/>
            </a:xfrm>
            <a:custGeom>
              <a:avLst/>
              <a:gdLst>
                <a:gd name="connsiteX0" fmla="*/ 10954 w 9525"/>
                <a:gd name="connsiteY0" fmla="*/ 34766 h 38100"/>
                <a:gd name="connsiteX1" fmla="*/ 7144 w 9525"/>
                <a:gd name="connsiteY1" fmla="*/ 7144 h 38100"/>
                <a:gd name="connsiteX2" fmla="*/ 10954 w 952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38100">
                  <a:moveTo>
                    <a:pt x="10954" y="34766"/>
                  </a:moveTo>
                  <a:lnTo>
                    <a:pt x="7144" y="7144"/>
                  </a:lnTo>
                  <a:cubicBezTo>
                    <a:pt x="7144" y="14764"/>
                    <a:pt x="8096" y="22384"/>
                    <a:pt x="10954" y="3476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BD547CD1-DCB1-49FD-B4A4-7A09F617B73E}"/>
                </a:ext>
              </a:extLst>
            </p:cNvPr>
            <p:cNvSpPr/>
            <p:nvPr/>
          </p:nvSpPr>
          <p:spPr>
            <a:xfrm>
              <a:off x="6390799" y="3876183"/>
              <a:ext cx="19050" cy="28575"/>
            </a:xfrm>
            <a:custGeom>
              <a:avLst/>
              <a:gdLst>
                <a:gd name="connsiteX0" fmla="*/ 7144 w 19050"/>
                <a:gd name="connsiteY0" fmla="*/ 7159 h 28575"/>
                <a:gd name="connsiteX1" fmla="*/ 7144 w 19050"/>
                <a:gd name="connsiteY1" fmla="*/ 71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7144" y="7159"/>
                  </a:moveTo>
                  <a:cubicBezTo>
                    <a:pt x="24289" y="49069"/>
                    <a:pt x="7144" y="6207"/>
                    <a:pt x="7144" y="71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1A388699-A291-447B-88A8-1EF9ED0F4F1E}"/>
                </a:ext>
              </a:extLst>
            </p:cNvPr>
            <p:cNvSpPr/>
            <p:nvPr/>
          </p:nvSpPr>
          <p:spPr>
            <a:xfrm>
              <a:off x="6403197" y="3876687"/>
              <a:ext cx="19050" cy="9525"/>
            </a:xfrm>
            <a:custGeom>
              <a:avLst/>
              <a:gdLst>
                <a:gd name="connsiteX0" fmla="*/ 14748 w 19050"/>
                <a:gd name="connsiteY0" fmla="*/ 7608 h 9525"/>
                <a:gd name="connsiteX1" fmla="*/ 14748 w 19050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4748" y="7608"/>
                  </a:moveTo>
                  <a:cubicBezTo>
                    <a:pt x="7128" y="10465"/>
                    <a:pt x="2366" y="5703"/>
                    <a:pt x="14748" y="760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634C8338-170F-4E45-9549-7959E9B14A6D}"/>
                </a:ext>
              </a:extLst>
            </p:cNvPr>
            <p:cNvSpPr/>
            <p:nvPr/>
          </p:nvSpPr>
          <p:spPr>
            <a:xfrm>
              <a:off x="6371173" y="3915230"/>
              <a:ext cx="9525" cy="9525"/>
            </a:xfrm>
            <a:custGeom>
              <a:avLst/>
              <a:gdLst>
                <a:gd name="connsiteX0" fmla="*/ 10577 w 9525"/>
                <a:gd name="connsiteY0" fmla="*/ 9069 h 9525"/>
                <a:gd name="connsiteX1" fmla="*/ 1057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77" y="9069"/>
                  </a:moveTo>
                  <a:cubicBezTo>
                    <a:pt x="3910" y="5259"/>
                    <a:pt x="8672" y="8117"/>
                    <a:pt x="10577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B87F6909-32F5-43B7-8683-40428B724BD0}"/>
                </a:ext>
              </a:extLst>
            </p:cNvPr>
            <p:cNvSpPr/>
            <p:nvPr/>
          </p:nvSpPr>
          <p:spPr>
            <a:xfrm>
              <a:off x="6404134" y="3840520"/>
              <a:ext cx="9525" cy="9525"/>
            </a:xfrm>
            <a:custGeom>
              <a:avLst/>
              <a:gdLst>
                <a:gd name="connsiteX0" fmla="*/ 7144 w 9525"/>
                <a:gd name="connsiteY0" fmla="*/ 9485 h 9525"/>
                <a:gd name="connsiteX1" fmla="*/ 7144 w 9525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5"/>
                  </a:moveTo>
                  <a:cubicBezTo>
                    <a:pt x="7144" y="10437"/>
                    <a:pt x="14764" y="3770"/>
                    <a:pt x="7144" y="94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CAC5330E-CAE3-4D16-98A1-E7EA88A179B6}"/>
                </a:ext>
              </a:extLst>
            </p:cNvPr>
            <p:cNvSpPr/>
            <p:nvPr/>
          </p:nvSpPr>
          <p:spPr>
            <a:xfrm>
              <a:off x="6406039" y="384381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lnTo>
                    <a:pt x="8096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DF0DDC9-7BFE-4D4F-8AD7-2316D6D8E70B}"/>
                </a:ext>
              </a:extLst>
            </p:cNvPr>
            <p:cNvSpPr/>
            <p:nvPr/>
          </p:nvSpPr>
          <p:spPr>
            <a:xfrm>
              <a:off x="6364129" y="39142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10954"/>
                    <a:pt x="8096" y="1762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D72A30AC-D8CD-4E22-A90C-37D99CE3005E}"/>
                </a:ext>
              </a:extLst>
            </p:cNvPr>
            <p:cNvSpPr/>
            <p:nvPr/>
          </p:nvSpPr>
          <p:spPr>
            <a:xfrm>
              <a:off x="6386989" y="3882416"/>
              <a:ext cx="9525" cy="9525"/>
            </a:xfrm>
            <a:custGeom>
              <a:avLst/>
              <a:gdLst>
                <a:gd name="connsiteX0" fmla="*/ 7144 w 9525"/>
                <a:gd name="connsiteY0" fmla="*/ 7593 h 9525"/>
                <a:gd name="connsiteX1" fmla="*/ 9049 w 9525"/>
                <a:gd name="connsiteY1" fmla="*/ 10451 h 9525"/>
                <a:gd name="connsiteX2" fmla="*/ 7144 w 9525"/>
                <a:gd name="connsiteY2" fmla="*/ 75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93"/>
                  </a:moveTo>
                  <a:lnTo>
                    <a:pt x="9049" y="10451"/>
                  </a:lnTo>
                  <a:cubicBezTo>
                    <a:pt x="8096" y="10451"/>
                    <a:pt x="10001" y="5689"/>
                    <a:pt x="7144" y="75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81C59D3D-878A-4B18-BEC9-9767015E5B1F}"/>
                </a:ext>
              </a:extLst>
            </p:cNvPr>
            <p:cNvSpPr/>
            <p:nvPr/>
          </p:nvSpPr>
          <p:spPr>
            <a:xfrm>
              <a:off x="6402123" y="3816191"/>
              <a:ext cx="9525" cy="9525"/>
            </a:xfrm>
            <a:custGeom>
              <a:avLst/>
              <a:gdLst>
                <a:gd name="connsiteX0" fmla="*/ 10107 w 9525"/>
                <a:gd name="connsiteY0" fmla="*/ 10954 h 9525"/>
                <a:gd name="connsiteX1" fmla="*/ 10107 w 9525"/>
                <a:gd name="connsiteY1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10954"/>
                  </a:moveTo>
                  <a:cubicBezTo>
                    <a:pt x="3440" y="2381"/>
                    <a:pt x="10107" y="10954"/>
                    <a:pt x="10107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4784A4D7-CAFE-4BD6-861A-F8B6874FA09F}"/>
                </a:ext>
              </a:extLst>
            </p:cNvPr>
            <p:cNvSpPr/>
            <p:nvPr/>
          </p:nvSpPr>
          <p:spPr>
            <a:xfrm>
              <a:off x="6366986" y="3857460"/>
              <a:ext cx="19050" cy="9525"/>
            </a:xfrm>
            <a:custGeom>
              <a:avLst/>
              <a:gdLst>
                <a:gd name="connsiteX0" fmla="*/ 11906 w 19050"/>
                <a:gd name="connsiteY0" fmla="*/ 9689 h 9525"/>
                <a:gd name="connsiteX1" fmla="*/ 7144 w 19050"/>
                <a:gd name="connsiteY1" fmla="*/ 8737 h 9525"/>
                <a:gd name="connsiteX2" fmla="*/ 11906 w 19050"/>
                <a:gd name="connsiteY2" fmla="*/ 968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9689"/>
                  </a:moveTo>
                  <a:cubicBezTo>
                    <a:pt x="8096" y="11594"/>
                    <a:pt x="10001" y="3974"/>
                    <a:pt x="7144" y="8737"/>
                  </a:cubicBezTo>
                  <a:cubicBezTo>
                    <a:pt x="9049" y="12547"/>
                    <a:pt x="10954" y="10642"/>
                    <a:pt x="11906" y="96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FFE31D21-2AA0-4B0D-8108-E6F646E005AD}"/>
                </a:ext>
              </a:extLst>
            </p:cNvPr>
            <p:cNvSpPr/>
            <p:nvPr/>
          </p:nvSpPr>
          <p:spPr>
            <a:xfrm>
              <a:off x="6392704" y="381238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B9A8E4A4-F7DE-4623-87DF-E05FB7996043}"/>
                </a:ext>
              </a:extLst>
            </p:cNvPr>
            <p:cNvSpPr/>
            <p:nvPr/>
          </p:nvSpPr>
          <p:spPr>
            <a:xfrm>
              <a:off x="6393233" y="3814286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11906 h 19050"/>
                <a:gd name="connsiteX2" fmla="*/ 7567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7567" y="9049"/>
                    <a:pt x="6615" y="10001"/>
                    <a:pt x="7567" y="11906"/>
                  </a:cubicBezTo>
                  <a:cubicBezTo>
                    <a:pt x="8520" y="9049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952FE35C-DDE7-453E-940A-2392D7C86746}"/>
                </a:ext>
              </a:extLst>
            </p:cNvPr>
            <p:cNvSpPr/>
            <p:nvPr/>
          </p:nvSpPr>
          <p:spPr>
            <a:xfrm>
              <a:off x="6390799" y="3796113"/>
              <a:ext cx="9525" cy="9525"/>
            </a:xfrm>
            <a:custGeom>
              <a:avLst/>
              <a:gdLst>
                <a:gd name="connsiteX0" fmla="*/ 7144 w 9525"/>
                <a:gd name="connsiteY0" fmla="*/ 7219 h 9525"/>
                <a:gd name="connsiteX1" fmla="*/ 7144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19"/>
                  </a:moveTo>
                  <a:cubicBezTo>
                    <a:pt x="11906" y="14839"/>
                    <a:pt x="8096" y="6266"/>
                    <a:pt x="7144" y="72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2479D805-BCAA-4E4F-8D51-BD5B9CC63EB5}"/>
                </a:ext>
              </a:extLst>
            </p:cNvPr>
            <p:cNvSpPr/>
            <p:nvPr/>
          </p:nvSpPr>
          <p:spPr>
            <a:xfrm>
              <a:off x="6408162" y="3722846"/>
              <a:ext cx="9525" cy="19050"/>
            </a:xfrm>
            <a:custGeom>
              <a:avLst/>
              <a:gdLst>
                <a:gd name="connsiteX0" fmla="*/ 7878 w 9525"/>
                <a:gd name="connsiteY0" fmla="*/ 7144 h 19050"/>
                <a:gd name="connsiteX1" fmla="*/ 787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78" y="7144"/>
                  </a:moveTo>
                  <a:cubicBezTo>
                    <a:pt x="5021" y="20479"/>
                    <a:pt x="11688" y="27146"/>
                    <a:pt x="787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0224D8E6-384E-4EA5-B0D1-BCFBB93552D6}"/>
                </a:ext>
              </a:extLst>
            </p:cNvPr>
            <p:cNvSpPr/>
            <p:nvPr/>
          </p:nvSpPr>
          <p:spPr>
            <a:xfrm>
              <a:off x="6409849" y="37371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436ED2AD-70C7-4670-B3A1-EE7F11568447}"/>
                </a:ext>
              </a:extLst>
            </p:cNvPr>
            <p:cNvSpPr/>
            <p:nvPr/>
          </p:nvSpPr>
          <p:spPr>
            <a:xfrm>
              <a:off x="6357114" y="3816567"/>
              <a:ext cx="19050" cy="9525"/>
            </a:xfrm>
            <a:custGeom>
              <a:avLst/>
              <a:gdLst>
                <a:gd name="connsiteX0" fmla="*/ 12253 w 19050"/>
                <a:gd name="connsiteY0" fmla="*/ 10577 h 9525"/>
                <a:gd name="connsiteX1" fmla="*/ 12253 w 19050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253" y="10577"/>
                  </a:moveTo>
                  <a:cubicBezTo>
                    <a:pt x="1776" y="3910"/>
                    <a:pt x="10348" y="8672"/>
                    <a:pt x="12253" y="105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C7D58217-7163-4F72-86FE-489E682B07D3}"/>
                </a:ext>
              </a:extLst>
            </p:cNvPr>
            <p:cNvSpPr/>
            <p:nvPr/>
          </p:nvSpPr>
          <p:spPr>
            <a:xfrm>
              <a:off x="6407944" y="3715074"/>
              <a:ext cx="9525" cy="9525"/>
            </a:xfrm>
            <a:custGeom>
              <a:avLst/>
              <a:gdLst>
                <a:gd name="connsiteX0" fmla="*/ 8096 w 9525"/>
                <a:gd name="connsiteY0" fmla="*/ 7295 h 9525"/>
                <a:gd name="connsiteX1" fmla="*/ 7144 w 9525"/>
                <a:gd name="connsiteY1" fmla="*/ 11106 h 9525"/>
                <a:gd name="connsiteX2" fmla="*/ 8096 w 9525"/>
                <a:gd name="connsiteY2" fmla="*/ 72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295"/>
                  </a:moveTo>
                  <a:cubicBezTo>
                    <a:pt x="8096" y="8248"/>
                    <a:pt x="8096" y="10153"/>
                    <a:pt x="7144" y="11106"/>
                  </a:cubicBezTo>
                  <a:cubicBezTo>
                    <a:pt x="10954" y="10153"/>
                    <a:pt x="9049" y="6343"/>
                    <a:pt x="8096" y="729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C4946EA6-D980-488C-85A0-185FD1616CD0}"/>
                </a:ext>
              </a:extLst>
            </p:cNvPr>
            <p:cNvSpPr/>
            <p:nvPr/>
          </p:nvSpPr>
          <p:spPr>
            <a:xfrm>
              <a:off x="6393656" y="373999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2859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cubicBezTo>
                    <a:pt x="6191" y="8096"/>
                    <a:pt x="8096" y="10954"/>
                    <a:pt x="7144" y="12859"/>
                  </a:cubicBezTo>
                  <a:cubicBezTo>
                    <a:pt x="7144" y="10001"/>
                    <a:pt x="1190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3FB32FF0-5541-4902-9AC3-96D0C78F2AE4}"/>
                </a:ext>
              </a:extLst>
            </p:cNvPr>
            <p:cNvSpPr/>
            <p:nvPr/>
          </p:nvSpPr>
          <p:spPr>
            <a:xfrm>
              <a:off x="6392704" y="37009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9049" y="10001"/>
                    <a:pt x="7144" y="9049"/>
                  </a:cubicBezTo>
                  <a:cubicBezTo>
                    <a:pt x="8096" y="10001"/>
                    <a:pt x="13811" y="11906"/>
                    <a:pt x="1095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29C16DBE-62B2-4C94-9E0F-D6253A8AF677}"/>
                </a:ext>
              </a:extLst>
            </p:cNvPr>
            <p:cNvSpPr/>
            <p:nvPr/>
          </p:nvSpPr>
          <p:spPr>
            <a:xfrm>
              <a:off x="6393656" y="3730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666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63CA535F-C9C8-43AF-A05E-1AF139F1A307}"/>
                </a:ext>
              </a:extLst>
            </p:cNvPr>
            <p:cNvSpPr/>
            <p:nvPr/>
          </p:nvSpPr>
          <p:spPr>
            <a:xfrm>
              <a:off x="6353284" y="3745283"/>
              <a:ext cx="19050" cy="9525"/>
            </a:xfrm>
            <a:custGeom>
              <a:avLst/>
              <a:gdLst>
                <a:gd name="connsiteX0" fmla="*/ 7511 w 19050"/>
                <a:gd name="connsiteY0" fmla="*/ 8519 h 9525"/>
                <a:gd name="connsiteX1" fmla="*/ 7511 w 19050"/>
                <a:gd name="connsiteY1" fmla="*/ 85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11" y="8519"/>
                  </a:moveTo>
                  <a:cubicBezTo>
                    <a:pt x="3701" y="3756"/>
                    <a:pt x="31324" y="13281"/>
                    <a:pt x="7511" y="85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BB9534FE-885C-462D-8121-016F075AD9FE}"/>
                </a:ext>
              </a:extLst>
            </p:cNvPr>
            <p:cNvSpPr/>
            <p:nvPr/>
          </p:nvSpPr>
          <p:spPr>
            <a:xfrm>
              <a:off x="6360319" y="373808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BB7F6119-346B-4F85-B871-05FBAE71C230}"/>
                </a:ext>
              </a:extLst>
            </p:cNvPr>
            <p:cNvSpPr/>
            <p:nvPr/>
          </p:nvSpPr>
          <p:spPr>
            <a:xfrm>
              <a:off x="6376511" y="36809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DCEFB78F-56BE-4705-A4AE-9F4333806346}"/>
                </a:ext>
              </a:extLst>
            </p:cNvPr>
            <p:cNvSpPr/>
            <p:nvPr/>
          </p:nvSpPr>
          <p:spPr>
            <a:xfrm>
              <a:off x="6354549" y="3713651"/>
              <a:ext cx="9525" cy="19050"/>
            </a:xfrm>
            <a:custGeom>
              <a:avLst/>
              <a:gdLst>
                <a:gd name="connsiteX0" fmla="*/ 8151 w 9525"/>
                <a:gd name="connsiteY0" fmla="*/ 12528 h 19050"/>
                <a:gd name="connsiteX1" fmla="*/ 8151 w 9525"/>
                <a:gd name="connsiteY1" fmla="*/ 1252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151" y="12528"/>
                  </a:moveTo>
                  <a:cubicBezTo>
                    <a:pt x="4341" y="25863"/>
                    <a:pt x="12913" y="-4617"/>
                    <a:pt x="8151" y="1252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7294CAD1-765E-47D7-8E50-2F571F1F69D7}"/>
                </a:ext>
              </a:extLst>
            </p:cNvPr>
            <p:cNvSpPr/>
            <p:nvPr/>
          </p:nvSpPr>
          <p:spPr>
            <a:xfrm>
              <a:off x="6411265" y="3635431"/>
              <a:ext cx="19050" cy="19050"/>
            </a:xfrm>
            <a:custGeom>
              <a:avLst/>
              <a:gdLst>
                <a:gd name="connsiteX0" fmla="*/ 17158 w 19050"/>
                <a:gd name="connsiteY0" fmla="*/ 12643 h 19050"/>
                <a:gd name="connsiteX1" fmla="*/ 17158 w 19050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158" y="12643"/>
                  </a:moveTo>
                  <a:cubicBezTo>
                    <a:pt x="4775" y="7881"/>
                    <a:pt x="2870" y="3118"/>
                    <a:pt x="17158" y="126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8439976A-84A0-45B8-96C2-72D7443BBF4E}"/>
                </a:ext>
              </a:extLst>
            </p:cNvPr>
            <p:cNvSpPr/>
            <p:nvPr/>
          </p:nvSpPr>
          <p:spPr>
            <a:xfrm>
              <a:off x="6405086" y="3639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3E8A2C9D-2BBC-4A84-8092-685E551B1647}"/>
                </a:ext>
              </a:extLst>
            </p:cNvPr>
            <p:cNvSpPr/>
            <p:nvPr/>
          </p:nvSpPr>
          <p:spPr>
            <a:xfrm>
              <a:off x="6380321" y="3692241"/>
              <a:ext cx="9525" cy="19050"/>
            </a:xfrm>
            <a:custGeom>
              <a:avLst/>
              <a:gdLst>
                <a:gd name="connsiteX0" fmla="*/ 7144 w 9525"/>
                <a:gd name="connsiteY0" fmla="*/ 7268 h 19050"/>
                <a:gd name="connsiteX1" fmla="*/ 8096 w 9525"/>
                <a:gd name="connsiteY1" fmla="*/ 12983 h 19050"/>
                <a:gd name="connsiteX2" fmla="*/ 7144 w 9525"/>
                <a:gd name="connsiteY2" fmla="*/ 726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268"/>
                  </a:moveTo>
                  <a:cubicBezTo>
                    <a:pt x="7144" y="9173"/>
                    <a:pt x="7144" y="11078"/>
                    <a:pt x="8096" y="12983"/>
                  </a:cubicBezTo>
                  <a:cubicBezTo>
                    <a:pt x="9049" y="11078"/>
                    <a:pt x="9049" y="6316"/>
                    <a:pt x="7144" y="72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EF9EC226-E4CD-4EF9-A991-73C519723710}"/>
                </a:ext>
              </a:extLst>
            </p:cNvPr>
            <p:cNvSpPr/>
            <p:nvPr/>
          </p:nvSpPr>
          <p:spPr>
            <a:xfrm>
              <a:off x="6411625" y="3618071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18574"/>
                    <a:pt x="6320" y="7144"/>
                    <a:pt x="727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A5EF5E6F-918E-44B1-B5F1-506D7DF5C596}"/>
                </a:ext>
              </a:extLst>
            </p:cNvPr>
            <p:cNvSpPr/>
            <p:nvPr/>
          </p:nvSpPr>
          <p:spPr>
            <a:xfrm>
              <a:off x="6415246" y="3592846"/>
              <a:ext cx="9525" cy="9525"/>
            </a:xfrm>
            <a:custGeom>
              <a:avLst/>
              <a:gdLst>
                <a:gd name="connsiteX0" fmla="*/ 8414 w 9525"/>
                <a:gd name="connsiteY0" fmla="*/ 11413 h 9525"/>
                <a:gd name="connsiteX1" fmla="*/ 8414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11413"/>
                  </a:moveTo>
                  <a:cubicBezTo>
                    <a:pt x="8414" y="9509"/>
                    <a:pt x="5556" y="2841"/>
                    <a:pt x="8414" y="114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3BD0C53D-CC18-43D0-8854-C7509D31EED5}"/>
                </a:ext>
              </a:extLst>
            </p:cNvPr>
            <p:cNvSpPr/>
            <p:nvPr/>
          </p:nvSpPr>
          <p:spPr>
            <a:xfrm>
              <a:off x="6324071" y="3636168"/>
              <a:ext cx="19050" cy="9525"/>
            </a:xfrm>
            <a:custGeom>
              <a:avLst/>
              <a:gdLst>
                <a:gd name="connsiteX0" fmla="*/ 7197 w 19050"/>
                <a:gd name="connsiteY0" fmla="*/ 7144 h 9525"/>
                <a:gd name="connsiteX1" fmla="*/ 7197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97" y="7144"/>
                  </a:moveTo>
                  <a:cubicBezTo>
                    <a:pt x="6244" y="8096"/>
                    <a:pt x="18627" y="10954"/>
                    <a:pt x="719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4F0A9C84-28BD-432F-A6E9-AA04F0B4639B}"/>
                </a:ext>
              </a:extLst>
            </p:cNvPr>
            <p:cNvSpPr/>
            <p:nvPr/>
          </p:nvSpPr>
          <p:spPr>
            <a:xfrm>
              <a:off x="6369085" y="3367563"/>
              <a:ext cx="38100" cy="114300"/>
            </a:xfrm>
            <a:custGeom>
              <a:avLst/>
              <a:gdLst>
                <a:gd name="connsiteX0" fmla="*/ 26000 w 38100"/>
                <a:gd name="connsiteY0" fmla="*/ 86201 h 114300"/>
                <a:gd name="connsiteX1" fmla="*/ 17428 w 38100"/>
                <a:gd name="connsiteY1" fmla="*/ 90011 h 114300"/>
                <a:gd name="connsiteX2" fmla="*/ 37431 w 38100"/>
                <a:gd name="connsiteY2" fmla="*/ 112871 h 114300"/>
                <a:gd name="connsiteX3" fmla="*/ 23143 w 38100"/>
                <a:gd name="connsiteY3" fmla="*/ 7144 h 114300"/>
                <a:gd name="connsiteX4" fmla="*/ 7903 w 38100"/>
                <a:gd name="connsiteY4" fmla="*/ 15716 h 114300"/>
                <a:gd name="connsiteX5" fmla="*/ 26000 w 38100"/>
                <a:gd name="connsiteY5" fmla="*/ 862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114300">
                  <a:moveTo>
                    <a:pt x="26000" y="86201"/>
                  </a:moveTo>
                  <a:cubicBezTo>
                    <a:pt x="21238" y="84296"/>
                    <a:pt x="34573" y="109061"/>
                    <a:pt x="17428" y="90011"/>
                  </a:cubicBezTo>
                  <a:cubicBezTo>
                    <a:pt x="17428" y="102394"/>
                    <a:pt x="27906" y="107156"/>
                    <a:pt x="37431" y="112871"/>
                  </a:cubicBezTo>
                  <a:cubicBezTo>
                    <a:pt x="35525" y="82391"/>
                    <a:pt x="33620" y="49054"/>
                    <a:pt x="23143" y="7144"/>
                  </a:cubicBezTo>
                  <a:cubicBezTo>
                    <a:pt x="21238" y="24289"/>
                    <a:pt x="16475" y="15716"/>
                    <a:pt x="7903" y="15716"/>
                  </a:cubicBezTo>
                  <a:cubicBezTo>
                    <a:pt x="3140" y="34766"/>
                    <a:pt x="22190" y="88106"/>
                    <a:pt x="26000" y="86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7E8C6AA0-549A-4B57-8FC4-D17D59BC74B1}"/>
                </a:ext>
              </a:extLst>
            </p:cNvPr>
            <p:cNvSpPr/>
            <p:nvPr/>
          </p:nvSpPr>
          <p:spPr>
            <a:xfrm>
              <a:off x="6385084" y="34656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F1533C4D-DF79-4A61-833D-7E976531628B}"/>
                </a:ext>
              </a:extLst>
            </p:cNvPr>
            <p:cNvSpPr/>
            <p:nvPr/>
          </p:nvSpPr>
          <p:spPr>
            <a:xfrm>
              <a:off x="6384131" y="33628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954"/>
                  </a:lnTo>
                  <a:cubicBezTo>
                    <a:pt x="8096" y="10001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77F5425B-9EC5-4EC1-9E8E-876ABF50B2CC}"/>
                </a:ext>
              </a:extLst>
            </p:cNvPr>
            <p:cNvSpPr/>
            <p:nvPr/>
          </p:nvSpPr>
          <p:spPr>
            <a:xfrm>
              <a:off x="6396514" y="3478683"/>
              <a:ext cx="9525" cy="19050"/>
            </a:xfrm>
            <a:custGeom>
              <a:avLst/>
              <a:gdLst>
                <a:gd name="connsiteX0" fmla="*/ 7144 w 9525"/>
                <a:gd name="connsiteY0" fmla="*/ 14134 h 19050"/>
                <a:gd name="connsiteX1" fmla="*/ 7144 w 9525"/>
                <a:gd name="connsiteY1" fmla="*/ 1413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134"/>
                  </a:moveTo>
                  <a:cubicBezTo>
                    <a:pt x="7144" y="13181"/>
                    <a:pt x="13811" y="-1106"/>
                    <a:pt x="7144" y="1413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36D8ECA5-B5F0-4AED-83CC-B4FEB8CABEDB}"/>
                </a:ext>
              </a:extLst>
            </p:cNvPr>
            <p:cNvSpPr/>
            <p:nvPr/>
          </p:nvSpPr>
          <p:spPr>
            <a:xfrm>
              <a:off x="6398620" y="3475067"/>
              <a:ext cx="9525" cy="9525"/>
            </a:xfrm>
            <a:custGeom>
              <a:avLst/>
              <a:gdLst>
                <a:gd name="connsiteX0" fmla="*/ 10752 w 9525"/>
                <a:gd name="connsiteY0" fmla="*/ 7273 h 9525"/>
                <a:gd name="connsiteX1" fmla="*/ 10752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273"/>
                  </a:moveTo>
                  <a:cubicBezTo>
                    <a:pt x="3132" y="6320"/>
                    <a:pt x="9800" y="11083"/>
                    <a:pt x="10752" y="727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F46A70B5-6280-4E12-BF3C-AC7E15EED7EE}"/>
                </a:ext>
              </a:extLst>
            </p:cNvPr>
            <p:cNvSpPr/>
            <p:nvPr/>
          </p:nvSpPr>
          <p:spPr>
            <a:xfrm>
              <a:off x="6322356" y="3460908"/>
              <a:ext cx="9525" cy="19050"/>
            </a:xfrm>
            <a:custGeom>
              <a:avLst/>
              <a:gdLst>
                <a:gd name="connsiteX0" fmla="*/ 7959 w 9525"/>
                <a:gd name="connsiteY0" fmla="*/ 7144 h 19050"/>
                <a:gd name="connsiteX1" fmla="*/ 8911 w 9525"/>
                <a:gd name="connsiteY1" fmla="*/ 13811 h 19050"/>
                <a:gd name="connsiteX2" fmla="*/ 795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7144"/>
                  </a:moveTo>
                  <a:cubicBezTo>
                    <a:pt x="6054" y="9049"/>
                    <a:pt x="7959" y="12859"/>
                    <a:pt x="8911" y="13811"/>
                  </a:cubicBezTo>
                  <a:cubicBezTo>
                    <a:pt x="8911" y="10001"/>
                    <a:pt x="9864" y="11906"/>
                    <a:pt x="795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7AF7F6E1-9604-41CA-932A-8F87FF0F8C48}"/>
                </a:ext>
              </a:extLst>
            </p:cNvPr>
            <p:cNvSpPr/>
            <p:nvPr/>
          </p:nvSpPr>
          <p:spPr>
            <a:xfrm>
              <a:off x="6365081" y="333232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11723EB9-AC73-4E9D-A7B6-E920ED89838E}"/>
                </a:ext>
              </a:extLst>
            </p:cNvPr>
            <p:cNvSpPr/>
            <p:nvPr/>
          </p:nvSpPr>
          <p:spPr>
            <a:xfrm>
              <a:off x="6364129" y="3310413"/>
              <a:ext cx="28575" cy="66675"/>
            </a:xfrm>
            <a:custGeom>
              <a:avLst/>
              <a:gdLst>
                <a:gd name="connsiteX0" fmla="*/ 15716 w 28575"/>
                <a:gd name="connsiteY0" fmla="*/ 64294 h 66675"/>
                <a:gd name="connsiteX1" fmla="*/ 8096 w 28575"/>
                <a:gd name="connsiteY1" fmla="*/ 7144 h 66675"/>
                <a:gd name="connsiteX2" fmla="*/ 9049 w 28575"/>
                <a:gd name="connsiteY2" fmla="*/ 25241 h 66675"/>
                <a:gd name="connsiteX3" fmla="*/ 17621 w 28575"/>
                <a:gd name="connsiteY3" fmla="*/ 43339 h 66675"/>
                <a:gd name="connsiteX4" fmla="*/ 7144 w 28575"/>
                <a:gd name="connsiteY4" fmla="*/ 30956 h 66675"/>
                <a:gd name="connsiteX5" fmla="*/ 15716 w 2857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66675">
                  <a:moveTo>
                    <a:pt x="15716" y="64294"/>
                  </a:moveTo>
                  <a:cubicBezTo>
                    <a:pt x="16669" y="61436"/>
                    <a:pt x="35719" y="30956"/>
                    <a:pt x="8096" y="7144"/>
                  </a:cubicBezTo>
                  <a:cubicBezTo>
                    <a:pt x="16669" y="17621"/>
                    <a:pt x="17621" y="23336"/>
                    <a:pt x="9049" y="25241"/>
                  </a:cubicBezTo>
                  <a:cubicBezTo>
                    <a:pt x="11906" y="25241"/>
                    <a:pt x="31909" y="29051"/>
                    <a:pt x="17621" y="43339"/>
                  </a:cubicBezTo>
                  <a:cubicBezTo>
                    <a:pt x="17621" y="32861"/>
                    <a:pt x="14764" y="28099"/>
                    <a:pt x="7144" y="30956"/>
                  </a:cubicBezTo>
                  <a:cubicBezTo>
                    <a:pt x="10954" y="42386"/>
                    <a:pt x="13811" y="53816"/>
                    <a:pt x="15716" y="642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FB5B2EA7-F431-4BC3-A3AE-A9DC304481D2}"/>
                </a:ext>
              </a:extLst>
            </p:cNvPr>
            <p:cNvSpPr/>
            <p:nvPr/>
          </p:nvSpPr>
          <p:spPr>
            <a:xfrm>
              <a:off x="6359366" y="3251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B7CB1C61-E795-4F9E-98B8-469A2FD8ED0E}"/>
                </a:ext>
              </a:extLst>
            </p:cNvPr>
            <p:cNvSpPr/>
            <p:nvPr/>
          </p:nvSpPr>
          <p:spPr>
            <a:xfrm>
              <a:off x="6359366" y="325406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13811" y="6339"/>
                    <a:pt x="10954" y="7291"/>
                    <a:pt x="7144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7E98E306-9C6B-4D46-BB51-0773BA779C35}"/>
                </a:ext>
              </a:extLst>
            </p:cNvPr>
            <p:cNvSpPr/>
            <p:nvPr/>
          </p:nvSpPr>
          <p:spPr>
            <a:xfrm>
              <a:off x="6358717" y="3262599"/>
              <a:ext cx="19050" cy="9525"/>
            </a:xfrm>
            <a:custGeom>
              <a:avLst/>
              <a:gdLst>
                <a:gd name="connsiteX0" fmla="*/ 17318 w 19050"/>
                <a:gd name="connsiteY0" fmla="*/ 11143 h 9525"/>
                <a:gd name="connsiteX1" fmla="*/ 17318 w 19050"/>
                <a:gd name="connsiteY1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7318" y="11143"/>
                  </a:moveTo>
                  <a:cubicBezTo>
                    <a:pt x="15413" y="7333"/>
                    <a:pt x="-4590" y="4476"/>
                    <a:pt x="17318" y="111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8A5BBA3D-BEA5-4BAF-B0CD-C20DC5FB9B89}"/>
                </a:ext>
              </a:extLst>
            </p:cNvPr>
            <p:cNvSpPr/>
            <p:nvPr/>
          </p:nvSpPr>
          <p:spPr>
            <a:xfrm>
              <a:off x="6366285" y="3300888"/>
              <a:ext cx="9525" cy="9525"/>
            </a:xfrm>
            <a:custGeom>
              <a:avLst/>
              <a:gdLst>
                <a:gd name="connsiteX0" fmla="*/ 9750 w 9525"/>
                <a:gd name="connsiteY0" fmla="*/ 7144 h 9525"/>
                <a:gd name="connsiteX1" fmla="*/ 975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7144"/>
                  </a:moveTo>
                  <a:cubicBezTo>
                    <a:pt x="7845" y="7144"/>
                    <a:pt x="4988" y="8096"/>
                    <a:pt x="975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F5FEF1A1-D113-440B-A571-A44602D7C519}"/>
                </a:ext>
              </a:extLst>
            </p:cNvPr>
            <p:cNvSpPr/>
            <p:nvPr/>
          </p:nvSpPr>
          <p:spPr>
            <a:xfrm>
              <a:off x="6365183" y="3297035"/>
              <a:ext cx="9525" cy="9525"/>
            </a:xfrm>
            <a:custGeom>
              <a:avLst/>
              <a:gdLst>
                <a:gd name="connsiteX0" fmla="*/ 8947 w 9525"/>
                <a:gd name="connsiteY0" fmla="*/ 10045 h 9525"/>
                <a:gd name="connsiteX1" fmla="*/ 894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10045"/>
                  </a:moveTo>
                  <a:cubicBezTo>
                    <a:pt x="7042" y="7187"/>
                    <a:pt x="6090" y="5282"/>
                    <a:pt x="8947" y="100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5ED6CCEC-3037-43F5-A043-E657FEB06465}"/>
                </a:ext>
              </a:extLst>
            </p:cNvPr>
            <p:cNvSpPr/>
            <p:nvPr/>
          </p:nvSpPr>
          <p:spPr>
            <a:xfrm>
              <a:off x="6367939" y="3283743"/>
              <a:ext cx="9525" cy="19050"/>
            </a:xfrm>
            <a:custGeom>
              <a:avLst/>
              <a:gdLst>
                <a:gd name="connsiteX0" fmla="*/ 7144 w 9525"/>
                <a:gd name="connsiteY0" fmla="*/ 11906 h 19050"/>
                <a:gd name="connsiteX1" fmla="*/ 7144 w 9525"/>
                <a:gd name="connsiteY1" fmla="*/ 7144 h 19050"/>
                <a:gd name="connsiteX2" fmla="*/ 714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1906"/>
                  </a:moveTo>
                  <a:cubicBezTo>
                    <a:pt x="7144" y="10954"/>
                    <a:pt x="7144" y="9049"/>
                    <a:pt x="7144" y="7144"/>
                  </a:cubicBezTo>
                  <a:lnTo>
                    <a:pt x="7144" y="119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962B986D-7C56-4623-B2A0-42DFAFC67392}"/>
                </a:ext>
              </a:extLst>
            </p:cNvPr>
            <p:cNvSpPr/>
            <p:nvPr/>
          </p:nvSpPr>
          <p:spPr>
            <a:xfrm>
              <a:off x="6366986" y="32875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7144 w 9525"/>
                <a:gd name="connsiteY1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7144" y="10954"/>
                    <a:pt x="9049" y="2381"/>
                    <a:pt x="7144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D5FB1043-31CD-4BB7-B564-EEC0DADD6B80}"/>
                </a:ext>
              </a:extLst>
            </p:cNvPr>
            <p:cNvSpPr/>
            <p:nvPr/>
          </p:nvSpPr>
          <p:spPr>
            <a:xfrm>
              <a:off x="6366986" y="3290827"/>
              <a:ext cx="9525" cy="19050"/>
            </a:xfrm>
            <a:custGeom>
              <a:avLst/>
              <a:gdLst>
                <a:gd name="connsiteX0" fmla="*/ 7144 w 9525"/>
                <a:gd name="connsiteY0" fmla="*/ 12442 h 19050"/>
                <a:gd name="connsiteX1" fmla="*/ 7144 w 9525"/>
                <a:gd name="connsiteY1" fmla="*/ 12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442"/>
                  </a:moveTo>
                  <a:cubicBezTo>
                    <a:pt x="11906" y="11490"/>
                    <a:pt x="13811" y="1012"/>
                    <a:pt x="7144" y="124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4E2D11C7-0A85-46AE-9EF7-ED2B55BC4871}"/>
                </a:ext>
              </a:extLst>
            </p:cNvPr>
            <p:cNvSpPr/>
            <p:nvPr/>
          </p:nvSpPr>
          <p:spPr>
            <a:xfrm>
              <a:off x="6298406" y="341614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8096" y="8096"/>
                    <a:pt x="8096" y="7144"/>
                    <a:pt x="7144" y="7144"/>
                  </a:cubicBezTo>
                  <a:cubicBezTo>
                    <a:pt x="7144" y="8096"/>
                    <a:pt x="8096" y="9049"/>
                    <a:pt x="9049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AE78D732-6889-4BAA-AFCD-2625C7A79845}"/>
                </a:ext>
              </a:extLst>
            </p:cNvPr>
            <p:cNvSpPr/>
            <p:nvPr/>
          </p:nvSpPr>
          <p:spPr>
            <a:xfrm>
              <a:off x="6276499" y="3394416"/>
              <a:ext cx="28575" cy="28575"/>
            </a:xfrm>
            <a:custGeom>
              <a:avLst/>
              <a:gdLst>
                <a:gd name="connsiteX0" fmla="*/ 7144 w 28575"/>
                <a:gd name="connsiteY0" fmla="*/ 17439 h 28575"/>
                <a:gd name="connsiteX1" fmla="*/ 29051 w 28575"/>
                <a:gd name="connsiteY1" fmla="*/ 28869 h 28575"/>
                <a:gd name="connsiteX2" fmla="*/ 7144 w 28575"/>
                <a:gd name="connsiteY2" fmla="*/ 1743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7144" y="17439"/>
                  </a:moveTo>
                  <a:cubicBezTo>
                    <a:pt x="10001" y="12676"/>
                    <a:pt x="22384" y="23154"/>
                    <a:pt x="29051" y="28869"/>
                  </a:cubicBezTo>
                  <a:cubicBezTo>
                    <a:pt x="8096" y="-12089"/>
                    <a:pt x="17621" y="17439"/>
                    <a:pt x="7144" y="174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DF301B39-7B2A-47CD-A02F-94DBEFF27D64}"/>
                </a:ext>
              </a:extLst>
            </p:cNvPr>
            <p:cNvSpPr/>
            <p:nvPr/>
          </p:nvSpPr>
          <p:spPr>
            <a:xfrm>
              <a:off x="6269831" y="3412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0001"/>
                    <a:pt x="8096" y="10954"/>
                  </a:cubicBezTo>
                  <a:cubicBezTo>
                    <a:pt x="10954" y="10954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E0E4948D-AD5C-4041-9A5F-D481BD6C7214}"/>
                </a:ext>
              </a:extLst>
            </p:cNvPr>
            <p:cNvSpPr/>
            <p:nvPr/>
          </p:nvSpPr>
          <p:spPr>
            <a:xfrm>
              <a:off x="6314834" y="3359393"/>
              <a:ext cx="9525" cy="9525"/>
            </a:xfrm>
            <a:custGeom>
              <a:avLst/>
              <a:gdLst>
                <a:gd name="connsiteX0" fmla="*/ 11671 w 9525"/>
                <a:gd name="connsiteY0" fmla="*/ 7694 h 9525"/>
                <a:gd name="connsiteX1" fmla="*/ 11671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671" y="7694"/>
                  </a:moveTo>
                  <a:cubicBezTo>
                    <a:pt x="3099" y="5789"/>
                    <a:pt x="8814" y="9599"/>
                    <a:pt x="11671" y="76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BC925B14-00AD-4EA8-A5BE-819FD4B66122}"/>
                </a:ext>
              </a:extLst>
            </p:cNvPr>
            <p:cNvSpPr/>
            <p:nvPr/>
          </p:nvSpPr>
          <p:spPr>
            <a:xfrm>
              <a:off x="6317456" y="336280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99492697-1C2D-4AA7-BBD3-FE3E5D058B2A}"/>
                </a:ext>
              </a:extLst>
            </p:cNvPr>
            <p:cNvSpPr/>
            <p:nvPr/>
          </p:nvSpPr>
          <p:spPr>
            <a:xfrm>
              <a:off x="6320314" y="3359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252BBFC3-0420-4DD2-9E08-337B0EC68477}"/>
                </a:ext>
              </a:extLst>
            </p:cNvPr>
            <p:cNvSpPr/>
            <p:nvPr/>
          </p:nvSpPr>
          <p:spPr>
            <a:xfrm>
              <a:off x="6368468" y="3271361"/>
              <a:ext cx="9525" cy="9525"/>
            </a:xfrm>
            <a:custGeom>
              <a:avLst/>
              <a:gdLst>
                <a:gd name="connsiteX0" fmla="*/ 7567 w 9525"/>
                <a:gd name="connsiteY0" fmla="*/ 10954 h 9525"/>
                <a:gd name="connsiteX1" fmla="*/ 7567 w 9525"/>
                <a:gd name="connsiteY1" fmla="*/ 7144 h 9525"/>
                <a:gd name="connsiteX2" fmla="*/ 7567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10954"/>
                  </a:moveTo>
                  <a:cubicBezTo>
                    <a:pt x="9472" y="10954"/>
                    <a:pt x="8520" y="9049"/>
                    <a:pt x="7567" y="7144"/>
                  </a:cubicBezTo>
                  <a:cubicBezTo>
                    <a:pt x="7567" y="8096"/>
                    <a:pt x="6615" y="10001"/>
                    <a:pt x="7567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D9A16148-7F95-4E53-92B6-8A8533DEBF27}"/>
                </a:ext>
              </a:extLst>
            </p:cNvPr>
            <p:cNvSpPr/>
            <p:nvPr/>
          </p:nvSpPr>
          <p:spPr>
            <a:xfrm>
              <a:off x="6355556" y="318373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E3409BA9-A5BD-420C-959A-D31B9F4DB967}"/>
                </a:ext>
              </a:extLst>
            </p:cNvPr>
            <p:cNvSpPr/>
            <p:nvPr/>
          </p:nvSpPr>
          <p:spPr>
            <a:xfrm>
              <a:off x="6299359" y="3153780"/>
              <a:ext cx="9525" cy="9525"/>
            </a:xfrm>
            <a:custGeom>
              <a:avLst/>
              <a:gdLst>
                <a:gd name="connsiteX0" fmla="*/ 8096 w 9525"/>
                <a:gd name="connsiteY0" fmla="*/ 7567 h 9525"/>
                <a:gd name="connsiteX1" fmla="*/ 7144 w 9525"/>
                <a:gd name="connsiteY1" fmla="*/ 7567 h 9525"/>
                <a:gd name="connsiteX2" fmla="*/ 8096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567"/>
                  </a:moveTo>
                  <a:cubicBezTo>
                    <a:pt x="8096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8096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8B043DA7-1028-443A-A698-4C9DBA958DA2}"/>
                </a:ext>
              </a:extLst>
            </p:cNvPr>
            <p:cNvSpPr/>
            <p:nvPr/>
          </p:nvSpPr>
          <p:spPr>
            <a:xfrm>
              <a:off x="6293638" y="3148376"/>
              <a:ext cx="19050" cy="19050"/>
            </a:xfrm>
            <a:custGeom>
              <a:avLst/>
              <a:gdLst>
                <a:gd name="connsiteX0" fmla="*/ 12864 w 19050"/>
                <a:gd name="connsiteY0" fmla="*/ 12019 h 19050"/>
                <a:gd name="connsiteX1" fmla="*/ 12864 w 19050"/>
                <a:gd name="connsiteY1" fmla="*/ 1201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4" y="12019"/>
                  </a:moveTo>
                  <a:cubicBezTo>
                    <a:pt x="-471" y="589"/>
                    <a:pt x="13817" y="12971"/>
                    <a:pt x="12864" y="120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2FA40EA1-6B1C-4924-B992-44D5D3A70F19}"/>
              </a:ext>
            </a:extLst>
          </p:cNvPr>
          <p:cNvGrpSpPr/>
          <p:nvPr/>
        </p:nvGrpSpPr>
        <p:grpSpPr>
          <a:xfrm flipH="1">
            <a:off x="6852587" y="1274343"/>
            <a:ext cx="319579" cy="324383"/>
            <a:chOff x="6687653" y="4198102"/>
            <a:chExt cx="938538" cy="952647"/>
          </a:xfrm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FE15F597-9945-493C-8A64-85969E6BDFD5}"/>
                </a:ext>
              </a:extLst>
            </p:cNvPr>
            <p:cNvSpPr/>
            <p:nvPr/>
          </p:nvSpPr>
          <p:spPr>
            <a:xfrm>
              <a:off x="6699409" y="4749106"/>
              <a:ext cx="9525" cy="19050"/>
            </a:xfrm>
            <a:custGeom>
              <a:avLst/>
              <a:gdLst>
                <a:gd name="connsiteX0" fmla="*/ 7144 w 9525"/>
                <a:gd name="connsiteY0" fmla="*/ 12441 h 19050"/>
                <a:gd name="connsiteX1" fmla="*/ 7144 w 9525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441"/>
                  </a:moveTo>
                  <a:cubicBezTo>
                    <a:pt x="7144" y="13394"/>
                    <a:pt x="10001" y="59"/>
                    <a:pt x="7144" y="1244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3AF8E9DA-F2A1-44FF-996D-F8ECBA2F4840}"/>
                </a:ext>
              </a:extLst>
            </p:cNvPr>
            <p:cNvSpPr/>
            <p:nvPr/>
          </p:nvSpPr>
          <p:spPr>
            <a:xfrm>
              <a:off x="6702266" y="4722951"/>
              <a:ext cx="19050" cy="28575"/>
            </a:xfrm>
            <a:custGeom>
              <a:avLst/>
              <a:gdLst>
                <a:gd name="connsiteX0" fmla="*/ 11906 w 19050"/>
                <a:gd name="connsiteY0" fmla="*/ 15736 h 28575"/>
                <a:gd name="connsiteX1" fmla="*/ 7144 w 19050"/>
                <a:gd name="connsiteY1" fmla="*/ 24309 h 28575"/>
                <a:gd name="connsiteX2" fmla="*/ 11906 w 19050"/>
                <a:gd name="connsiteY2" fmla="*/ 157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1906" y="15736"/>
                  </a:moveTo>
                  <a:cubicBezTo>
                    <a:pt x="4286" y="-8076"/>
                    <a:pt x="9049" y="25261"/>
                    <a:pt x="7144" y="24309"/>
                  </a:cubicBezTo>
                  <a:cubicBezTo>
                    <a:pt x="19526" y="45264"/>
                    <a:pt x="-476" y="9069"/>
                    <a:pt x="11906" y="157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57460847-C1B9-4C7E-A15F-F19038877E5B}"/>
                </a:ext>
              </a:extLst>
            </p:cNvPr>
            <p:cNvSpPr/>
            <p:nvPr/>
          </p:nvSpPr>
          <p:spPr>
            <a:xfrm>
              <a:off x="6755606" y="443150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9049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FEBFBC2C-1AE3-4F9E-AEA5-349664799C07}"/>
                </a:ext>
              </a:extLst>
            </p:cNvPr>
            <p:cNvSpPr/>
            <p:nvPr/>
          </p:nvSpPr>
          <p:spPr>
            <a:xfrm>
              <a:off x="6938486" y="445817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9049" y="8096"/>
                    <a:pt x="10001" y="8096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425345C3-DA4A-4319-A30B-C7F5225911B3}"/>
                </a:ext>
              </a:extLst>
            </p:cNvPr>
            <p:cNvSpPr/>
            <p:nvPr/>
          </p:nvSpPr>
          <p:spPr>
            <a:xfrm>
              <a:off x="6975634" y="446674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2B6BAC18-577A-4E95-8E2A-6374D1D26928}"/>
                </a:ext>
              </a:extLst>
            </p:cNvPr>
            <p:cNvSpPr/>
            <p:nvPr/>
          </p:nvSpPr>
          <p:spPr>
            <a:xfrm>
              <a:off x="6757511" y="4432458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2859 w 19050"/>
                <a:gd name="connsiteY1" fmla="*/ 9049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lnTo>
                    <a:pt x="12859" y="9049"/>
                  </a:lnTo>
                  <a:cubicBezTo>
                    <a:pt x="12859" y="8096"/>
                    <a:pt x="10001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EE8EEAAB-65ED-46F8-A710-A3CB92159979}"/>
                </a:ext>
              </a:extLst>
            </p:cNvPr>
            <p:cNvSpPr/>
            <p:nvPr/>
          </p:nvSpPr>
          <p:spPr>
            <a:xfrm>
              <a:off x="6701314" y="468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3811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97224AAD-F30B-45C8-A640-5EA55A3D2339}"/>
                </a:ext>
              </a:extLst>
            </p:cNvPr>
            <p:cNvSpPr/>
            <p:nvPr/>
          </p:nvSpPr>
          <p:spPr>
            <a:xfrm>
              <a:off x="6727031" y="448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9049" y="1476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4EF9DA65-ABA8-4A98-A35E-EC08C0A96E06}"/>
                </a:ext>
              </a:extLst>
            </p:cNvPr>
            <p:cNvSpPr/>
            <p:nvPr/>
          </p:nvSpPr>
          <p:spPr>
            <a:xfrm>
              <a:off x="6721519" y="4549252"/>
              <a:ext cx="9525" cy="19050"/>
            </a:xfrm>
            <a:custGeom>
              <a:avLst/>
              <a:gdLst>
                <a:gd name="connsiteX0" fmla="*/ 10751 w 9525"/>
                <a:gd name="connsiteY0" fmla="*/ 11317 h 19050"/>
                <a:gd name="connsiteX1" fmla="*/ 10751 w 9525"/>
                <a:gd name="connsiteY1" fmla="*/ 113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1317"/>
                  </a:moveTo>
                  <a:cubicBezTo>
                    <a:pt x="11703" y="-113"/>
                    <a:pt x="2178" y="16080"/>
                    <a:pt x="10751" y="113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04DF06FF-3FBA-43C5-ACE8-F41A577FBA1B}"/>
                </a:ext>
              </a:extLst>
            </p:cNvPr>
            <p:cNvSpPr/>
            <p:nvPr/>
          </p:nvSpPr>
          <p:spPr>
            <a:xfrm>
              <a:off x="6713696" y="4667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EB751C42-7459-4CDD-98BF-FFAABCA56235}"/>
                </a:ext>
              </a:extLst>
            </p:cNvPr>
            <p:cNvSpPr/>
            <p:nvPr/>
          </p:nvSpPr>
          <p:spPr>
            <a:xfrm>
              <a:off x="6727984" y="44353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1B9337FC-70C3-4FA5-A32C-F74080E031E0}"/>
                </a:ext>
              </a:extLst>
            </p:cNvPr>
            <p:cNvSpPr/>
            <p:nvPr/>
          </p:nvSpPr>
          <p:spPr>
            <a:xfrm>
              <a:off x="6687979" y="483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D07E62CD-31F5-4411-9990-78469DFBDDBD}"/>
                </a:ext>
              </a:extLst>
            </p:cNvPr>
            <p:cNvSpPr/>
            <p:nvPr/>
          </p:nvSpPr>
          <p:spPr>
            <a:xfrm>
              <a:off x="6707029" y="47553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095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4D009B2C-1A89-4B2F-B34B-C095801065BB}"/>
                </a:ext>
              </a:extLst>
            </p:cNvPr>
            <p:cNvSpPr/>
            <p:nvPr/>
          </p:nvSpPr>
          <p:spPr>
            <a:xfrm>
              <a:off x="7042161" y="447722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8244" y="7144"/>
                    <a:pt x="8244" y="7144"/>
                    <a:pt x="8244" y="7144"/>
                  </a:cubicBez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ED73F071-8FA6-462D-BC49-B5BD8C8531A5}"/>
                </a:ext>
              </a:extLst>
            </p:cNvPr>
            <p:cNvSpPr/>
            <p:nvPr/>
          </p:nvSpPr>
          <p:spPr>
            <a:xfrm>
              <a:off x="7249954" y="4878642"/>
              <a:ext cx="19050" cy="19050"/>
            </a:xfrm>
            <a:custGeom>
              <a:avLst/>
              <a:gdLst>
                <a:gd name="connsiteX0" fmla="*/ 7144 w 19050"/>
                <a:gd name="connsiteY0" fmla="*/ 10539 h 19050"/>
                <a:gd name="connsiteX1" fmla="*/ 12859 w 19050"/>
                <a:gd name="connsiteY1" fmla="*/ 11492 h 19050"/>
                <a:gd name="connsiteX2" fmla="*/ 7144 w 19050"/>
                <a:gd name="connsiteY2" fmla="*/ 105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0539"/>
                  </a:moveTo>
                  <a:cubicBezTo>
                    <a:pt x="10001" y="3872"/>
                    <a:pt x="10954" y="21970"/>
                    <a:pt x="12859" y="11492"/>
                  </a:cubicBezTo>
                  <a:cubicBezTo>
                    <a:pt x="12859" y="12445"/>
                    <a:pt x="9049" y="1967"/>
                    <a:pt x="7144" y="105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51ED2642-016C-4324-8799-4679C5EDD011}"/>
                </a:ext>
              </a:extLst>
            </p:cNvPr>
            <p:cNvSpPr/>
            <p:nvPr/>
          </p:nvSpPr>
          <p:spPr>
            <a:xfrm>
              <a:off x="6702266" y="467820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F56A921D-F212-40F0-B955-53EC8A1ED085}"/>
                </a:ext>
              </a:extLst>
            </p:cNvPr>
            <p:cNvSpPr/>
            <p:nvPr/>
          </p:nvSpPr>
          <p:spPr>
            <a:xfrm>
              <a:off x="7256621" y="488214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7144" y="6086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A15B71B9-FD4A-4DE8-B4AB-347FF3B302BD}"/>
                </a:ext>
              </a:extLst>
            </p:cNvPr>
            <p:cNvSpPr/>
            <p:nvPr/>
          </p:nvSpPr>
          <p:spPr>
            <a:xfrm>
              <a:off x="7194709" y="449818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9049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9049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3C267C0D-01D6-4D1A-93D2-A4682CAE7EF6}"/>
                </a:ext>
              </a:extLst>
            </p:cNvPr>
            <p:cNvSpPr/>
            <p:nvPr/>
          </p:nvSpPr>
          <p:spPr>
            <a:xfrm>
              <a:off x="7082314" y="447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8096"/>
                  </a:ln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07BFD569-DFF1-4656-9405-3F88B2F52445}"/>
                </a:ext>
              </a:extLst>
            </p:cNvPr>
            <p:cNvSpPr/>
            <p:nvPr/>
          </p:nvSpPr>
          <p:spPr>
            <a:xfrm>
              <a:off x="7253292" y="4496827"/>
              <a:ext cx="9525" cy="9525"/>
            </a:xfrm>
            <a:custGeom>
              <a:avLst/>
              <a:gdLst>
                <a:gd name="connsiteX0" fmla="*/ 7615 w 9525"/>
                <a:gd name="connsiteY0" fmla="*/ 7544 h 9525"/>
                <a:gd name="connsiteX1" fmla="*/ 7615 w 9525"/>
                <a:gd name="connsiteY1" fmla="*/ 75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615" y="7544"/>
                  </a:moveTo>
                  <a:cubicBezTo>
                    <a:pt x="16188" y="11354"/>
                    <a:pt x="4758" y="5640"/>
                    <a:pt x="7615" y="75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EB45A92B-79AC-4CA6-9A7A-A4790635A351}"/>
                </a:ext>
              </a:extLst>
            </p:cNvPr>
            <p:cNvSpPr/>
            <p:nvPr/>
          </p:nvSpPr>
          <p:spPr>
            <a:xfrm>
              <a:off x="7258526" y="4539985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9049" y="3440"/>
                    <a:pt x="7144" y="1010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53FBC8C4-E4EC-4AA3-AEEC-9811CE6163DD}"/>
                </a:ext>
              </a:extLst>
            </p:cNvPr>
            <p:cNvSpPr/>
            <p:nvPr/>
          </p:nvSpPr>
          <p:spPr>
            <a:xfrm>
              <a:off x="6692741" y="5021278"/>
              <a:ext cx="9525" cy="9525"/>
            </a:xfrm>
            <a:custGeom>
              <a:avLst/>
              <a:gdLst>
                <a:gd name="connsiteX0" fmla="*/ 7144 w 9525"/>
                <a:gd name="connsiteY0" fmla="*/ 11731 h 9525"/>
                <a:gd name="connsiteX1" fmla="*/ 10001 w 9525"/>
                <a:gd name="connsiteY1" fmla="*/ 8874 h 9525"/>
                <a:gd name="connsiteX2" fmla="*/ 7144 w 9525"/>
                <a:gd name="connsiteY2" fmla="*/ 1173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731"/>
                  </a:moveTo>
                  <a:cubicBezTo>
                    <a:pt x="8096" y="10779"/>
                    <a:pt x="9049" y="9827"/>
                    <a:pt x="10001" y="8874"/>
                  </a:cubicBezTo>
                  <a:cubicBezTo>
                    <a:pt x="8096" y="10779"/>
                    <a:pt x="7144" y="2206"/>
                    <a:pt x="7144" y="117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964ECE75-25CC-47DE-9407-D56794331055}"/>
                </a:ext>
              </a:extLst>
            </p:cNvPr>
            <p:cNvSpPr/>
            <p:nvPr/>
          </p:nvSpPr>
          <p:spPr>
            <a:xfrm>
              <a:off x="6701102" y="4682119"/>
              <a:ext cx="9525" cy="9525"/>
            </a:xfrm>
            <a:custGeom>
              <a:avLst/>
              <a:gdLst>
                <a:gd name="connsiteX0" fmla="*/ 9260 w 9525"/>
                <a:gd name="connsiteY0" fmla="*/ 7990 h 9525"/>
                <a:gd name="connsiteX1" fmla="*/ 926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990"/>
                  </a:moveTo>
                  <a:cubicBezTo>
                    <a:pt x="4498" y="6086"/>
                    <a:pt x="9260" y="7990"/>
                    <a:pt x="9260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DF524D28-3A30-4D6D-B9B7-097662F50CA1}"/>
                </a:ext>
              </a:extLst>
            </p:cNvPr>
            <p:cNvSpPr/>
            <p:nvPr/>
          </p:nvSpPr>
          <p:spPr>
            <a:xfrm>
              <a:off x="7267099" y="447722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25241" y="11906"/>
                    <a:pt x="25241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17CECF6A-6168-42FC-BF07-12A29FAC31CE}"/>
                </a:ext>
              </a:extLst>
            </p:cNvPr>
            <p:cNvSpPr/>
            <p:nvPr/>
          </p:nvSpPr>
          <p:spPr>
            <a:xfrm>
              <a:off x="7039451" y="51401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6416B9F8-C905-47C1-B16A-9F9295B49175}"/>
                </a:ext>
              </a:extLst>
            </p:cNvPr>
            <p:cNvSpPr/>
            <p:nvPr/>
          </p:nvSpPr>
          <p:spPr>
            <a:xfrm>
              <a:off x="7279042" y="4522946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8096"/>
                    <a:pt x="4726" y="24289"/>
                    <a:pt x="948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A4A89938-EC33-430F-A347-E8B79A94C773}"/>
                </a:ext>
              </a:extLst>
            </p:cNvPr>
            <p:cNvSpPr/>
            <p:nvPr/>
          </p:nvSpPr>
          <p:spPr>
            <a:xfrm>
              <a:off x="6695599" y="5023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66F58904-B548-4F4D-9583-2E7A008F55BB}"/>
                </a:ext>
              </a:extLst>
            </p:cNvPr>
            <p:cNvSpPr/>
            <p:nvPr/>
          </p:nvSpPr>
          <p:spPr>
            <a:xfrm>
              <a:off x="6687653" y="4416375"/>
              <a:ext cx="600075" cy="733425"/>
            </a:xfrm>
            <a:custGeom>
              <a:avLst/>
              <a:gdLst>
                <a:gd name="connsiteX0" fmla="*/ 15090 w 600075"/>
                <a:gd name="connsiteY0" fmla="*/ 549960 h 733425"/>
                <a:gd name="connsiteX1" fmla="*/ 18900 w 600075"/>
                <a:gd name="connsiteY1" fmla="*/ 622350 h 733425"/>
                <a:gd name="connsiteX2" fmla="*/ 17947 w 600075"/>
                <a:gd name="connsiteY2" fmla="*/ 622350 h 733425"/>
                <a:gd name="connsiteX3" fmla="*/ 16042 w 600075"/>
                <a:gd name="connsiteY3" fmla="*/ 642352 h 733425"/>
                <a:gd name="connsiteX4" fmla="*/ 14137 w 600075"/>
                <a:gd name="connsiteY4" fmla="*/ 624255 h 733425"/>
                <a:gd name="connsiteX5" fmla="*/ 8422 w 600075"/>
                <a:gd name="connsiteY5" fmla="*/ 624255 h 733425"/>
                <a:gd name="connsiteX6" fmla="*/ 73192 w 600075"/>
                <a:gd name="connsiteY6" fmla="*/ 694739 h 733425"/>
                <a:gd name="connsiteX7" fmla="*/ 217020 w 600075"/>
                <a:gd name="connsiteY7" fmla="*/ 725220 h 733425"/>
                <a:gd name="connsiteX8" fmla="*/ 396090 w 600075"/>
                <a:gd name="connsiteY8" fmla="*/ 730935 h 733425"/>
                <a:gd name="connsiteX9" fmla="*/ 487530 w 600075"/>
                <a:gd name="connsiteY9" fmla="*/ 731887 h 733425"/>
                <a:gd name="connsiteX10" fmla="*/ 567540 w 600075"/>
                <a:gd name="connsiteY10" fmla="*/ 611872 h 733425"/>
                <a:gd name="connsiteX11" fmla="*/ 595162 w 600075"/>
                <a:gd name="connsiteY11" fmla="*/ 538530 h 733425"/>
                <a:gd name="connsiteX12" fmla="*/ 598020 w 600075"/>
                <a:gd name="connsiteY12" fmla="*/ 174675 h 733425"/>
                <a:gd name="connsiteX13" fmla="*/ 470385 w 600075"/>
                <a:gd name="connsiteY13" fmla="*/ 64185 h 733425"/>
                <a:gd name="connsiteX14" fmla="*/ 490387 w 600075"/>
                <a:gd name="connsiteY14" fmla="*/ 61327 h 733425"/>
                <a:gd name="connsiteX15" fmla="*/ 449430 w 600075"/>
                <a:gd name="connsiteY15" fmla="*/ 56565 h 733425"/>
                <a:gd name="connsiteX16" fmla="*/ 401805 w 600075"/>
                <a:gd name="connsiteY16" fmla="*/ 47992 h 733425"/>
                <a:gd name="connsiteX17" fmla="*/ 269407 w 600075"/>
                <a:gd name="connsiteY17" fmla="*/ 34657 h 733425"/>
                <a:gd name="connsiteX18" fmla="*/ 255120 w 600075"/>
                <a:gd name="connsiteY18" fmla="*/ 33705 h 733425"/>
                <a:gd name="connsiteX19" fmla="*/ 184635 w 600075"/>
                <a:gd name="connsiteY19" fmla="*/ 22275 h 733425"/>
                <a:gd name="connsiteX20" fmla="*/ 162727 w 600075"/>
                <a:gd name="connsiteY20" fmla="*/ 18465 h 733425"/>
                <a:gd name="connsiteX21" fmla="*/ 30330 w 600075"/>
                <a:gd name="connsiteY21" fmla="*/ 53707 h 733425"/>
                <a:gd name="connsiteX22" fmla="*/ 34140 w 600075"/>
                <a:gd name="connsiteY22" fmla="*/ 120382 h 733425"/>
                <a:gd name="connsiteX23" fmla="*/ 33187 w 600075"/>
                <a:gd name="connsiteY23" fmla="*/ 160387 h 733425"/>
                <a:gd name="connsiteX24" fmla="*/ 29377 w 600075"/>
                <a:gd name="connsiteY24" fmla="*/ 253732 h 733425"/>
                <a:gd name="connsiteX25" fmla="*/ 25567 w 600075"/>
                <a:gd name="connsiteY25" fmla="*/ 249922 h 733425"/>
                <a:gd name="connsiteX26" fmla="*/ 21757 w 600075"/>
                <a:gd name="connsiteY26" fmla="*/ 308025 h 733425"/>
                <a:gd name="connsiteX27" fmla="*/ 35092 w 600075"/>
                <a:gd name="connsiteY27" fmla="*/ 31800 h 733425"/>
                <a:gd name="connsiteX28" fmla="*/ 41760 w 600075"/>
                <a:gd name="connsiteY28" fmla="*/ 19417 h 733425"/>
                <a:gd name="connsiteX29" fmla="*/ 72240 w 600075"/>
                <a:gd name="connsiteY29" fmla="*/ 20370 h 733425"/>
                <a:gd name="connsiteX30" fmla="*/ 163680 w 600075"/>
                <a:gd name="connsiteY30" fmla="*/ 30847 h 733425"/>
                <a:gd name="connsiteX31" fmla="*/ 161775 w 600075"/>
                <a:gd name="connsiteY31" fmla="*/ 35610 h 733425"/>
                <a:gd name="connsiteX32" fmla="*/ 212257 w 600075"/>
                <a:gd name="connsiteY32" fmla="*/ 43230 h 733425"/>
                <a:gd name="connsiteX33" fmla="*/ 207495 w 600075"/>
                <a:gd name="connsiteY33" fmla="*/ 38467 h 733425"/>
                <a:gd name="connsiteX34" fmla="*/ 259882 w 600075"/>
                <a:gd name="connsiteY34" fmla="*/ 48945 h 733425"/>
                <a:gd name="connsiteX35" fmla="*/ 254167 w 600075"/>
                <a:gd name="connsiteY35" fmla="*/ 49897 h 733425"/>
                <a:gd name="connsiteX36" fmla="*/ 336082 w 600075"/>
                <a:gd name="connsiteY36" fmla="*/ 65137 h 733425"/>
                <a:gd name="connsiteX37" fmla="*/ 365610 w 600075"/>
                <a:gd name="connsiteY37" fmla="*/ 62280 h 733425"/>
                <a:gd name="connsiteX38" fmla="*/ 356085 w 600075"/>
                <a:gd name="connsiteY38" fmla="*/ 65137 h 733425"/>
                <a:gd name="connsiteX39" fmla="*/ 362752 w 600075"/>
                <a:gd name="connsiteY39" fmla="*/ 67042 h 733425"/>
                <a:gd name="connsiteX40" fmla="*/ 408472 w 600075"/>
                <a:gd name="connsiteY40" fmla="*/ 66090 h 733425"/>
                <a:gd name="connsiteX41" fmla="*/ 456097 w 600075"/>
                <a:gd name="connsiteY41" fmla="*/ 79425 h 733425"/>
                <a:gd name="connsiteX42" fmla="*/ 438952 w 600075"/>
                <a:gd name="connsiteY42" fmla="*/ 77520 h 733425"/>
                <a:gd name="connsiteX43" fmla="*/ 436095 w 600075"/>
                <a:gd name="connsiteY43" fmla="*/ 74662 h 733425"/>
                <a:gd name="connsiteX44" fmla="*/ 498960 w 600075"/>
                <a:gd name="connsiteY44" fmla="*/ 85140 h 733425"/>
                <a:gd name="connsiteX45" fmla="*/ 561825 w 600075"/>
                <a:gd name="connsiteY45" fmla="*/ 82282 h 733425"/>
                <a:gd name="connsiteX46" fmla="*/ 555157 w 600075"/>
                <a:gd name="connsiteY46" fmla="*/ 87045 h 733425"/>
                <a:gd name="connsiteX47" fmla="*/ 579922 w 600075"/>
                <a:gd name="connsiteY47" fmla="*/ 86092 h 733425"/>
                <a:gd name="connsiteX48" fmla="*/ 582780 w 600075"/>
                <a:gd name="connsiteY48" fmla="*/ 87045 h 733425"/>
                <a:gd name="connsiteX49" fmla="*/ 573255 w 600075"/>
                <a:gd name="connsiteY49" fmla="*/ 265162 h 733425"/>
                <a:gd name="connsiteX50" fmla="*/ 577065 w 600075"/>
                <a:gd name="connsiteY50" fmla="*/ 352792 h 733425"/>
                <a:gd name="connsiteX51" fmla="*/ 574207 w 600075"/>
                <a:gd name="connsiteY51" fmla="*/ 375652 h 733425"/>
                <a:gd name="connsiteX52" fmla="*/ 572302 w 600075"/>
                <a:gd name="connsiteY52" fmla="*/ 464235 h 733425"/>
                <a:gd name="connsiteX53" fmla="*/ 569445 w 600075"/>
                <a:gd name="connsiteY53" fmla="*/ 498525 h 733425"/>
                <a:gd name="connsiteX54" fmla="*/ 566587 w 600075"/>
                <a:gd name="connsiteY54" fmla="*/ 522337 h 733425"/>
                <a:gd name="connsiteX55" fmla="*/ 537060 w 600075"/>
                <a:gd name="connsiteY55" fmla="*/ 678547 h 733425"/>
                <a:gd name="connsiteX56" fmla="*/ 417045 w 600075"/>
                <a:gd name="connsiteY56" fmla="*/ 709980 h 733425"/>
                <a:gd name="connsiteX57" fmla="*/ 306555 w 600075"/>
                <a:gd name="connsiteY57" fmla="*/ 705217 h 733425"/>
                <a:gd name="connsiteX58" fmla="*/ 133200 w 600075"/>
                <a:gd name="connsiteY58" fmla="*/ 693787 h 733425"/>
                <a:gd name="connsiteX59" fmla="*/ 150345 w 600075"/>
                <a:gd name="connsiteY59" fmla="*/ 689977 h 733425"/>
                <a:gd name="connsiteX60" fmla="*/ 95100 w 600075"/>
                <a:gd name="connsiteY60" fmla="*/ 683310 h 733425"/>
                <a:gd name="connsiteX61" fmla="*/ 101767 w 600075"/>
                <a:gd name="connsiteY61" fmla="*/ 686167 h 733425"/>
                <a:gd name="connsiteX62" fmla="*/ 112245 w 600075"/>
                <a:gd name="connsiteY62" fmla="*/ 689025 h 733425"/>
                <a:gd name="connsiteX63" fmla="*/ 32235 w 600075"/>
                <a:gd name="connsiteY63" fmla="*/ 518527 h 733425"/>
                <a:gd name="connsiteX64" fmla="*/ 27472 w 600075"/>
                <a:gd name="connsiteY64" fmla="*/ 346125 h 733425"/>
                <a:gd name="connsiteX65" fmla="*/ 11280 w 600075"/>
                <a:gd name="connsiteY65" fmla="*/ 359460 h 733425"/>
                <a:gd name="connsiteX66" fmla="*/ 11280 w 600075"/>
                <a:gd name="connsiteY66" fmla="*/ 515670 h 733425"/>
                <a:gd name="connsiteX67" fmla="*/ 15090 w 600075"/>
                <a:gd name="connsiteY67" fmla="*/ 549960 h 733425"/>
                <a:gd name="connsiteX68" fmla="*/ 124627 w 600075"/>
                <a:gd name="connsiteY68" fmla="*/ 708075 h 733425"/>
                <a:gd name="connsiteX69" fmla="*/ 124627 w 600075"/>
                <a:gd name="connsiteY69" fmla="*/ 708075 h 733425"/>
                <a:gd name="connsiteX70" fmla="*/ 142725 w 600075"/>
                <a:gd name="connsiteY70" fmla="*/ 710932 h 733425"/>
                <a:gd name="connsiteX71" fmla="*/ 142725 w 600075"/>
                <a:gd name="connsiteY71" fmla="*/ 710932 h 733425"/>
                <a:gd name="connsiteX72" fmla="*/ 108435 w 600075"/>
                <a:gd name="connsiteY72" fmla="*/ 684262 h 733425"/>
                <a:gd name="connsiteX73" fmla="*/ 108435 w 600075"/>
                <a:gd name="connsiteY73" fmla="*/ 684262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00075" h="733425">
                  <a:moveTo>
                    <a:pt x="15090" y="549960"/>
                  </a:moveTo>
                  <a:cubicBezTo>
                    <a:pt x="15090" y="555675"/>
                    <a:pt x="16995" y="623302"/>
                    <a:pt x="18900" y="622350"/>
                  </a:cubicBezTo>
                  <a:cubicBezTo>
                    <a:pt x="16995" y="616635"/>
                    <a:pt x="16995" y="616635"/>
                    <a:pt x="17947" y="622350"/>
                  </a:cubicBezTo>
                  <a:cubicBezTo>
                    <a:pt x="8422" y="630922"/>
                    <a:pt x="30330" y="527100"/>
                    <a:pt x="16042" y="642352"/>
                  </a:cubicBezTo>
                  <a:cubicBezTo>
                    <a:pt x="11280" y="644257"/>
                    <a:pt x="13185" y="620445"/>
                    <a:pt x="14137" y="624255"/>
                  </a:cubicBezTo>
                  <a:cubicBezTo>
                    <a:pt x="12232" y="625207"/>
                    <a:pt x="10327" y="625207"/>
                    <a:pt x="8422" y="624255"/>
                  </a:cubicBezTo>
                  <a:cubicBezTo>
                    <a:pt x="-1103" y="676642"/>
                    <a:pt x="50332" y="680452"/>
                    <a:pt x="73192" y="694739"/>
                  </a:cubicBezTo>
                  <a:cubicBezTo>
                    <a:pt x="78907" y="693787"/>
                    <a:pt x="179872" y="723314"/>
                    <a:pt x="217020" y="725220"/>
                  </a:cubicBezTo>
                  <a:cubicBezTo>
                    <a:pt x="286552" y="740460"/>
                    <a:pt x="338940" y="729030"/>
                    <a:pt x="396090" y="730935"/>
                  </a:cubicBezTo>
                  <a:cubicBezTo>
                    <a:pt x="395137" y="733792"/>
                    <a:pt x="488482" y="731887"/>
                    <a:pt x="487530" y="731887"/>
                  </a:cubicBezTo>
                  <a:cubicBezTo>
                    <a:pt x="531345" y="719505"/>
                    <a:pt x="592305" y="659497"/>
                    <a:pt x="567540" y="611872"/>
                  </a:cubicBezTo>
                  <a:cubicBezTo>
                    <a:pt x="567540" y="591870"/>
                    <a:pt x="596115" y="559485"/>
                    <a:pt x="595162" y="538530"/>
                  </a:cubicBezTo>
                  <a:cubicBezTo>
                    <a:pt x="579922" y="416610"/>
                    <a:pt x="598020" y="279450"/>
                    <a:pt x="598020" y="174675"/>
                  </a:cubicBezTo>
                  <a:cubicBezTo>
                    <a:pt x="598020" y="47992"/>
                    <a:pt x="598020" y="79425"/>
                    <a:pt x="470385" y="64185"/>
                  </a:cubicBezTo>
                  <a:cubicBezTo>
                    <a:pt x="477052" y="64185"/>
                    <a:pt x="483720" y="63232"/>
                    <a:pt x="490387" y="61327"/>
                  </a:cubicBezTo>
                  <a:cubicBezTo>
                    <a:pt x="445620" y="62280"/>
                    <a:pt x="430380" y="62280"/>
                    <a:pt x="449430" y="56565"/>
                  </a:cubicBezTo>
                  <a:cubicBezTo>
                    <a:pt x="397042" y="53707"/>
                    <a:pt x="380850" y="50850"/>
                    <a:pt x="401805" y="47992"/>
                  </a:cubicBezTo>
                  <a:cubicBezTo>
                    <a:pt x="372277" y="43230"/>
                    <a:pt x="292267" y="37515"/>
                    <a:pt x="269407" y="34657"/>
                  </a:cubicBezTo>
                  <a:cubicBezTo>
                    <a:pt x="264645" y="34657"/>
                    <a:pt x="259882" y="33705"/>
                    <a:pt x="255120" y="33705"/>
                  </a:cubicBezTo>
                  <a:cubicBezTo>
                    <a:pt x="251310" y="36562"/>
                    <a:pt x="213210" y="27990"/>
                    <a:pt x="184635" y="22275"/>
                  </a:cubicBezTo>
                  <a:cubicBezTo>
                    <a:pt x="186540" y="21322"/>
                    <a:pt x="160822" y="20370"/>
                    <a:pt x="162727" y="18465"/>
                  </a:cubicBezTo>
                  <a:cubicBezTo>
                    <a:pt x="99862" y="13702"/>
                    <a:pt x="32235" y="-18683"/>
                    <a:pt x="30330" y="53707"/>
                  </a:cubicBezTo>
                  <a:cubicBezTo>
                    <a:pt x="33187" y="66090"/>
                    <a:pt x="41760" y="104190"/>
                    <a:pt x="34140" y="120382"/>
                  </a:cubicBezTo>
                  <a:cubicBezTo>
                    <a:pt x="31282" y="105142"/>
                    <a:pt x="28425" y="145147"/>
                    <a:pt x="33187" y="160387"/>
                  </a:cubicBezTo>
                  <a:cubicBezTo>
                    <a:pt x="31282" y="155625"/>
                    <a:pt x="27472" y="233730"/>
                    <a:pt x="29377" y="253732"/>
                  </a:cubicBezTo>
                  <a:cubicBezTo>
                    <a:pt x="26520" y="253732"/>
                    <a:pt x="25567" y="252780"/>
                    <a:pt x="25567" y="249922"/>
                  </a:cubicBezTo>
                  <a:cubicBezTo>
                    <a:pt x="19852" y="269925"/>
                    <a:pt x="13185" y="300405"/>
                    <a:pt x="21757" y="308025"/>
                  </a:cubicBezTo>
                  <a:cubicBezTo>
                    <a:pt x="24615" y="238492"/>
                    <a:pt x="47475" y="116572"/>
                    <a:pt x="35092" y="31800"/>
                  </a:cubicBezTo>
                  <a:cubicBezTo>
                    <a:pt x="35092" y="31800"/>
                    <a:pt x="51285" y="27037"/>
                    <a:pt x="41760" y="19417"/>
                  </a:cubicBezTo>
                  <a:cubicBezTo>
                    <a:pt x="51285" y="19417"/>
                    <a:pt x="64620" y="20370"/>
                    <a:pt x="72240" y="20370"/>
                  </a:cubicBezTo>
                  <a:cubicBezTo>
                    <a:pt x="92242" y="21322"/>
                    <a:pt x="151297" y="23227"/>
                    <a:pt x="163680" y="30847"/>
                  </a:cubicBezTo>
                  <a:cubicBezTo>
                    <a:pt x="149392" y="22275"/>
                    <a:pt x="156060" y="35610"/>
                    <a:pt x="161775" y="35610"/>
                  </a:cubicBezTo>
                  <a:cubicBezTo>
                    <a:pt x="149392" y="31800"/>
                    <a:pt x="202732" y="37515"/>
                    <a:pt x="212257" y="43230"/>
                  </a:cubicBezTo>
                  <a:cubicBezTo>
                    <a:pt x="210352" y="41325"/>
                    <a:pt x="209400" y="39420"/>
                    <a:pt x="207495" y="38467"/>
                  </a:cubicBezTo>
                  <a:cubicBezTo>
                    <a:pt x="223687" y="42277"/>
                    <a:pt x="249405" y="48945"/>
                    <a:pt x="259882" y="48945"/>
                  </a:cubicBezTo>
                  <a:cubicBezTo>
                    <a:pt x="257977" y="47040"/>
                    <a:pt x="256072" y="47992"/>
                    <a:pt x="254167" y="49897"/>
                  </a:cubicBezTo>
                  <a:cubicBezTo>
                    <a:pt x="284647" y="52755"/>
                    <a:pt x="323700" y="54660"/>
                    <a:pt x="336082" y="65137"/>
                  </a:cubicBezTo>
                  <a:cubicBezTo>
                    <a:pt x="335130" y="65137"/>
                    <a:pt x="363705" y="56565"/>
                    <a:pt x="365610" y="62280"/>
                  </a:cubicBezTo>
                  <a:cubicBezTo>
                    <a:pt x="361800" y="62280"/>
                    <a:pt x="358942" y="63232"/>
                    <a:pt x="356085" y="65137"/>
                  </a:cubicBezTo>
                  <a:cubicBezTo>
                    <a:pt x="363705" y="65137"/>
                    <a:pt x="366562" y="65137"/>
                    <a:pt x="362752" y="67042"/>
                  </a:cubicBezTo>
                  <a:cubicBezTo>
                    <a:pt x="381802" y="73710"/>
                    <a:pt x="397995" y="65137"/>
                    <a:pt x="408472" y="66090"/>
                  </a:cubicBezTo>
                  <a:cubicBezTo>
                    <a:pt x="409425" y="72757"/>
                    <a:pt x="443715" y="80377"/>
                    <a:pt x="456097" y="79425"/>
                  </a:cubicBezTo>
                  <a:cubicBezTo>
                    <a:pt x="450382" y="78472"/>
                    <a:pt x="444667" y="78472"/>
                    <a:pt x="438952" y="77520"/>
                  </a:cubicBezTo>
                  <a:cubicBezTo>
                    <a:pt x="440857" y="69900"/>
                    <a:pt x="472290" y="87045"/>
                    <a:pt x="436095" y="74662"/>
                  </a:cubicBezTo>
                  <a:cubicBezTo>
                    <a:pt x="450382" y="72757"/>
                    <a:pt x="481815" y="83235"/>
                    <a:pt x="498960" y="85140"/>
                  </a:cubicBezTo>
                  <a:cubicBezTo>
                    <a:pt x="498960" y="85140"/>
                    <a:pt x="545632" y="80377"/>
                    <a:pt x="561825" y="82282"/>
                  </a:cubicBezTo>
                  <a:cubicBezTo>
                    <a:pt x="560872" y="85140"/>
                    <a:pt x="558015" y="87045"/>
                    <a:pt x="555157" y="87045"/>
                  </a:cubicBezTo>
                  <a:cubicBezTo>
                    <a:pt x="559920" y="87045"/>
                    <a:pt x="576112" y="84187"/>
                    <a:pt x="579922" y="86092"/>
                  </a:cubicBezTo>
                  <a:cubicBezTo>
                    <a:pt x="578017" y="87045"/>
                    <a:pt x="578970" y="87997"/>
                    <a:pt x="582780" y="87045"/>
                  </a:cubicBezTo>
                  <a:cubicBezTo>
                    <a:pt x="560872" y="144195"/>
                    <a:pt x="589447" y="248970"/>
                    <a:pt x="573255" y="265162"/>
                  </a:cubicBezTo>
                  <a:cubicBezTo>
                    <a:pt x="564682" y="276592"/>
                    <a:pt x="576112" y="337552"/>
                    <a:pt x="577065" y="352792"/>
                  </a:cubicBezTo>
                  <a:cubicBezTo>
                    <a:pt x="558967" y="320407"/>
                    <a:pt x="577065" y="348030"/>
                    <a:pt x="574207" y="375652"/>
                  </a:cubicBezTo>
                  <a:cubicBezTo>
                    <a:pt x="571350" y="404227"/>
                    <a:pt x="572302" y="441375"/>
                    <a:pt x="572302" y="464235"/>
                  </a:cubicBezTo>
                  <a:cubicBezTo>
                    <a:pt x="572302" y="479475"/>
                    <a:pt x="562777" y="509002"/>
                    <a:pt x="569445" y="498525"/>
                  </a:cubicBezTo>
                  <a:cubicBezTo>
                    <a:pt x="569445" y="497572"/>
                    <a:pt x="569445" y="537577"/>
                    <a:pt x="566587" y="522337"/>
                  </a:cubicBezTo>
                  <a:cubicBezTo>
                    <a:pt x="573255" y="558532"/>
                    <a:pt x="557062" y="652830"/>
                    <a:pt x="537060" y="678547"/>
                  </a:cubicBezTo>
                  <a:cubicBezTo>
                    <a:pt x="522772" y="696645"/>
                    <a:pt x="416092" y="716647"/>
                    <a:pt x="417045" y="709980"/>
                  </a:cubicBezTo>
                  <a:cubicBezTo>
                    <a:pt x="384660" y="709980"/>
                    <a:pt x="336082" y="709027"/>
                    <a:pt x="306555" y="705217"/>
                  </a:cubicBezTo>
                  <a:cubicBezTo>
                    <a:pt x="246547" y="704264"/>
                    <a:pt x="183682" y="724267"/>
                    <a:pt x="133200" y="693787"/>
                  </a:cubicBezTo>
                  <a:cubicBezTo>
                    <a:pt x="201780" y="706170"/>
                    <a:pt x="132247" y="696645"/>
                    <a:pt x="150345" y="689977"/>
                  </a:cubicBezTo>
                  <a:cubicBezTo>
                    <a:pt x="145582" y="690930"/>
                    <a:pt x="98910" y="682357"/>
                    <a:pt x="95100" y="683310"/>
                  </a:cubicBezTo>
                  <a:cubicBezTo>
                    <a:pt x="93195" y="684262"/>
                    <a:pt x="100815" y="687120"/>
                    <a:pt x="101767" y="686167"/>
                  </a:cubicBezTo>
                  <a:cubicBezTo>
                    <a:pt x="97957" y="688072"/>
                    <a:pt x="101767" y="689025"/>
                    <a:pt x="112245" y="689025"/>
                  </a:cubicBezTo>
                  <a:cubicBezTo>
                    <a:pt x="-2055" y="710932"/>
                    <a:pt x="30330" y="584250"/>
                    <a:pt x="32235" y="518527"/>
                  </a:cubicBezTo>
                  <a:cubicBezTo>
                    <a:pt x="33187" y="470902"/>
                    <a:pt x="7470" y="386130"/>
                    <a:pt x="27472" y="346125"/>
                  </a:cubicBezTo>
                  <a:cubicBezTo>
                    <a:pt x="28425" y="333742"/>
                    <a:pt x="4612" y="377557"/>
                    <a:pt x="11280" y="359460"/>
                  </a:cubicBezTo>
                  <a:cubicBezTo>
                    <a:pt x="-4913" y="390892"/>
                    <a:pt x="33187" y="496620"/>
                    <a:pt x="11280" y="515670"/>
                  </a:cubicBezTo>
                  <a:cubicBezTo>
                    <a:pt x="29377" y="512812"/>
                    <a:pt x="10327" y="556627"/>
                    <a:pt x="15090" y="549960"/>
                  </a:cubicBezTo>
                  <a:close/>
                  <a:moveTo>
                    <a:pt x="124627" y="708075"/>
                  </a:moveTo>
                  <a:cubicBezTo>
                    <a:pt x="122722" y="707122"/>
                    <a:pt x="114150" y="706170"/>
                    <a:pt x="124627" y="708075"/>
                  </a:cubicBezTo>
                  <a:close/>
                  <a:moveTo>
                    <a:pt x="142725" y="710932"/>
                  </a:moveTo>
                  <a:cubicBezTo>
                    <a:pt x="129390" y="709027"/>
                    <a:pt x="136057" y="708075"/>
                    <a:pt x="142725" y="710932"/>
                  </a:cubicBezTo>
                  <a:close/>
                  <a:moveTo>
                    <a:pt x="108435" y="684262"/>
                  </a:moveTo>
                  <a:cubicBezTo>
                    <a:pt x="121770" y="685214"/>
                    <a:pt x="102720" y="686167"/>
                    <a:pt x="108435" y="68426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9FBC629E-FEB7-4D3B-A59D-4AE656C1605E}"/>
                </a:ext>
              </a:extLst>
            </p:cNvPr>
            <p:cNvSpPr/>
            <p:nvPr/>
          </p:nvSpPr>
          <p:spPr>
            <a:xfrm>
              <a:off x="6781948" y="5095398"/>
              <a:ext cx="9525" cy="9525"/>
            </a:xfrm>
            <a:custGeom>
              <a:avLst/>
              <a:gdLst>
                <a:gd name="connsiteX0" fmla="*/ 8424 w 9525"/>
                <a:gd name="connsiteY0" fmla="*/ 7144 h 9525"/>
                <a:gd name="connsiteX1" fmla="*/ 842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24" y="7144"/>
                  </a:moveTo>
                  <a:cubicBezTo>
                    <a:pt x="3662" y="7144"/>
                    <a:pt x="14139" y="8096"/>
                    <a:pt x="842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B322D489-45A7-4C5E-9ABE-304524C240D3}"/>
                </a:ext>
              </a:extLst>
            </p:cNvPr>
            <p:cNvSpPr/>
            <p:nvPr/>
          </p:nvSpPr>
          <p:spPr>
            <a:xfrm>
              <a:off x="6754230" y="443203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11528B2A-2A8A-45D8-B0DB-0CF5A99454BD}"/>
                </a:ext>
              </a:extLst>
            </p:cNvPr>
            <p:cNvSpPr/>
            <p:nvPr/>
          </p:nvSpPr>
          <p:spPr>
            <a:xfrm>
              <a:off x="7039134" y="5141224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6"/>
                    <a:pt x="841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6D696DC2-D820-455E-B53A-10DEB94C21A8}"/>
                </a:ext>
              </a:extLst>
            </p:cNvPr>
            <p:cNvSpPr/>
            <p:nvPr/>
          </p:nvSpPr>
          <p:spPr>
            <a:xfrm>
              <a:off x="6712744" y="44896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9CA5EC2D-801B-4B85-8659-AF1B6E7B0D2B}"/>
                </a:ext>
              </a:extLst>
            </p:cNvPr>
            <p:cNvSpPr/>
            <p:nvPr/>
          </p:nvSpPr>
          <p:spPr>
            <a:xfrm>
              <a:off x="6710839" y="4533423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2859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6B911251-527A-40AA-896A-6DEB054B7E75}"/>
                </a:ext>
              </a:extLst>
            </p:cNvPr>
            <p:cNvSpPr/>
            <p:nvPr/>
          </p:nvSpPr>
          <p:spPr>
            <a:xfrm>
              <a:off x="6708934" y="45677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5A712A63-DE8E-4E2A-8B96-4A47C493DE17}"/>
                </a:ext>
              </a:extLst>
            </p:cNvPr>
            <p:cNvSpPr/>
            <p:nvPr/>
          </p:nvSpPr>
          <p:spPr>
            <a:xfrm>
              <a:off x="7083266" y="4458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11906" y="7144"/>
                    <a:pt x="1000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BF802A19-ED63-4191-A831-E91903B536D4}"/>
                </a:ext>
              </a:extLst>
            </p:cNvPr>
            <p:cNvSpPr/>
            <p:nvPr/>
          </p:nvSpPr>
          <p:spPr>
            <a:xfrm>
              <a:off x="6924199" y="44438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8096"/>
                    <a:pt x="10954" y="7144"/>
                    <a:pt x="12859" y="7144"/>
                  </a:cubicBezTo>
                  <a:cubicBezTo>
                    <a:pt x="9049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88333238-3009-4459-915B-0FFDD5E85A03}"/>
                </a:ext>
              </a:extLst>
            </p:cNvPr>
            <p:cNvSpPr/>
            <p:nvPr/>
          </p:nvSpPr>
          <p:spPr>
            <a:xfrm>
              <a:off x="7265194" y="44762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95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xmlns="" id="{F62B4A1B-4D73-4752-86D0-2A4F9B2180D3}"/>
                </a:ext>
              </a:extLst>
            </p:cNvPr>
            <p:cNvSpPr/>
            <p:nvPr/>
          </p:nvSpPr>
          <p:spPr>
            <a:xfrm>
              <a:off x="6928961" y="4444841"/>
              <a:ext cx="19050" cy="9525"/>
            </a:xfrm>
            <a:custGeom>
              <a:avLst/>
              <a:gdLst>
                <a:gd name="connsiteX0" fmla="*/ 14764 w 19050"/>
                <a:gd name="connsiteY0" fmla="*/ 8096 h 9525"/>
                <a:gd name="connsiteX1" fmla="*/ 7144 w 19050"/>
                <a:gd name="connsiteY1" fmla="*/ 7144 h 9525"/>
                <a:gd name="connsiteX2" fmla="*/ 1476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4764" y="8096"/>
                  </a:moveTo>
                  <a:cubicBezTo>
                    <a:pt x="11906" y="7144"/>
                    <a:pt x="10001" y="7144"/>
                    <a:pt x="7144" y="7144"/>
                  </a:cubicBezTo>
                  <a:cubicBezTo>
                    <a:pt x="9049" y="7144"/>
                    <a:pt x="11906" y="8096"/>
                    <a:pt x="1476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xmlns="" id="{46EEF320-C869-4E76-B0DE-1B69B69196EC}"/>
                </a:ext>
              </a:extLst>
            </p:cNvPr>
            <p:cNvSpPr/>
            <p:nvPr/>
          </p:nvSpPr>
          <p:spPr>
            <a:xfrm>
              <a:off x="6699409" y="4713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010ED349-5195-4247-9973-30032E2EA18B}"/>
                </a:ext>
              </a:extLst>
            </p:cNvPr>
            <p:cNvSpPr/>
            <p:nvPr/>
          </p:nvSpPr>
          <p:spPr>
            <a:xfrm>
              <a:off x="6699409" y="4715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xmlns="" id="{68AE39BA-1B1A-4D78-BDE8-369C03C50C01}"/>
                </a:ext>
              </a:extLst>
            </p:cNvPr>
            <p:cNvSpPr/>
            <p:nvPr/>
          </p:nvSpPr>
          <p:spPr>
            <a:xfrm>
              <a:off x="6699409" y="4717256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lnTo>
                    <a:pt x="7144" y="7144"/>
                  </a:ln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A8035298-5BBE-4B34-9EA6-CC5F9F222242}"/>
                </a:ext>
              </a:extLst>
            </p:cNvPr>
            <p:cNvSpPr/>
            <p:nvPr/>
          </p:nvSpPr>
          <p:spPr>
            <a:xfrm>
              <a:off x="6702266" y="466772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87053F9F-B73E-4C87-AF36-79D2133E234B}"/>
                </a:ext>
              </a:extLst>
            </p:cNvPr>
            <p:cNvSpPr/>
            <p:nvPr/>
          </p:nvSpPr>
          <p:spPr>
            <a:xfrm>
              <a:off x="6701827" y="4655324"/>
              <a:ext cx="9525" cy="28575"/>
            </a:xfrm>
            <a:custGeom>
              <a:avLst/>
              <a:gdLst>
                <a:gd name="connsiteX0" fmla="*/ 9488 w 9525"/>
                <a:gd name="connsiteY0" fmla="*/ 7163 h 28575"/>
                <a:gd name="connsiteX1" fmla="*/ 9488 w 9525"/>
                <a:gd name="connsiteY1" fmla="*/ 716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9488" y="7163"/>
                  </a:moveTo>
                  <a:cubicBezTo>
                    <a:pt x="4726" y="41453"/>
                    <a:pt x="8536" y="6210"/>
                    <a:pt x="9488" y="71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xmlns="" id="{58A176AE-B6C3-4B29-8831-4C76CE1328BD}"/>
                </a:ext>
              </a:extLst>
            </p:cNvPr>
            <p:cNvSpPr/>
            <p:nvPr/>
          </p:nvSpPr>
          <p:spPr>
            <a:xfrm>
              <a:off x="6719136" y="4599146"/>
              <a:ext cx="9525" cy="19050"/>
            </a:xfrm>
            <a:custGeom>
              <a:avLst/>
              <a:gdLst>
                <a:gd name="connsiteX0" fmla="*/ 7419 w 9525"/>
                <a:gd name="connsiteY0" fmla="*/ 7144 h 19050"/>
                <a:gd name="connsiteX1" fmla="*/ 7419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419" y="7144"/>
                  </a:moveTo>
                  <a:cubicBezTo>
                    <a:pt x="8371" y="21431"/>
                    <a:pt x="6466" y="21431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xmlns="" id="{C030F3ED-F361-4C85-AF7E-816065254B22}"/>
                </a:ext>
              </a:extLst>
            </p:cNvPr>
            <p:cNvSpPr/>
            <p:nvPr/>
          </p:nvSpPr>
          <p:spPr>
            <a:xfrm>
              <a:off x="6723221" y="4560679"/>
              <a:ext cx="9525" cy="19050"/>
            </a:xfrm>
            <a:custGeom>
              <a:avLst/>
              <a:gdLst>
                <a:gd name="connsiteX0" fmla="*/ 7144 w 9525"/>
                <a:gd name="connsiteY0" fmla="*/ 10368 h 19050"/>
                <a:gd name="connsiteX1" fmla="*/ 9049 w 9525"/>
                <a:gd name="connsiteY1" fmla="*/ 10368 h 19050"/>
                <a:gd name="connsiteX2" fmla="*/ 7144 w 9525"/>
                <a:gd name="connsiteY2" fmla="*/ 1036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0368"/>
                  </a:moveTo>
                  <a:cubicBezTo>
                    <a:pt x="7144" y="16083"/>
                    <a:pt x="9049" y="10368"/>
                    <a:pt x="9049" y="10368"/>
                  </a:cubicBezTo>
                  <a:cubicBezTo>
                    <a:pt x="8096" y="6558"/>
                    <a:pt x="8096" y="5606"/>
                    <a:pt x="7144" y="103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xmlns="" id="{6BD1BD79-0229-44D2-ABE1-5C0587F0E29E}"/>
                </a:ext>
              </a:extLst>
            </p:cNvPr>
            <p:cNvSpPr/>
            <p:nvPr/>
          </p:nvSpPr>
          <p:spPr>
            <a:xfrm>
              <a:off x="6832759" y="44410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001"/>
                  </a:lnTo>
                  <a:cubicBezTo>
                    <a:pt x="11906" y="9049"/>
                    <a:pt x="7144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xmlns="" id="{2600ABF6-A713-497D-BFCC-88B051597002}"/>
                </a:ext>
              </a:extLst>
            </p:cNvPr>
            <p:cNvSpPr/>
            <p:nvPr/>
          </p:nvSpPr>
          <p:spPr>
            <a:xfrm>
              <a:off x="6848486" y="4431358"/>
              <a:ext cx="19050" cy="9525"/>
            </a:xfrm>
            <a:custGeom>
              <a:avLst/>
              <a:gdLst>
                <a:gd name="connsiteX0" fmla="*/ 14276 w 19050"/>
                <a:gd name="connsiteY0" fmla="*/ 8244 h 9525"/>
                <a:gd name="connsiteX1" fmla="*/ 14276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4276" y="8244"/>
                  </a:moveTo>
                  <a:cubicBezTo>
                    <a:pt x="9514" y="7291"/>
                    <a:pt x="941" y="6339"/>
                    <a:pt x="14276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xmlns="" id="{AD704C3B-FD45-4E2C-92FA-40760C28C887}"/>
                </a:ext>
              </a:extLst>
            </p:cNvPr>
            <p:cNvSpPr/>
            <p:nvPr/>
          </p:nvSpPr>
          <p:spPr>
            <a:xfrm>
              <a:off x="6879883" y="4454366"/>
              <a:ext cx="19050" cy="9525"/>
            </a:xfrm>
            <a:custGeom>
              <a:avLst/>
              <a:gdLst>
                <a:gd name="connsiteX0" fmla="*/ 8597 w 19050"/>
                <a:gd name="connsiteY0" fmla="*/ 7144 h 9525"/>
                <a:gd name="connsiteX1" fmla="*/ 8597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597" y="7144"/>
                  </a:moveTo>
                  <a:cubicBezTo>
                    <a:pt x="977" y="7144"/>
                    <a:pt x="26694" y="9049"/>
                    <a:pt x="859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C4107551-AEF8-47A4-A9CB-63F88EC51263}"/>
                </a:ext>
              </a:extLst>
            </p:cNvPr>
            <p:cNvSpPr/>
            <p:nvPr/>
          </p:nvSpPr>
          <p:spPr>
            <a:xfrm>
              <a:off x="7256430" y="4528423"/>
              <a:ext cx="9525" cy="9525"/>
            </a:xfrm>
            <a:custGeom>
              <a:avLst/>
              <a:gdLst>
                <a:gd name="connsiteX0" fmla="*/ 7335 w 9525"/>
                <a:gd name="connsiteY0" fmla="*/ 11192 h 9525"/>
                <a:gd name="connsiteX1" fmla="*/ 10193 w 9525"/>
                <a:gd name="connsiteY1" fmla="*/ 10239 h 9525"/>
                <a:gd name="connsiteX2" fmla="*/ 7335 w 9525"/>
                <a:gd name="connsiteY2" fmla="*/ 1119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11192"/>
                  </a:moveTo>
                  <a:lnTo>
                    <a:pt x="10193" y="10239"/>
                  </a:lnTo>
                  <a:cubicBezTo>
                    <a:pt x="9240" y="6429"/>
                    <a:pt x="6383" y="5477"/>
                    <a:pt x="7335" y="1119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787843F4-FFA1-42EF-8A9C-B0F7414E3356}"/>
                </a:ext>
              </a:extLst>
            </p:cNvPr>
            <p:cNvSpPr/>
            <p:nvPr/>
          </p:nvSpPr>
          <p:spPr>
            <a:xfrm>
              <a:off x="7252725" y="4717256"/>
              <a:ext cx="9525" cy="19050"/>
            </a:xfrm>
            <a:custGeom>
              <a:avLst/>
              <a:gdLst>
                <a:gd name="connsiteX0" fmla="*/ 9135 w 9525"/>
                <a:gd name="connsiteY0" fmla="*/ 7144 h 19050"/>
                <a:gd name="connsiteX1" fmla="*/ 8182 w 9525"/>
                <a:gd name="connsiteY1" fmla="*/ 17621 h 19050"/>
                <a:gd name="connsiteX2" fmla="*/ 913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135" y="7144"/>
                  </a:moveTo>
                  <a:cubicBezTo>
                    <a:pt x="7230" y="9049"/>
                    <a:pt x="6277" y="14764"/>
                    <a:pt x="8182" y="17621"/>
                  </a:cubicBezTo>
                  <a:cubicBezTo>
                    <a:pt x="9135" y="13811"/>
                    <a:pt x="10087" y="9049"/>
                    <a:pt x="913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xmlns="" id="{57A58A65-05F0-4365-893C-0F934C6B15FD}"/>
                </a:ext>
              </a:extLst>
            </p:cNvPr>
            <p:cNvSpPr/>
            <p:nvPr/>
          </p:nvSpPr>
          <p:spPr>
            <a:xfrm>
              <a:off x="7070149" y="5115158"/>
              <a:ext cx="9525" cy="9525"/>
            </a:xfrm>
            <a:custGeom>
              <a:avLst/>
              <a:gdLst>
                <a:gd name="connsiteX0" fmla="*/ 7878 w 9525"/>
                <a:gd name="connsiteY0" fmla="*/ 9291 h 9525"/>
                <a:gd name="connsiteX1" fmla="*/ 7878 w 9525"/>
                <a:gd name="connsiteY1" fmla="*/ 92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78" y="9291"/>
                  </a:moveTo>
                  <a:cubicBezTo>
                    <a:pt x="11688" y="2624"/>
                    <a:pt x="5021" y="14054"/>
                    <a:pt x="7878" y="929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2E72F824-CB25-41A8-978F-C32040C79471}"/>
                </a:ext>
              </a:extLst>
            </p:cNvPr>
            <p:cNvSpPr/>
            <p:nvPr/>
          </p:nvSpPr>
          <p:spPr>
            <a:xfrm>
              <a:off x="7284229" y="4484131"/>
              <a:ext cx="9525" cy="9525"/>
            </a:xfrm>
            <a:custGeom>
              <a:avLst/>
              <a:gdLst>
                <a:gd name="connsiteX0" fmla="*/ 9064 w 9525"/>
                <a:gd name="connsiteY0" fmla="*/ 7858 h 9525"/>
                <a:gd name="connsiteX1" fmla="*/ 906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4" y="7858"/>
                  </a:moveTo>
                  <a:cubicBezTo>
                    <a:pt x="10016" y="6906"/>
                    <a:pt x="4302" y="6906"/>
                    <a:pt x="906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6B5CA00D-C819-4B07-8FE2-716360ED015C}"/>
                </a:ext>
              </a:extLst>
            </p:cNvPr>
            <p:cNvSpPr/>
            <p:nvPr/>
          </p:nvSpPr>
          <p:spPr>
            <a:xfrm>
              <a:off x="7275671" y="44819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476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57822E58-2326-4A5D-9FAD-CA394C430104}"/>
                </a:ext>
              </a:extLst>
            </p:cNvPr>
            <p:cNvSpPr/>
            <p:nvPr/>
          </p:nvSpPr>
          <p:spPr>
            <a:xfrm>
              <a:off x="7354729" y="44334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xmlns="" id="{BF6A5003-3F07-4E4D-871E-D87B9A5E9448}"/>
                </a:ext>
              </a:extLst>
            </p:cNvPr>
            <p:cNvSpPr/>
            <p:nvPr/>
          </p:nvSpPr>
          <p:spPr>
            <a:xfrm>
              <a:off x="7371874" y="437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477F86A0-F243-408F-86C1-1C6DA0844983}"/>
                </a:ext>
              </a:extLst>
            </p:cNvPr>
            <p:cNvSpPr/>
            <p:nvPr/>
          </p:nvSpPr>
          <p:spPr>
            <a:xfrm>
              <a:off x="7357586" y="4372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DECEBB97-1433-4372-BCF8-5437C2AB51FC}"/>
                </a:ext>
              </a:extLst>
            </p:cNvPr>
            <p:cNvSpPr/>
            <p:nvPr/>
          </p:nvSpPr>
          <p:spPr>
            <a:xfrm>
              <a:off x="7355681" y="4432988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10001" y="7567"/>
                  </a:lnTo>
                  <a:cubicBezTo>
                    <a:pt x="9049" y="6615"/>
                    <a:pt x="8096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xmlns="" id="{A61490DC-A0E3-4F47-9353-2D7F881DBF16}"/>
                </a:ext>
              </a:extLst>
            </p:cNvPr>
            <p:cNvSpPr/>
            <p:nvPr/>
          </p:nvSpPr>
          <p:spPr>
            <a:xfrm>
              <a:off x="7259479" y="449460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752F6B9F-BE15-4283-A768-C65E1E848262}"/>
                </a:ext>
              </a:extLst>
            </p:cNvPr>
            <p:cNvSpPr/>
            <p:nvPr/>
          </p:nvSpPr>
          <p:spPr>
            <a:xfrm>
              <a:off x="7322873" y="44553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1095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xmlns="" id="{8911EABD-7E9E-461D-8C96-99815A4153A6}"/>
                </a:ext>
              </a:extLst>
            </p:cNvPr>
            <p:cNvSpPr/>
            <p:nvPr/>
          </p:nvSpPr>
          <p:spPr>
            <a:xfrm>
              <a:off x="7296655" y="4468492"/>
              <a:ext cx="9525" cy="9525"/>
            </a:xfrm>
            <a:custGeom>
              <a:avLst/>
              <a:gdLst>
                <a:gd name="connsiteX0" fmla="*/ 9020 w 9525"/>
                <a:gd name="connsiteY0" fmla="*/ 10162 h 9525"/>
                <a:gd name="connsiteX1" fmla="*/ 9020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20" y="10162"/>
                  </a:moveTo>
                  <a:cubicBezTo>
                    <a:pt x="12830" y="8257"/>
                    <a:pt x="3305" y="4447"/>
                    <a:pt x="9020" y="1016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EB2E6282-EFAC-41E4-A14F-0FEC23595D18}"/>
                </a:ext>
              </a:extLst>
            </p:cNvPr>
            <p:cNvSpPr/>
            <p:nvPr/>
          </p:nvSpPr>
          <p:spPr>
            <a:xfrm>
              <a:off x="7254716" y="44905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2CF45DBB-C4D3-475A-B488-52989CC93F81}"/>
                </a:ext>
              </a:extLst>
            </p:cNvPr>
            <p:cNvSpPr/>
            <p:nvPr/>
          </p:nvSpPr>
          <p:spPr>
            <a:xfrm>
              <a:off x="7342346" y="44457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5A70F3CD-8035-4DF8-8D58-011DCE024B35}"/>
                </a:ext>
              </a:extLst>
            </p:cNvPr>
            <p:cNvSpPr/>
            <p:nvPr/>
          </p:nvSpPr>
          <p:spPr>
            <a:xfrm>
              <a:off x="6734651" y="44057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AA2237C4-636A-481C-812B-80534B79B1E0}"/>
                </a:ext>
              </a:extLst>
            </p:cNvPr>
            <p:cNvSpPr/>
            <p:nvPr/>
          </p:nvSpPr>
          <p:spPr>
            <a:xfrm>
              <a:off x="6702372" y="4423865"/>
              <a:ext cx="9525" cy="9525"/>
            </a:xfrm>
            <a:custGeom>
              <a:avLst/>
              <a:gdLst>
                <a:gd name="connsiteX0" fmla="*/ 7990 w 9525"/>
                <a:gd name="connsiteY0" fmla="*/ 9069 h 9525"/>
                <a:gd name="connsiteX1" fmla="*/ 7990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069"/>
                  </a:moveTo>
                  <a:cubicBezTo>
                    <a:pt x="7990" y="8117"/>
                    <a:pt x="6085" y="5259"/>
                    <a:pt x="7990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C1DDD638-2A78-43A1-8BF1-F5F6BAC4CC1E}"/>
                </a:ext>
              </a:extLst>
            </p:cNvPr>
            <p:cNvSpPr/>
            <p:nvPr/>
          </p:nvSpPr>
          <p:spPr>
            <a:xfrm>
              <a:off x="7329964" y="43667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F8BB1295-3270-4D47-80C1-9BC318AD7495}"/>
                </a:ext>
              </a:extLst>
            </p:cNvPr>
            <p:cNvSpPr/>
            <p:nvPr/>
          </p:nvSpPr>
          <p:spPr>
            <a:xfrm>
              <a:off x="7077781" y="4339113"/>
              <a:ext cx="9525" cy="19050"/>
            </a:xfrm>
            <a:custGeom>
              <a:avLst/>
              <a:gdLst>
                <a:gd name="connsiteX0" fmla="*/ 9772 w 9525"/>
                <a:gd name="connsiteY0" fmla="*/ 7144 h 19050"/>
                <a:gd name="connsiteX1" fmla="*/ 7867 w 9525"/>
                <a:gd name="connsiteY1" fmla="*/ 12859 h 19050"/>
                <a:gd name="connsiteX2" fmla="*/ 9772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772" y="7144"/>
                  </a:moveTo>
                  <a:cubicBezTo>
                    <a:pt x="11676" y="10001"/>
                    <a:pt x="5009" y="9049"/>
                    <a:pt x="7867" y="12859"/>
                  </a:cubicBezTo>
                  <a:cubicBezTo>
                    <a:pt x="8819" y="11906"/>
                    <a:pt x="13582" y="9049"/>
                    <a:pt x="9772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3D8255CE-F72A-4276-9E00-BAA938F63B0B}"/>
                </a:ext>
              </a:extLst>
            </p:cNvPr>
            <p:cNvSpPr/>
            <p:nvPr/>
          </p:nvSpPr>
          <p:spPr>
            <a:xfrm>
              <a:off x="7257574" y="44953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A5C3F49D-ACC8-440E-A2FD-007C542D4DAA}"/>
                </a:ext>
              </a:extLst>
            </p:cNvPr>
            <p:cNvSpPr/>
            <p:nvPr/>
          </p:nvSpPr>
          <p:spPr>
            <a:xfrm>
              <a:off x="7079456" y="4344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BD59DC0C-89CF-40B3-82B4-158D24BF95C8}"/>
                </a:ext>
              </a:extLst>
            </p:cNvPr>
            <p:cNvSpPr/>
            <p:nvPr/>
          </p:nvSpPr>
          <p:spPr>
            <a:xfrm>
              <a:off x="7267099" y="436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8096" y="8096"/>
                  </a:cubicBez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C0755187-6637-4805-A184-EEDD9604529B}"/>
                </a:ext>
              </a:extLst>
            </p:cNvPr>
            <p:cNvSpPr/>
            <p:nvPr/>
          </p:nvSpPr>
          <p:spPr>
            <a:xfrm>
              <a:off x="7312819" y="43714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547F1189-FFB3-463B-ADE7-ADC887B2F992}"/>
                </a:ext>
              </a:extLst>
            </p:cNvPr>
            <p:cNvSpPr/>
            <p:nvPr/>
          </p:nvSpPr>
          <p:spPr>
            <a:xfrm>
              <a:off x="7239912" y="4364845"/>
              <a:ext cx="9525" cy="9525"/>
            </a:xfrm>
            <a:custGeom>
              <a:avLst/>
              <a:gdLst>
                <a:gd name="connsiteX0" fmla="*/ 9566 w 9525"/>
                <a:gd name="connsiteY0" fmla="*/ 8082 h 9525"/>
                <a:gd name="connsiteX1" fmla="*/ 9566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566" y="8082"/>
                  </a:moveTo>
                  <a:cubicBezTo>
                    <a:pt x="2898" y="5224"/>
                    <a:pt x="12423" y="9987"/>
                    <a:pt x="9566" y="80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E530B45A-F0EE-44D8-A8A9-7F664ED74C8F}"/>
                </a:ext>
              </a:extLst>
            </p:cNvPr>
            <p:cNvSpPr/>
            <p:nvPr/>
          </p:nvSpPr>
          <p:spPr>
            <a:xfrm>
              <a:off x="7217569" y="436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1FF3C33C-26A2-4EEA-B389-18B0A5F9FEC8}"/>
                </a:ext>
              </a:extLst>
            </p:cNvPr>
            <p:cNvSpPr/>
            <p:nvPr/>
          </p:nvSpPr>
          <p:spPr>
            <a:xfrm>
              <a:off x="6781324" y="434768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9049" y="8096"/>
                    <a:pt x="7144" y="10954"/>
                    <a:pt x="10001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7AD7E753-6463-4416-93DD-9D0239382024}"/>
                </a:ext>
              </a:extLst>
            </p:cNvPr>
            <p:cNvSpPr/>
            <p:nvPr/>
          </p:nvSpPr>
          <p:spPr>
            <a:xfrm>
              <a:off x="7258526" y="4494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CB3852EC-B513-4F03-8CF5-1A3F485FB41A}"/>
                </a:ext>
              </a:extLst>
            </p:cNvPr>
            <p:cNvSpPr/>
            <p:nvPr/>
          </p:nvSpPr>
          <p:spPr>
            <a:xfrm>
              <a:off x="7235666" y="4386738"/>
              <a:ext cx="9525" cy="9525"/>
            </a:xfrm>
            <a:custGeom>
              <a:avLst/>
              <a:gdLst>
                <a:gd name="connsiteX0" fmla="*/ 10954 w 9525"/>
                <a:gd name="connsiteY0" fmla="*/ 8096 h 9525"/>
                <a:gd name="connsiteX1" fmla="*/ 7144 w 9525"/>
                <a:gd name="connsiteY1" fmla="*/ 7144 h 9525"/>
                <a:gd name="connsiteX2" fmla="*/ 1095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1095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xmlns="" id="{06D9282D-A37F-417D-883D-B0FB592ECB33}"/>
                </a:ext>
              </a:extLst>
            </p:cNvPr>
            <p:cNvSpPr/>
            <p:nvPr/>
          </p:nvSpPr>
          <p:spPr>
            <a:xfrm>
              <a:off x="6907054" y="432387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79485A66-04F5-4BCB-A8D6-F5259A351823}"/>
                </a:ext>
              </a:extLst>
            </p:cNvPr>
            <p:cNvSpPr/>
            <p:nvPr/>
          </p:nvSpPr>
          <p:spPr>
            <a:xfrm>
              <a:off x="7220519" y="4384394"/>
              <a:ext cx="9525" cy="9525"/>
            </a:xfrm>
            <a:custGeom>
              <a:avLst/>
              <a:gdLst>
                <a:gd name="connsiteX0" fmla="*/ 9909 w 9525"/>
                <a:gd name="connsiteY0" fmla="*/ 9488 h 9525"/>
                <a:gd name="connsiteX1" fmla="*/ 9909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9488"/>
                  </a:moveTo>
                  <a:cubicBezTo>
                    <a:pt x="8956" y="8536"/>
                    <a:pt x="4194" y="4726"/>
                    <a:pt x="9909" y="94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BAE1C8FF-9E85-49E7-A822-EADF9D625A2D}"/>
                </a:ext>
              </a:extLst>
            </p:cNvPr>
            <p:cNvSpPr/>
            <p:nvPr/>
          </p:nvSpPr>
          <p:spPr>
            <a:xfrm>
              <a:off x="6781324" y="434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xmlns="" id="{BB7CD523-0469-4EA3-9AB1-15F6005DAE1B}"/>
                </a:ext>
              </a:extLst>
            </p:cNvPr>
            <p:cNvSpPr/>
            <p:nvPr/>
          </p:nvSpPr>
          <p:spPr>
            <a:xfrm>
              <a:off x="6704171" y="4281011"/>
              <a:ext cx="704850" cy="238125"/>
            </a:xfrm>
            <a:custGeom>
              <a:avLst/>
              <a:gdLst>
                <a:gd name="connsiteX0" fmla="*/ 70961 w 704850"/>
                <a:gd name="connsiteY0" fmla="*/ 96679 h 238125"/>
                <a:gd name="connsiteX1" fmla="*/ 82391 w 704850"/>
                <a:gd name="connsiteY1" fmla="*/ 67151 h 238125"/>
                <a:gd name="connsiteX2" fmla="*/ 89059 w 704850"/>
                <a:gd name="connsiteY2" fmla="*/ 62389 h 238125"/>
                <a:gd name="connsiteX3" fmla="*/ 86201 w 704850"/>
                <a:gd name="connsiteY3" fmla="*/ 69056 h 238125"/>
                <a:gd name="connsiteX4" fmla="*/ 90011 w 704850"/>
                <a:gd name="connsiteY4" fmla="*/ 72866 h 238125"/>
                <a:gd name="connsiteX5" fmla="*/ 151924 w 704850"/>
                <a:gd name="connsiteY5" fmla="*/ 30004 h 238125"/>
                <a:gd name="connsiteX6" fmla="*/ 257651 w 704850"/>
                <a:gd name="connsiteY6" fmla="*/ 58579 h 238125"/>
                <a:gd name="connsiteX7" fmla="*/ 259556 w 704850"/>
                <a:gd name="connsiteY7" fmla="*/ 58579 h 238125"/>
                <a:gd name="connsiteX8" fmla="*/ 587216 w 704850"/>
                <a:gd name="connsiteY8" fmla="*/ 111919 h 238125"/>
                <a:gd name="connsiteX9" fmla="*/ 578644 w 704850"/>
                <a:gd name="connsiteY9" fmla="*/ 116681 h 238125"/>
                <a:gd name="connsiteX10" fmla="*/ 616744 w 704850"/>
                <a:gd name="connsiteY10" fmla="*/ 116681 h 238125"/>
                <a:gd name="connsiteX11" fmla="*/ 624364 w 704850"/>
                <a:gd name="connsiteY11" fmla="*/ 108109 h 238125"/>
                <a:gd name="connsiteX12" fmla="*/ 692944 w 704850"/>
                <a:gd name="connsiteY12" fmla="*/ 115729 h 238125"/>
                <a:gd name="connsiteX13" fmla="*/ 693896 w 704850"/>
                <a:gd name="connsiteY13" fmla="*/ 120491 h 238125"/>
                <a:gd name="connsiteX14" fmla="*/ 521494 w 704850"/>
                <a:gd name="connsiteY14" fmla="*/ 233839 h 238125"/>
                <a:gd name="connsiteX15" fmla="*/ 574834 w 704850"/>
                <a:gd name="connsiteY15" fmla="*/ 211931 h 238125"/>
                <a:gd name="connsiteX16" fmla="*/ 573881 w 704850"/>
                <a:gd name="connsiteY16" fmla="*/ 214789 h 238125"/>
                <a:gd name="connsiteX17" fmla="*/ 554831 w 704850"/>
                <a:gd name="connsiteY17" fmla="*/ 213836 h 238125"/>
                <a:gd name="connsiteX18" fmla="*/ 558641 w 704850"/>
                <a:gd name="connsiteY18" fmla="*/ 216694 h 238125"/>
                <a:gd name="connsiteX19" fmla="*/ 635794 w 704850"/>
                <a:gd name="connsiteY19" fmla="*/ 165259 h 238125"/>
                <a:gd name="connsiteX20" fmla="*/ 658654 w 704850"/>
                <a:gd name="connsiteY20" fmla="*/ 159544 h 238125"/>
                <a:gd name="connsiteX21" fmla="*/ 703421 w 704850"/>
                <a:gd name="connsiteY21" fmla="*/ 104299 h 238125"/>
                <a:gd name="connsiteX22" fmla="*/ 677704 w 704850"/>
                <a:gd name="connsiteY22" fmla="*/ 107156 h 238125"/>
                <a:gd name="connsiteX23" fmla="*/ 678656 w 704850"/>
                <a:gd name="connsiteY23" fmla="*/ 99536 h 238125"/>
                <a:gd name="connsiteX24" fmla="*/ 632936 w 704850"/>
                <a:gd name="connsiteY24" fmla="*/ 97631 h 238125"/>
                <a:gd name="connsiteX25" fmla="*/ 594836 w 704850"/>
                <a:gd name="connsiteY25" fmla="*/ 95726 h 238125"/>
                <a:gd name="connsiteX26" fmla="*/ 603409 w 704850"/>
                <a:gd name="connsiteY26" fmla="*/ 96679 h 238125"/>
                <a:gd name="connsiteX27" fmla="*/ 431959 w 704850"/>
                <a:gd name="connsiteY27" fmla="*/ 81439 h 238125"/>
                <a:gd name="connsiteX28" fmla="*/ 436721 w 704850"/>
                <a:gd name="connsiteY28" fmla="*/ 77629 h 238125"/>
                <a:gd name="connsiteX29" fmla="*/ 247174 w 704850"/>
                <a:gd name="connsiteY29" fmla="*/ 34766 h 238125"/>
                <a:gd name="connsiteX30" fmla="*/ 127159 w 704850"/>
                <a:gd name="connsiteY30" fmla="*/ 15716 h 238125"/>
                <a:gd name="connsiteX31" fmla="*/ 132874 w 704850"/>
                <a:gd name="connsiteY31" fmla="*/ 7144 h 238125"/>
                <a:gd name="connsiteX32" fmla="*/ 113824 w 704850"/>
                <a:gd name="connsiteY32" fmla="*/ 25241 h 238125"/>
                <a:gd name="connsiteX33" fmla="*/ 119539 w 704850"/>
                <a:gd name="connsiteY33" fmla="*/ 20479 h 238125"/>
                <a:gd name="connsiteX34" fmla="*/ 93821 w 704850"/>
                <a:gd name="connsiteY34" fmla="*/ 41434 h 238125"/>
                <a:gd name="connsiteX35" fmla="*/ 7144 w 704850"/>
                <a:gd name="connsiteY35" fmla="*/ 149066 h 238125"/>
                <a:gd name="connsiteX36" fmla="*/ 23336 w 704850"/>
                <a:gd name="connsiteY36" fmla="*/ 154781 h 238125"/>
                <a:gd name="connsiteX37" fmla="*/ 24289 w 704850"/>
                <a:gd name="connsiteY37" fmla="*/ 152876 h 238125"/>
                <a:gd name="connsiteX38" fmla="*/ 70961 w 704850"/>
                <a:gd name="connsiteY38" fmla="*/ 96679 h 238125"/>
                <a:gd name="connsiteX39" fmla="*/ 130016 w 704850"/>
                <a:gd name="connsiteY39" fmla="*/ 31909 h 238125"/>
                <a:gd name="connsiteX40" fmla="*/ 130016 w 704850"/>
                <a:gd name="connsiteY40" fmla="*/ 31909 h 238125"/>
                <a:gd name="connsiteX41" fmla="*/ 135731 w 704850"/>
                <a:gd name="connsiteY41" fmla="*/ 29051 h 238125"/>
                <a:gd name="connsiteX42" fmla="*/ 135731 w 704850"/>
                <a:gd name="connsiteY42" fmla="*/ 29051 h 238125"/>
                <a:gd name="connsiteX43" fmla="*/ 111919 w 704850"/>
                <a:gd name="connsiteY43" fmla="*/ 20479 h 238125"/>
                <a:gd name="connsiteX44" fmla="*/ 111919 w 704850"/>
                <a:gd name="connsiteY44" fmla="*/ 20479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4850" h="238125">
                  <a:moveTo>
                    <a:pt x="70961" y="96679"/>
                  </a:moveTo>
                  <a:cubicBezTo>
                    <a:pt x="70961" y="96679"/>
                    <a:pt x="86201" y="69056"/>
                    <a:pt x="82391" y="67151"/>
                  </a:cubicBezTo>
                  <a:cubicBezTo>
                    <a:pt x="76676" y="71914"/>
                    <a:pt x="88106" y="63341"/>
                    <a:pt x="89059" y="62389"/>
                  </a:cubicBezTo>
                  <a:cubicBezTo>
                    <a:pt x="92869" y="65246"/>
                    <a:pt x="86201" y="70009"/>
                    <a:pt x="86201" y="69056"/>
                  </a:cubicBezTo>
                  <a:cubicBezTo>
                    <a:pt x="88106" y="70009"/>
                    <a:pt x="89059" y="70961"/>
                    <a:pt x="90011" y="72866"/>
                  </a:cubicBezTo>
                  <a:cubicBezTo>
                    <a:pt x="101441" y="65246"/>
                    <a:pt x="125254" y="-2381"/>
                    <a:pt x="151924" y="30004"/>
                  </a:cubicBezTo>
                  <a:cubicBezTo>
                    <a:pt x="203359" y="48101"/>
                    <a:pt x="214789" y="55721"/>
                    <a:pt x="257651" y="58579"/>
                  </a:cubicBezTo>
                  <a:cubicBezTo>
                    <a:pt x="257651" y="63341"/>
                    <a:pt x="257651" y="63341"/>
                    <a:pt x="259556" y="58579"/>
                  </a:cubicBezTo>
                  <a:cubicBezTo>
                    <a:pt x="345281" y="91916"/>
                    <a:pt x="476726" y="117634"/>
                    <a:pt x="587216" y="111919"/>
                  </a:cubicBezTo>
                  <a:cubicBezTo>
                    <a:pt x="584359" y="112871"/>
                    <a:pt x="581501" y="114776"/>
                    <a:pt x="578644" y="116681"/>
                  </a:cubicBezTo>
                  <a:cubicBezTo>
                    <a:pt x="579596" y="116681"/>
                    <a:pt x="622459" y="114776"/>
                    <a:pt x="616744" y="116681"/>
                  </a:cubicBezTo>
                  <a:cubicBezTo>
                    <a:pt x="619601" y="116681"/>
                    <a:pt x="623411" y="112871"/>
                    <a:pt x="624364" y="108109"/>
                  </a:cubicBezTo>
                  <a:cubicBezTo>
                    <a:pt x="619601" y="117634"/>
                    <a:pt x="691991" y="115729"/>
                    <a:pt x="692944" y="115729"/>
                  </a:cubicBezTo>
                  <a:cubicBezTo>
                    <a:pt x="683419" y="117634"/>
                    <a:pt x="694849" y="118586"/>
                    <a:pt x="693896" y="120491"/>
                  </a:cubicBezTo>
                  <a:cubicBezTo>
                    <a:pt x="685324" y="115729"/>
                    <a:pt x="547211" y="217646"/>
                    <a:pt x="521494" y="233839"/>
                  </a:cubicBezTo>
                  <a:cubicBezTo>
                    <a:pt x="541496" y="226219"/>
                    <a:pt x="574834" y="214789"/>
                    <a:pt x="574834" y="211931"/>
                  </a:cubicBezTo>
                  <a:cubicBezTo>
                    <a:pt x="571976" y="210979"/>
                    <a:pt x="571976" y="211931"/>
                    <a:pt x="573881" y="214789"/>
                  </a:cubicBezTo>
                  <a:cubicBezTo>
                    <a:pt x="572929" y="215741"/>
                    <a:pt x="553879" y="214789"/>
                    <a:pt x="554831" y="213836"/>
                  </a:cubicBezTo>
                  <a:cubicBezTo>
                    <a:pt x="552926" y="214789"/>
                    <a:pt x="557689" y="217646"/>
                    <a:pt x="558641" y="216694"/>
                  </a:cubicBezTo>
                  <a:cubicBezTo>
                    <a:pt x="579596" y="203359"/>
                    <a:pt x="617696" y="187166"/>
                    <a:pt x="635794" y="165259"/>
                  </a:cubicBezTo>
                  <a:cubicBezTo>
                    <a:pt x="644366" y="176689"/>
                    <a:pt x="644366" y="167164"/>
                    <a:pt x="658654" y="159544"/>
                  </a:cubicBezTo>
                  <a:cubicBezTo>
                    <a:pt x="700564" y="141446"/>
                    <a:pt x="705326" y="140494"/>
                    <a:pt x="703421" y="104299"/>
                  </a:cubicBezTo>
                  <a:cubicBezTo>
                    <a:pt x="699611" y="104299"/>
                    <a:pt x="690086" y="104299"/>
                    <a:pt x="677704" y="107156"/>
                  </a:cubicBezTo>
                  <a:cubicBezTo>
                    <a:pt x="666274" y="105251"/>
                    <a:pt x="679609" y="100489"/>
                    <a:pt x="678656" y="99536"/>
                  </a:cubicBezTo>
                  <a:cubicBezTo>
                    <a:pt x="669131" y="98584"/>
                    <a:pt x="631984" y="93821"/>
                    <a:pt x="632936" y="97631"/>
                  </a:cubicBezTo>
                  <a:cubicBezTo>
                    <a:pt x="637699" y="98584"/>
                    <a:pt x="601504" y="90964"/>
                    <a:pt x="594836" y="95726"/>
                  </a:cubicBezTo>
                  <a:cubicBezTo>
                    <a:pt x="611029" y="102394"/>
                    <a:pt x="589121" y="90964"/>
                    <a:pt x="603409" y="96679"/>
                  </a:cubicBezTo>
                  <a:cubicBezTo>
                    <a:pt x="581501" y="113824"/>
                    <a:pt x="461486" y="80486"/>
                    <a:pt x="431959" y="81439"/>
                  </a:cubicBezTo>
                  <a:cubicBezTo>
                    <a:pt x="444341" y="69056"/>
                    <a:pt x="438626" y="79534"/>
                    <a:pt x="436721" y="77629"/>
                  </a:cubicBezTo>
                  <a:cubicBezTo>
                    <a:pt x="419576" y="92869"/>
                    <a:pt x="281464" y="42386"/>
                    <a:pt x="247174" y="34766"/>
                  </a:cubicBezTo>
                  <a:cubicBezTo>
                    <a:pt x="193834" y="23336"/>
                    <a:pt x="173831" y="25241"/>
                    <a:pt x="127159" y="15716"/>
                  </a:cubicBezTo>
                  <a:cubicBezTo>
                    <a:pt x="135731" y="15716"/>
                    <a:pt x="137636" y="12859"/>
                    <a:pt x="132874" y="7144"/>
                  </a:cubicBezTo>
                  <a:cubicBezTo>
                    <a:pt x="130969" y="9049"/>
                    <a:pt x="109061" y="25241"/>
                    <a:pt x="113824" y="25241"/>
                  </a:cubicBezTo>
                  <a:cubicBezTo>
                    <a:pt x="112871" y="25241"/>
                    <a:pt x="122396" y="18574"/>
                    <a:pt x="119539" y="20479"/>
                  </a:cubicBezTo>
                  <a:cubicBezTo>
                    <a:pt x="116681" y="30004"/>
                    <a:pt x="92869" y="38576"/>
                    <a:pt x="93821" y="41434"/>
                  </a:cubicBezTo>
                  <a:cubicBezTo>
                    <a:pt x="87154" y="55721"/>
                    <a:pt x="13811" y="148114"/>
                    <a:pt x="7144" y="149066"/>
                  </a:cubicBezTo>
                  <a:cubicBezTo>
                    <a:pt x="10001" y="145256"/>
                    <a:pt x="15716" y="158591"/>
                    <a:pt x="23336" y="154781"/>
                  </a:cubicBezTo>
                  <a:cubicBezTo>
                    <a:pt x="28099" y="144304"/>
                    <a:pt x="22384" y="152876"/>
                    <a:pt x="24289" y="152876"/>
                  </a:cubicBezTo>
                  <a:cubicBezTo>
                    <a:pt x="30956" y="151924"/>
                    <a:pt x="60484" y="99536"/>
                    <a:pt x="70961" y="96679"/>
                  </a:cubicBezTo>
                  <a:close/>
                  <a:moveTo>
                    <a:pt x="130016" y="31909"/>
                  </a:moveTo>
                  <a:cubicBezTo>
                    <a:pt x="129064" y="32861"/>
                    <a:pt x="126206" y="34766"/>
                    <a:pt x="130016" y="31909"/>
                  </a:cubicBezTo>
                  <a:close/>
                  <a:moveTo>
                    <a:pt x="135731" y="29051"/>
                  </a:moveTo>
                  <a:cubicBezTo>
                    <a:pt x="131921" y="30004"/>
                    <a:pt x="131921" y="28099"/>
                    <a:pt x="135731" y="29051"/>
                  </a:cubicBezTo>
                  <a:close/>
                  <a:moveTo>
                    <a:pt x="111919" y="20479"/>
                  </a:moveTo>
                  <a:cubicBezTo>
                    <a:pt x="115729" y="15716"/>
                    <a:pt x="111919" y="25241"/>
                    <a:pt x="111919" y="204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CFC4A60F-5775-4C26-BFC9-3D1787AE92DB}"/>
                </a:ext>
              </a:extLst>
            </p:cNvPr>
            <p:cNvSpPr/>
            <p:nvPr/>
          </p:nvSpPr>
          <p:spPr>
            <a:xfrm>
              <a:off x="6808946" y="42981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83312CF9-8DE5-44C5-99B9-28D706773124}"/>
                </a:ext>
              </a:extLst>
            </p:cNvPr>
            <p:cNvSpPr/>
            <p:nvPr/>
          </p:nvSpPr>
          <p:spPr>
            <a:xfrm>
              <a:off x="7354305" y="443341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xmlns="" id="{D3DB6D50-58AF-4697-A437-67F82EE5CFDD}"/>
                </a:ext>
              </a:extLst>
            </p:cNvPr>
            <p:cNvSpPr/>
            <p:nvPr/>
          </p:nvSpPr>
          <p:spPr>
            <a:xfrm>
              <a:off x="6899434" y="432315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xmlns="" id="{A72E8FD4-AE0F-48BB-A789-3CFB8F0AF39F}"/>
                </a:ext>
              </a:extLst>
            </p:cNvPr>
            <p:cNvSpPr/>
            <p:nvPr/>
          </p:nvSpPr>
          <p:spPr>
            <a:xfrm>
              <a:off x="7313348" y="4446031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xmlns="" id="{6B4E8BDB-26D8-43C2-8CD8-FF6202033A5C}"/>
                </a:ext>
              </a:extLst>
            </p:cNvPr>
            <p:cNvSpPr/>
            <p:nvPr/>
          </p:nvSpPr>
          <p:spPr>
            <a:xfrm>
              <a:off x="7294721" y="44553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9049" y="7144"/>
                    <a:pt x="10001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xmlns="" id="{4B302854-BEB7-4886-81C7-3916EF7B9783}"/>
                </a:ext>
              </a:extLst>
            </p:cNvPr>
            <p:cNvSpPr/>
            <p:nvPr/>
          </p:nvSpPr>
          <p:spPr>
            <a:xfrm>
              <a:off x="7285196" y="446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xmlns="" id="{1086C52B-1266-4D05-87C9-1485755EC78C}"/>
                </a:ext>
              </a:extLst>
            </p:cNvPr>
            <p:cNvSpPr/>
            <p:nvPr/>
          </p:nvSpPr>
          <p:spPr>
            <a:xfrm>
              <a:off x="7312671" y="439054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7291" y="7144"/>
                    <a:pt x="8244" y="7144"/>
                  </a:cubicBez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5CD7F897-D749-4F9A-BCAF-D16CC0514841}"/>
                </a:ext>
              </a:extLst>
            </p:cNvPr>
            <p:cNvSpPr/>
            <p:nvPr/>
          </p:nvSpPr>
          <p:spPr>
            <a:xfrm>
              <a:off x="7375684" y="438769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DAC003CA-A840-4423-9E3C-25C4F3BB666D}"/>
                </a:ext>
              </a:extLst>
            </p:cNvPr>
            <p:cNvSpPr/>
            <p:nvPr/>
          </p:nvSpPr>
          <p:spPr>
            <a:xfrm>
              <a:off x="7239053" y="43876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BEC4C4E9-AAC6-4F32-9316-90D02BB3774C}"/>
                </a:ext>
              </a:extLst>
            </p:cNvPr>
            <p:cNvSpPr/>
            <p:nvPr/>
          </p:nvSpPr>
          <p:spPr>
            <a:xfrm>
              <a:off x="7373779" y="4388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xmlns="" id="{CD8B5560-9D9B-458A-A561-42F3A4FA2177}"/>
                </a:ext>
              </a:extLst>
            </p:cNvPr>
            <p:cNvSpPr/>
            <p:nvPr/>
          </p:nvSpPr>
          <p:spPr>
            <a:xfrm>
              <a:off x="7270909" y="449175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65D80ADD-A0A7-4938-A16B-31066F739E29}"/>
                </a:ext>
              </a:extLst>
            </p:cNvPr>
            <p:cNvSpPr/>
            <p:nvPr/>
          </p:nvSpPr>
          <p:spPr>
            <a:xfrm>
              <a:off x="7271861" y="44910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997FAED6-DEBD-404A-9366-EDEA8F1739E2}"/>
                </a:ext>
              </a:extLst>
            </p:cNvPr>
            <p:cNvSpPr/>
            <p:nvPr/>
          </p:nvSpPr>
          <p:spPr>
            <a:xfrm>
              <a:off x="7272814" y="44896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6AA1A9AC-ADED-4081-BF2A-E2D676B1C4A5}"/>
                </a:ext>
              </a:extLst>
            </p:cNvPr>
            <p:cNvSpPr/>
            <p:nvPr/>
          </p:nvSpPr>
          <p:spPr>
            <a:xfrm>
              <a:off x="7249001" y="4481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D5FBA9CD-70A1-410E-BE66-38386AA648EC}"/>
                </a:ext>
              </a:extLst>
            </p:cNvPr>
            <p:cNvSpPr/>
            <p:nvPr/>
          </p:nvSpPr>
          <p:spPr>
            <a:xfrm>
              <a:off x="7247837" y="4479021"/>
              <a:ext cx="19050" cy="9525"/>
            </a:xfrm>
            <a:custGeom>
              <a:avLst/>
              <a:gdLst>
                <a:gd name="connsiteX0" fmla="*/ 13070 w 19050"/>
                <a:gd name="connsiteY0" fmla="*/ 7253 h 9525"/>
                <a:gd name="connsiteX1" fmla="*/ 13070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253"/>
                  </a:moveTo>
                  <a:cubicBezTo>
                    <a:pt x="-265" y="12016"/>
                    <a:pt x="13070" y="6301"/>
                    <a:pt x="13070" y="72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xmlns="" id="{3A039997-B260-4A36-9CA7-A2772BA2AFD2}"/>
                </a:ext>
              </a:extLst>
            </p:cNvPr>
            <p:cNvSpPr/>
            <p:nvPr/>
          </p:nvSpPr>
          <p:spPr>
            <a:xfrm>
              <a:off x="7276434" y="4478178"/>
              <a:ext cx="9525" cy="9525"/>
            </a:xfrm>
            <a:custGeom>
              <a:avLst/>
              <a:gdLst>
                <a:gd name="connsiteX0" fmla="*/ 11143 w 9525"/>
                <a:gd name="connsiteY0" fmla="*/ 7144 h 9525"/>
                <a:gd name="connsiteX1" fmla="*/ 111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43" y="7144"/>
                  </a:moveTo>
                  <a:cubicBezTo>
                    <a:pt x="4476" y="13811"/>
                    <a:pt x="7333" y="8096"/>
                    <a:pt x="1114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xmlns="" id="{3C8F0824-5ADB-4A59-8CC6-72BC929722A8}"/>
                </a:ext>
              </a:extLst>
            </p:cNvPr>
            <p:cNvSpPr/>
            <p:nvPr/>
          </p:nvSpPr>
          <p:spPr>
            <a:xfrm>
              <a:off x="7293114" y="4472090"/>
              <a:ext cx="9525" cy="9525"/>
            </a:xfrm>
            <a:custGeom>
              <a:avLst/>
              <a:gdLst>
                <a:gd name="connsiteX0" fmla="*/ 7799 w 9525"/>
                <a:gd name="connsiteY0" fmla="*/ 7517 h 9525"/>
                <a:gd name="connsiteX1" fmla="*/ 8751 w 9525"/>
                <a:gd name="connsiteY1" fmla="*/ 9422 h 9525"/>
                <a:gd name="connsiteX2" fmla="*/ 7799 w 9525"/>
                <a:gd name="connsiteY2" fmla="*/ 751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7517"/>
                  </a:moveTo>
                  <a:cubicBezTo>
                    <a:pt x="5894" y="9422"/>
                    <a:pt x="8751" y="8470"/>
                    <a:pt x="8751" y="9422"/>
                  </a:cubicBezTo>
                  <a:cubicBezTo>
                    <a:pt x="9704" y="7517"/>
                    <a:pt x="9704" y="6565"/>
                    <a:pt x="7799" y="75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xmlns="" id="{F070BF81-8D62-4623-9B9D-736712737BF5}"/>
                </a:ext>
              </a:extLst>
            </p:cNvPr>
            <p:cNvSpPr/>
            <p:nvPr/>
          </p:nvSpPr>
          <p:spPr>
            <a:xfrm>
              <a:off x="7384256" y="441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10001" y="8096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xmlns="" id="{614A99DA-0C92-435A-8B4F-F7AC4F38D5E6}"/>
                </a:ext>
              </a:extLst>
            </p:cNvPr>
            <p:cNvSpPr/>
            <p:nvPr/>
          </p:nvSpPr>
          <p:spPr>
            <a:xfrm>
              <a:off x="7383516" y="4400073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5027" y="10001"/>
                    <a:pt x="8837" y="7144"/>
                    <a:pt x="883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xmlns="" id="{21151624-0131-4FF6-B66B-EAA5FD5360ED}"/>
                </a:ext>
              </a:extLst>
            </p:cNvPr>
            <p:cNvSpPr/>
            <p:nvPr/>
          </p:nvSpPr>
          <p:spPr>
            <a:xfrm>
              <a:off x="7402528" y="4380245"/>
              <a:ext cx="9525" cy="9525"/>
            </a:xfrm>
            <a:custGeom>
              <a:avLst/>
              <a:gdLst>
                <a:gd name="connsiteX0" fmla="*/ 9827 w 9525"/>
                <a:gd name="connsiteY0" fmla="*/ 9827 h 9525"/>
                <a:gd name="connsiteX1" fmla="*/ 9827 w 9525"/>
                <a:gd name="connsiteY1" fmla="*/ 98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827" y="9827"/>
                  </a:moveTo>
                  <a:cubicBezTo>
                    <a:pt x="13637" y="13637"/>
                    <a:pt x="2207" y="2207"/>
                    <a:pt x="9827" y="98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D85E2432-2578-4EA1-B72F-D180F177F02A}"/>
                </a:ext>
              </a:extLst>
            </p:cNvPr>
            <p:cNvSpPr/>
            <p:nvPr/>
          </p:nvSpPr>
          <p:spPr>
            <a:xfrm>
              <a:off x="7222331" y="4360868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8096" y="10154"/>
                    <a:pt x="9049" y="6344"/>
                    <a:pt x="7144" y="72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xmlns="" id="{89E23961-B97F-4862-9883-C122236991C7}"/>
                </a:ext>
              </a:extLst>
            </p:cNvPr>
            <p:cNvSpPr/>
            <p:nvPr/>
          </p:nvSpPr>
          <p:spPr>
            <a:xfrm>
              <a:off x="7143274" y="4352075"/>
              <a:ext cx="9525" cy="9525"/>
            </a:xfrm>
            <a:custGeom>
              <a:avLst/>
              <a:gdLst>
                <a:gd name="connsiteX0" fmla="*/ 10954 w 9525"/>
                <a:gd name="connsiteY0" fmla="*/ 9422 h 9525"/>
                <a:gd name="connsiteX1" fmla="*/ 7144 w 9525"/>
                <a:gd name="connsiteY1" fmla="*/ 7517 h 9525"/>
                <a:gd name="connsiteX2" fmla="*/ 1095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422"/>
                  </a:moveTo>
                  <a:cubicBezTo>
                    <a:pt x="10001" y="7517"/>
                    <a:pt x="8096" y="6565"/>
                    <a:pt x="7144" y="7517"/>
                  </a:cubicBezTo>
                  <a:cubicBezTo>
                    <a:pt x="8096" y="8470"/>
                    <a:pt x="10001" y="9422"/>
                    <a:pt x="10954" y="94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xmlns="" id="{D800A08C-E537-4353-BB66-F31D9D38923C}"/>
                </a:ext>
              </a:extLst>
            </p:cNvPr>
            <p:cNvSpPr/>
            <p:nvPr/>
          </p:nvSpPr>
          <p:spPr>
            <a:xfrm>
              <a:off x="6925903" y="4302788"/>
              <a:ext cx="9525" cy="9525"/>
            </a:xfrm>
            <a:custGeom>
              <a:avLst/>
              <a:gdLst>
                <a:gd name="connsiteX0" fmla="*/ 7344 w 9525"/>
                <a:gd name="connsiteY0" fmla="*/ 8227 h 9525"/>
                <a:gd name="connsiteX1" fmla="*/ 73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227"/>
                  </a:moveTo>
                  <a:cubicBezTo>
                    <a:pt x="9249" y="5369"/>
                    <a:pt x="6392" y="9179"/>
                    <a:pt x="7344" y="82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xmlns="" id="{1D017049-52B0-430A-A373-4C8D3BB8A4D1}"/>
                </a:ext>
              </a:extLst>
            </p:cNvPr>
            <p:cNvSpPr/>
            <p:nvPr/>
          </p:nvSpPr>
          <p:spPr>
            <a:xfrm>
              <a:off x="7186136" y="5135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8"/>
                    <a:pt x="1190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xmlns="" id="{35E0D30E-1312-4CB6-BD9B-D677CEEAE2EA}"/>
                </a:ext>
              </a:extLst>
            </p:cNvPr>
            <p:cNvSpPr/>
            <p:nvPr/>
          </p:nvSpPr>
          <p:spPr>
            <a:xfrm>
              <a:off x="7195767" y="5134652"/>
              <a:ext cx="9525" cy="9525"/>
            </a:xfrm>
            <a:custGeom>
              <a:avLst/>
              <a:gdLst>
                <a:gd name="connsiteX0" fmla="*/ 7990 w 9525"/>
                <a:gd name="connsiteY0" fmla="*/ 10752 h 9525"/>
                <a:gd name="connsiteX1" fmla="*/ 799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10752"/>
                  </a:moveTo>
                  <a:cubicBezTo>
                    <a:pt x="7990" y="9799"/>
                    <a:pt x="6086" y="3132"/>
                    <a:pt x="7990" y="1075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xmlns="" id="{69FECCD9-955B-41FF-9D00-F40EFD7D2DA0}"/>
                </a:ext>
              </a:extLst>
            </p:cNvPr>
            <p:cNvSpPr/>
            <p:nvPr/>
          </p:nvSpPr>
          <p:spPr>
            <a:xfrm>
              <a:off x="7314301" y="509444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xmlns="" id="{CFE437DD-81FE-4DA3-A057-6AFFBD7143E2}"/>
                </a:ext>
              </a:extLst>
            </p:cNvPr>
            <p:cNvSpPr/>
            <p:nvPr/>
          </p:nvSpPr>
          <p:spPr>
            <a:xfrm>
              <a:off x="7386161" y="50639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8096" y="8096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xmlns="" id="{DFFF636E-0DDA-497D-90BB-92D9508B60F8}"/>
                </a:ext>
              </a:extLst>
            </p:cNvPr>
            <p:cNvSpPr/>
            <p:nvPr/>
          </p:nvSpPr>
          <p:spPr>
            <a:xfrm>
              <a:off x="7403306" y="506015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xmlns="" id="{B3C577A6-AFEB-412B-8EF2-A3A18E309604}"/>
                </a:ext>
              </a:extLst>
            </p:cNvPr>
            <p:cNvSpPr/>
            <p:nvPr/>
          </p:nvSpPr>
          <p:spPr>
            <a:xfrm>
              <a:off x="7314724" y="509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9049" y="7567"/>
                  </a:lnTo>
                  <a:cubicBezTo>
                    <a:pt x="9049" y="6615"/>
                    <a:pt x="8096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xmlns="" id="{AE6E028F-2668-4C0D-AAE3-B63F2E0C76A1}"/>
                </a:ext>
              </a:extLst>
            </p:cNvPr>
            <p:cNvSpPr/>
            <p:nvPr/>
          </p:nvSpPr>
          <p:spPr>
            <a:xfrm>
              <a:off x="7208573" y="5123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xmlns="" id="{C2D110D6-A103-445A-B4B1-850161A92263}"/>
                </a:ext>
              </a:extLst>
            </p:cNvPr>
            <p:cNvSpPr/>
            <p:nvPr/>
          </p:nvSpPr>
          <p:spPr>
            <a:xfrm>
              <a:off x="7283397" y="5110638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10001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7156ACAA-E657-45C9-B64E-B7214D796900}"/>
                </a:ext>
              </a:extLst>
            </p:cNvPr>
            <p:cNvSpPr/>
            <p:nvPr/>
          </p:nvSpPr>
          <p:spPr>
            <a:xfrm>
              <a:off x="7258472" y="5117929"/>
              <a:ext cx="9525" cy="9525"/>
            </a:xfrm>
            <a:custGeom>
              <a:avLst/>
              <a:gdLst>
                <a:gd name="connsiteX0" fmla="*/ 8151 w 9525"/>
                <a:gd name="connsiteY0" fmla="*/ 10330 h 9525"/>
                <a:gd name="connsiteX1" fmla="*/ 8151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151" y="10330"/>
                  </a:moveTo>
                  <a:cubicBezTo>
                    <a:pt x="12913" y="9378"/>
                    <a:pt x="4341" y="3663"/>
                    <a:pt x="8151" y="103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7CE64C25-02DD-4D63-AF13-F36E6DC8CA5C}"/>
                </a:ext>
              </a:extLst>
            </p:cNvPr>
            <p:cNvSpPr/>
            <p:nvPr/>
          </p:nvSpPr>
          <p:spPr>
            <a:xfrm>
              <a:off x="7219051" y="513254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xmlns="" id="{ABA00CC0-BABC-40CD-AA28-5A1D39C707E7}"/>
                </a:ext>
              </a:extLst>
            </p:cNvPr>
            <p:cNvSpPr/>
            <p:nvPr/>
          </p:nvSpPr>
          <p:spPr>
            <a:xfrm>
              <a:off x="7301389" y="51039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xmlns="" id="{BF47A608-7BCA-4F11-9651-1ED4AC722120}"/>
                </a:ext>
              </a:extLst>
            </p:cNvPr>
            <p:cNvSpPr/>
            <p:nvPr/>
          </p:nvSpPr>
          <p:spPr>
            <a:xfrm>
              <a:off x="7387114" y="44276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xmlns="" id="{01AB7477-0FAA-461E-A32A-39EF6491243C}"/>
                </a:ext>
              </a:extLst>
            </p:cNvPr>
            <p:cNvSpPr/>
            <p:nvPr/>
          </p:nvSpPr>
          <p:spPr>
            <a:xfrm>
              <a:off x="7396639" y="4396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190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A9517E36-9F99-4ECB-B762-04FD244ADA7C}"/>
                </a:ext>
              </a:extLst>
            </p:cNvPr>
            <p:cNvSpPr/>
            <p:nvPr/>
          </p:nvSpPr>
          <p:spPr>
            <a:xfrm>
              <a:off x="7414736" y="50306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46794C0F-2341-4B03-9D2C-27BF332AA460}"/>
                </a:ext>
              </a:extLst>
            </p:cNvPr>
            <p:cNvSpPr/>
            <p:nvPr/>
          </p:nvSpPr>
          <p:spPr>
            <a:xfrm>
              <a:off x="7424261" y="4807486"/>
              <a:ext cx="19050" cy="9525"/>
            </a:xfrm>
            <a:custGeom>
              <a:avLst/>
              <a:gdLst>
                <a:gd name="connsiteX0" fmla="*/ 12859 w 19050"/>
                <a:gd name="connsiteY0" fmla="*/ 8354 h 9525"/>
                <a:gd name="connsiteX1" fmla="*/ 7144 w 19050"/>
                <a:gd name="connsiteY1" fmla="*/ 8354 h 9525"/>
                <a:gd name="connsiteX2" fmla="*/ 12859 w 19050"/>
                <a:gd name="connsiteY2" fmla="*/ 83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354"/>
                  </a:moveTo>
                  <a:cubicBezTo>
                    <a:pt x="10001" y="11211"/>
                    <a:pt x="10001" y="4544"/>
                    <a:pt x="7144" y="8354"/>
                  </a:cubicBezTo>
                  <a:cubicBezTo>
                    <a:pt x="8096" y="8354"/>
                    <a:pt x="11906" y="12163"/>
                    <a:pt x="12859" y="83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5A97156D-171D-497A-A07C-F8123DB3208E}"/>
                </a:ext>
              </a:extLst>
            </p:cNvPr>
            <p:cNvSpPr/>
            <p:nvPr/>
          </p:nvSpPr>
          <p:spPr>
            <a:xfrm>
              <a:off x="7209949" y="5123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9BC1BEAB-A318-45FC-A2D1-951105E52855}"/>
                </a:ext>
              </a:extLst>
            </p:cNvPr>
            <p:cNvSpPr/>
            <p:nvPr/>
          </p:nvSpPr>
          <p:spPr>
            <a:xfrm>
              <a:off x="7423838" y="48086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3C11B78B-8930-43FA-8BAA-E165C9498A84}"/>
                </a:ext>
              </a:extLst>
            </p:cNvPr>
            <p:cNvSpPr/>
            <p:nvPr/>
          </p:nvSpPr>
          <p:spPr>
            <a:xfrm>
              <a:off x="7428071" y="497633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C1C6B86C-2617-475F-8809-D9F5F006F95A}"/>
                </a:ext>
              </a:extLst>
            </p:cNvPr>
            <p:cNvSpPr/>
            <p:nvPr/>
          </p:nvSpPr>
          <p:spPr>
            <a:xfrm>
              <a:off x="7408069" y="501634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A1054A9B-1A40-4CAA-922A-66E574902BA9}"/>
                </a:ext>
              </a:extLst>
            </p:cNvPr>
            <p:cNvSpPr/>
            <p:nvPr/>
          </p:nvSpPr>
          <p:spPr>
            <a:xfrm>
              <a:off x="7424750" y="4952798"/>
              <a:ext cx="9525" cy="9525"/>
            </a:xfrm>
            <a:custGeom>
              <a:avLst/>
              <a:gdLst>
                <a:gd name="connsiteX0" fmla="*/ 7608 w 9525"/>
                <a:gd name="connsiteY0" fmla="*/ 9727 h 9525"/>
                <a:gd name="connsiteX1" fmla="*/ 7608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608" y="9727"/>
                  </a:moveTo>
                  <a:cubicBezTo>
                    <a:pt x="10465" y="3059"/>
                    <a:pt x="5703" y="11632"/>
                    <a:pt x="7608" y="97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E5A506DE-4354-4105-8100-BA06D050A40D}"/>
                </a:ext>
              </a:extLst>
            </p:cNvPr>
            <p:cNvSpPr/>
            <p:nvPr/>
          </p:nvSpPr>
          <p:spPr>
            <a:xfrm>
              <a:off x="7424790" y="49325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0E9C9031-B759-4CAB-82E7-909E447F6F4E}"/>
                </a:ext>
              </a:extLst>
            </p:cNvPr>
            <p:cNvSpPr/>
            <p:nvPr/>
          </p:nvSpPr>
          <p:spPr>
            <a:xfrm>
              <a:off x="7395686" y="4493592"/>
              <a:ext cx="9525" cy="9525"/>
            </a:xfrm>
            <a:custGeom>
              <a:avLst/>
              <a:gdLst>
                <a:gd name="connsiteX0" fmla="*/ 7144 w 9525"/>
                <a:gd name="connsiteY0" fmla="*/ 8875 h 9525"/>
                <a:gd name="connsiteX1" fmla="*/ 10001 w 9525"/>
                <a:gd name="connsiteY1" fmla="*/ 7922 h 9525"/>
                <a:gd name="connsiteX2" fmla="*/ 7144 w 9525"/>
                <a:gd name="connsiteY2" fmla="*/ 887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75"/>
                  </a:moveTo>
                  <a:cubicBezTo>
                    <a:pt x="8096" y="7922"/>
                    <a:pt x="9049" y="7922"/>
                    <a:pt x="10001" y="7922"/>
                  </a:cubicBezTo>
                  <a:cubicBezTo>
                    <a:pt x="8096" y="8875"/>
                    <a:pt x="7144" y="5065"/>
                    <a:pt x="7144" y="887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6092E59F-A27F-4673-8ACA-82089FB6A6E8}"/>
                </a:ext>
              </a:extLst>
            </p:cNvPr>
            <p:cNvSpPr/>
            <p:nvPr/>
          </p:nvSpPr>
          <p:spPr>
            <a:xfrm>
              <a:off x="7209526" y="5123656"/>
              <a:ext cx="9525" cy="9525"/>
            </a:xfrm>
            <a:custGeom>
              <a:avLst/>
              <a:gdLst>
                <a:gd name="connsiteX0" fmla="*/ 7567 w 9525"/>
                <a:gd name="connsiteY0" fmla="*/ 8414 h 9525"/>
                <a:gd name="connsiteX1" fmla="*/ 7567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414"/>
                  </a:moveTo>
                  <a:cubicBezTo>
                    <a:pt x="6615" y="5556"/>
                    <a:pt x="7567" y="8414"/>
                    <a:pt x="7567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xmlns="" id="{82969F7A-8ED1-4152-A884-02BFCBAB700A}"/>
                </a:ext>
              </a:extLst>
            </p:cNvPr>
            <p:cNvSpPr/>
            <p:nvPr/>
          </p:nvSpPr>
          <p:spPr>
            <a:xfrm>
              <a:off x="7402354" y="4949666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8096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lnTo>
                    <a:pt x="8096" y="7144"/>
                  </a:lnTo>
                  <a:cubicBezTo>
                    <a:pt x="8096" y="8096"/>
                    <a:pt x="7144" y="10001"/>
                    <a:pt x="7144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xmlns="" id="{F556923F-9AD1-4F64-9B0F-18745E88CBA7}"/>
                </a:ext>
              </a:extLst>
            </p:cNvPr>
            <p:cNvSpPr/>
            <p:nvPr/>
          </p:nvSpPr>
          <p:spPr>
            <a:xfrm>
              <a:off x="7405211" y="465653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xmlns="" id="{24F532BC-A3EF-4FB3-BF6F-54080A5D7101}"/>
                </a:ext>
              </a:extLst>
            </p:cNvPr>
            <p:cNvSpPr/>
            <p:nvPr/>
          </p:nvSpPr>
          <p:spPr>
            <a:xfrm>
              <a:off x="7403306" y="4937071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8096" y="9260"/>
                    <a:pt x="10954" y="4498"/>
                    <a:pt x="7144" y="926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xmlns="" id="{DFC8EA06-2EAA-4DF8-AEEA-2B8FC6832D9E}"/>
                </a:ext>
              </a:extLst>
            </p:cNvPr>
            <p:cNvSpPr/>
            <p:nvPr/>
          </p:nvSpPr>
          <p:spPr>
            <a:xfrm>
              <a:off x="7398544" y="4494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xmlns="" id="{739F3A3E-D367-4895-994F-EF8D09D08AEA}"/>
                </a:ext>
              </a:extLst>
            </p:cNvPr>
            <p:cNvSpPr/>
            <p:nvPr/>
          </p:nvSpPr>
          <p:spPr>
            <a:xfrm>
              <a:off x="7200393" y="4396263"/>
              <a:ext cx="247650" cy="752475"/>
            </a:xfrm>
            <a:custGeom>
              <a:avLst/>
              <a:gdLst>
                <a:gd name="connsiteX0" fmla="*/ 196723 w 247650"/>
                <a:gd name="connsiteY0" fmla="*/ 82391 h 752475"/>
                <a:gd name="connsiteX1" fmla="*/ 211010 w 247650"/>
                <a:gd name="connsiteY1" fmla="*/ 107156 h 752475"/>
                <a:gd name="connsiteX2" fmla="*/ 210058 w 247650"/>
                <a:gd name="connsiteY2" fmla="*/ 114776 h 752475"/>
                <a:gd name="connsiteX3" fmla="*/ 201485 w 247650"/>
                <a:gd name="connsiteY3" fmla="*/ 110014 h 752475"/>
                <a:gd name="connsiteX4" fmla="*/ 214820 w 247650"/>
                <a:gd name="connsiteY4" fmla="*/ 213836 h 752475"/>
                <a:gd name="connsiteX5" fmla="*/ 217677 w 247650"/>
                <a:gd name="connsiteY5" fmla="*/ 310991 h 752475"/>
                <a:gd name="connsiteX6" fmla="*/ 217677 w 247650"/>
                <a:gd name="connsiteY6" fmla="*/ 311944 h 752475"/>
                <a:gd name="connsiteX7" fmla="*/ 216725 w 247650"/>
                <a:gd name="connsiteY7" fmla="*/ 605314 h 752475"/>
                <a:gd name="connsiteX8" fmla="*/ 211010 w 247650"/>
                <a:gd name="connsiteY8" fmla="*/ 597694 h 752475"/>
                <a:gd name="connsiteX9" fmla="*/ 196723 w 247650"/>
                <a:gd name="connsiteY9" fmla="*/ 631031 h 752475"/>
                <a:gd name="connsiteX10" fmla="*/ 206248 w 247650"/>
                <a:gd name="connsiteY10" fmla="*/ 636746 h 752475"/>
                <a:gd name="connsiteX11" fmla="*/ 204342 w 247650"/>
                <a:gd name="connsiteY11" fmla="*/ 656749 h 752475"/>
                <a:gd name="connsiteX12" fmla="*/ 7175 w 247650"/>
                <a:gd name="connsiteY12" fmla="*/ 745331 h 752475"/>
                <a:gd name="connsiteX13" fmla="*/ 8127 w 247650"/>
                <a:gd name="connsiteY13" fmla="*/ 742474 h 752475"/>
                <a:gd name="connsiteX14" fmla="*/ 100520 w 247650"/>
                <a:gd name="connsiteY14" fmla="*/ 707231 h 752475"/>
                <a:gd name="connsiteX15" fmla="*/ 121475 w 247650"/>
                <a:gd name="connsiteY15" fmla="*/ 705326 h 752475"/>
                <a:gd name="connsiteX16" fmla="*/ 191960 w 247650"/>
                <a:gd name="connsiteY16" fmla="*/ 671989 h 752475"/>
                <a:gd name="connsiteX17" fmla="*/ 194817 w 247650"/>
                <a:gd name="connsiteY17" fmla="*/ 678656 h 752475"/>
                <a:gd name="connsiteX18" fmla="*/ 224345 w 247650"/>
                <a:gd name="connsiteY18" fmla="*/ 666274 h 752475"/>
                <a:gd name="connsiteX19" fmla="*/ 225298 w 247650"/>
                <a:gd name="connsiteY19" fmla="*/ 654844 h 752475"/>
                <a:gd name="connsiteX20" fmla="*/ 217677 w 247650"/>
                <a:gd name="connsiteY20" fmla="*/ 641509 h 752475"/>
                <a:gd name="connsiteX21" fmla="*/ 233870 w 247650"/>
                <a:gd name="connsiteY21" fmla="*/ 609124 h 752475"/>
                <a:gd name="connsiteX22" fmla="*/ 233870 w 247650"/>
                <a:gd name="connsiteY22" fmla="*/ 616744 h 752475"/>
                <a:gd name="connsiteX23" fmla="*/ 230060 w 247650"/>
                <a:gd name="connsiteY23" fmla="*/ 464344 h 752475"/>
                <a:gd name="connsiteX24" fmla="*/ 234823 w 247650"/>
                <a:gd name="connsiteY24" fmla="*/ 468154 h 752475"/>
                <a:gd name="connsiteX25" fmla="*/ 243395 w 247650"/>
                <a:gd name="connsiteY25" fmla="*/ 412909 h 752475"/>
                <a:gd name="connsiteX26" fmla="*/ 230060 w 247650"/>
                <a:gd name="connsiteY26" fmla="*/ 171926 h 752475"/>
                <a:gd name="connsiteX27" fmla="*/ 228155 w 247650"/>
                <a:gd name="connsiteY27" fmla="*/ 150971 h 752475"/>
                <a:gd name="connsiteX28" fmla="*/ 229108 w 247650"/>
                <a:gd name="connsiteY28" fmla="*/ 156686 h 752475"/>
                <a:gd name="connsiteX29" fmla="*/ 223392 w 247650"/>
                <a:gd name="connsiteY29" fmla="*/ 150019 h 752475"/>
                <a:gd name="connsiteX30" fmla="*/ 227202 w 247650"/>
                <a:gd name="connsiteY30" fmla="*/ 128111 h 752475"/>
                <a:gd name="connsiteX31" fmla="*/ 209105 w 247650"/>
                <a:gd name="connsiteY31" fmla="*/ 7144 h 752475"/>
                <a:gd name="connsiteX32" fmla="*/ 193865 w 247650"/>
                <a:gd name="connsiteY32" fmla="*/ 12859 h 752475"/>
                <a:gd name="connsiteX33" fmla="*/ 194817 w 247650"/>
                <a:gd name="connsiteY33" fmla="*/ 14764 h 752475"/>
                <a:gd name="connsiteX34" fmla="*/ 207200 w 247650"/>
                <a:gd name="connsiteY34" fmla="*/ 70009 h 752475"/>
                <a:gd name="connsiteX35" fmla="*/ 196723 w 247650"/>
                <a:gd name="connsiteY35" fmla="*/ 82391 h 752475"/>
                <a:gd name="connsiteX36" fmla="*/ 211963 w 247650"/>
                <a:gd name="connsiteY36" fmla="*/ 161449 h 752475"/>
                <a:gd name="connsiteX37" fmla="*/ 211963 w 247650"/>
                <a:gd name="connsiteY37" fmla="*/ 161449 h 752475"/>
                <a:gd name="connsiteX38" fmla="*/ 211963 w 247650"/>
                <a:gd name="connsiteY38" fmla="*/ 168116 h 752475"/>
                <a:gd name="connsiteX39" fmla="*/ 211963 w 247650"/>
                <a:gd name="connsiteY39" fmla="*/ 168116 h 752475"/>
                <a:gd name="connsiteX40" fmla="*/ 231013 w 247650"/>
                <a:gd name="connsiteY40" fmla="*/ 151924 h 752475"/>
                <a:gd name="connsiteX41" fmla="*/ 231013 w 247650"/>
                <a:gd name="connsiteY41" fmla="*/ 15192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7650" h="752475">
                  <a:moveTo>
                    <a:pt x="196723" y="82391"/>
                  </a:moveTo>
                  <a:cubicBezTo>
                    <a:pt x="196723" y="81439"/>
                    <a:pt x="207200" y="109061"/>
                    <a:pt x="211010" y="107156"/>
                  </a:cubicBezTo>
                  <a:cubicBezTo>
                    <a:pt x="211010" y="100489"/>
                    <a:pt x="210058" y="113824"/>
                    <a:pt x="210058" y="114776"/>
                  </a:cubicBezTo>
                  <a:cubicBezTo>
                    <a:pt x="204342" y="116681"/>
                    <a:pt x="209105" y="105251"/>
                    <a:pt x="201485" y="110014"/>
                  </a:cubicBezTo>
                  <a:cubicBezTo>
                    <a:pt x="199580" y="129064"/>
                    <a:pt x="229108" y="192881"/>
                    <a:pt x="214820" y="213836"/>
                  </a:cubicBezTo>
                  <a:cubicBezTo>
                    <a:pt x="215773" y="264319"/>
                    <a:pt x="209105" y="271939"/>
                    <a:pt x="217677" y="310991"/>
                  </a:cubicBezTo>
                  <a:cubicBezTo>
                    <a:pt x="212915" y="311944"/>
                    <a:pt x="212915" y="311944"/>
                    <a:pt x="217677" y="311944"/>
                  </a:cubicBezTo>
                  <a:cubicBezTo>
                    <a:pt x="206248" y="389096"/>
                    <a:pt x="199580" y="511016"/>
                    <a:pt x="216725" y="605314"/>
                  </a:cubicBezTo>
                  <a:cubicBezTo>
                    <a:pt x="214820" y="602456"/>
                    <a:pt x="212915" y="600551"/>
                    <a:pt x="211010" y="597694"/>
                  </a:cubicBezTo>
                  <a:cubicBezTo>
                    <a:pt x="211010" y="598646"/>
                    <a:pt x="199580" y="635794"/>
                    <a:pt x="196723" y="631031"/>
                  </a:cubicBezTo>
                  <a:cubicBezTo>
                    <a:pt x="197675" y="632936"/>
                    <a:pt x="201485" y="636746"/>
                    <a:pt x="206248" y="636746"/>
                  </a:cubicBezTo>
                  <a:cubicBezTo>
                    <a:pt x="191960" y="633889"/>
                    <a:pt x="202438" y="652939"/>
                    <a:pt x="204342" y="656749"/>
                  </a:cubicBezTo>
                  <a:cubicBezTo>
                    <a:pt x="197675" y="686276"/>
                    <a:pt x="4317" y="723424"/>
                    <a:pt x="7175" y="745331"/>
                  </a:cubicBezTo>
                  <a:cubicBezTo>
                    <a:pt x="10032" y="746284"/>
                    <a:pt x="10032" y="745331"/>
                    <a:pt x="8127" y="742474"/>
                  </a:cubicBezTo>
                  <a:cubicBezTo>
                    <a:pt x="8127" y="742474"/>
                    <a:pt x="87185" y="720567"/>
                    <a:pt x="100520" y="707231"/>
                  </a:cubicBezTo>
                  <a:cubicBezTo>
                    <a:pt x="106235" y="718661"/>
                    <a:pt x="109092" y="711994"/>
                    <a:pt x="121475" y="705326"/>
                  </a:cubicBezTo>
                  <a:cubicBezTo>
                    <a:pt x="160527" y="690086"/>
                    <a:pt x="168148" y="694849"/>
                    <a:pt x="191960" y="671989"/>
                  </a:cubicBezTo>
                  <a:cubicBezTo>
                    <a:pt x="201485" y="669131"/>
                    <a:pt x="193865" y="678656"/>
                    <a:pt x="194817" y="678656"/>
                  </a:cubicBezTo>
                  <a:cubicBezTo>
                    <a:pt x="196723" y="677704"/>
                    <a:pt x="219583" y="658654"/>
                    <a:pt x="224345" y="666274"/>
                  </a:cubicBezTo>
                  <a:cubicBezTo>
                    <a:pt x="222440" y="650081"/>
                    <a:pt x="222440" y="646271"/>
                    <a:pt x="225298" y="654844"/>
                  </a:cubicBezTo>
                  <a:cubicBezTo>
                    <a:pt x="224345" y="653892"/>
                    <a:pt x="216725" y="641509"/>
                    <a:pt x="217677" y="641509"/>
                  </a:cubicBezTo>
                  <a:cubicBezTo>
                    <a:pt x="216725" y="646271"/>
                    <a:pt x="238633" y="612934"/>
                    <a:pt x="233870" y="609124"/>
                  </a:cubicBezTo>
                  <a:cubicBezTo>
                    <a:pt x="216725" y="518636"/>
                    <a:pt x="204342" y="709136"/>
                    <a:pt x="233870" y="616744"/>
                  </a:cubicBezTo>
                  <a:cubicBezTo>
                    <a:pt x="217677" y="602456"/>
                    <a:pt x="234823" y="487204"/>
                    <a:pt x="230060" y="464344"/>
                  </a:cubicBezTo>
                  <a:cubicBezTo>
                    <a:pt x="244348" y="473869"/>
                    <a:pt x="232917" y="470059"/>
                    <a:pt x="234823" y="468154"/>
                  </a:cubicBezTo>
                  <a:cubicBezTo>
                    <a:pt x="222440" y="459581"/>
                    <a:pt x="239585" y="418624"/>
                    <a:pt x="243395" y="412909"/>
                  </a:cubicBezTo>
                  <a:cubicBezTo>
                    <a:pt x="250063" y="411004"/>
                    <a:pt x="228155" y="169069"/>
                    <a:pt x="230060" y="171926"/>
                  </a:cubicBezTo>
                  <a:cubicBezTo>
                    <a:pt x="242442" y="170974"/>
                    <a:pt x="227202" y="151924"/>
                    <a:pt x="228155" y="150971"/>
                  </a:cubicBezTo>
                  <a:cubicBezTo>
                    <a:pt x="229108" y="150019"/>
                    <a:pt x="230060" y="159544"/>
                    <a:pt x="229108" y="156686"/>
                  </a:cubicBezTo>
                  <a:cubicBezTo>
                    <a:pt x="229108" y="152876"/>
                    <a:pt x="227202" y="150971"/>
                    <a:pt x="223392" y="150019"/>
                  </a:cubicBezTo>
                  <a:cubicBezTo>
                    <a:pt x="237680" y="140494"/>
                    <a:pt x="220535" y="125254"/>
                    <a:pt x="227202" y="128111"/>
                  </a:cubicBezTo>
                  <a:cubicBezTo>
                    <a:pt x="219583" y="115729"/>
                    <a:pt x="205295" y="11906"/>
                    <a:pt x="209105" y="7144"/>
                  </a:cubicBezTo>
                  <a:cubicBezTo>
                    <a:pt x="209105" y="10001"/>
                    <a:pt x="194817" y="10001"/>
                    <a:pt x="193865" y="12859"/>
                  </a:cubicBezTo>
                  <a:cubicBezTo>
                    <a:pt x="196723" y="23336"/>
                    <a:pt x="195770" y="13811"/>
                    <a:pt x="194817" y="14764"/>
                  </a:cubicBezTo>
                  <a:cubicBezTo>
                    <a:pt x="195770" y="13811"/>
                    <a:pt x="195770" y="63341"/>
                    <a:pt x="207200" y="70009"/>
                  </a:cubicBezTo>
                  <a:cubicBezTo>
                    <a:pt x="198627" y="74771"/>
                    <a:pt x="201485" y="73819"/>
                    <a:pt x="196723" y="82391"/>
                  </a:cubicBezTo>
                  <a:close/>
                  <a:moveTo>
                    <a:pt x="211963" y="161449"/>
                  </a:moveTo>
                  <a:cubicBezTo>
                    <a:pt x="211010" y="160496"/>
                    <a:pt x="211010" y="157639"/>
                    <a:pt x="211963" y="161449"/>
                  </a:cubicBezTo>
                  <a:close/>
                  <a:moveTo>
                    <a:pt x="211963" y="168116"/>
                  </a:moveTo>
                  <a:cubicBezTo>
                    <a:pt x="211963" y="163354"/>
                    <a:pt x="214820" y="164306"/>
                    <a:pt x="211963" y="168116"/>
                  </a:cubicBezTo>
                  <a:close/>
                  <a:moveTo>
                    <a:pt x="231013" y="151924"/>
                  </a:moveTo>
                  <a:cubicBezTo>
                    <a:pt x="232917" y="155734"/>
                    <a:pt x="227202" y="150019"/>
                    <a:pt x="231013" y="151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xmlns="" id="{61A40530-626A-4E50-A271-4E3572CDD7C6}"/>
                </a:ext>
              </a:extLst>
            </p:cNvPr>
            <p:cNvSpPr/>
            <p:nvPr/>
          </p:nvSpPr>
          <p:spPr>
            <a:xfrm>
              <a:off x="7419605" y="4539667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xmlns="" id="{267AD68D-9C54-440E-A0D6-59294EBDD6D3}"/>
                </a:ext>
              </a:extLst>
            </p:cNvPr>
            <p:cNvSpPr/>
            <p:nvPr/>
          </p:nvSpPr>
          <p:spPr>
            <a:xfrm>
              <a:off x="7313348" y="50940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xmlns="" id="{D6CD8374-C1F0-476C-A65E-A7AF78C9E27F}"/>
                </a:ext>
              </a:extLst>
            </p:cNvPr>
            <p:cNvSpPr/>
            <p:nvPr/>
          </p:nvSpPr>
          <p:spPr>
            <a:xfrm>
              <a:off x="7404259" y="464920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DF50BB93-BBD4-4DAE-820B-45D35081DC24}"/>
                </a:ext>
              </a:extLst>
            </p:cNvPr>
            <p:cNvSpPr/>
            <p:nvPr/>
          </p:nvSpPr>
          <p:spPr>
            <a:xfrm>
              <a:off x="7275671" y="509944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xmlns="" id="{86C7B143-282E-4EBE-AD9B-3204386F7CD6}"/>
                </a:ext>
              </a:extLst>
            </p:cNvPr>
            <p:cNvSpPr/>
            <p:nvPr/>
          </p:nvSpPr>
          <p:spPr>
            <a:xfrm>
              <a:off x="7257574" y="510492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9049" y="7144"/>
                    <a:pt x="10001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27C8409F-00AA-4469-ADEB-21C7DFA314CC}"/>
                </a:ext>
              </a:extLst>
            </p:cNvPr>
            <p:cNvSpPr/>
            <p:nvPr/>
          </p:nvSpPr>
          <p:spPr>
            <a:xfrm>
              <a:off x="7249001" y="5108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2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5B0E4A95-1BB2-4038-8274-DB414DA35C82}"/>
                </a:ext>
              </a:extLst>
            </p:cNvPr>
            <p:cNvSpPr/>
            <p:nvPr/>
          </p:nvSpPr>
          <p:spPr>
            <a:xfrm>
              <a:off x="7388304" y="5019051"/>
              <a:ext cx="9525" cy="9525"/>
            </a:xfrm>
            <a:custGeom>
              <a:avLst/>
              <a:gdLst>
                <a:gd name="connsiteX0" fmla="*/ 7858 w 9525"/>
                <a:gd name="connsiteY0" fmla="*/ 8243 h 9525"/>
                <a:gd name="connsiteX1" fmla="*/ 7858 w 9525"/>
                <a:gd name="connsiteY1" fmla="*/ 8243 h 9525"/>
                <a:gd name="connsiteX2" fmla="*/ 7858 w 9525"/>
                <a:gd name="connsiteY2" fmla="*/ 8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243"/>
                  </a:moveTo>
                  <a:cubicBezTo>
                    <a:pt x="7858" y="8243"/>
                    <a:pt x="7858" y="8243"/>
                    <a:pt x="7858" y="8243"/>
                  </a:cubicBezTo>
                  <a:cubicBezTo>
                    <a:pt x="6906" y="6339"/>
                    <a:pt x="6906" y="7291"/>
                    <a:pt x="7858" y="82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EF4EB896-03D6-41B0-8304-038F18638181}"/>
                </a:ext>
              </a:extLst>
            </p:cNvPr>
            <p:cNvSpPr/>
            <p:nvPr/>
          </p:nvSpPr>
          <p:spPr>
            <a:xfrm>
              <a:off x="7375684" y="505539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5604256F-D826-4D55-BAF2-D7CD3BDAFBF8}"/>
                </a:ext>
              </a:extLst>
            </p:cNvPr>
            <p:cNvSpPr/>
            <p:nvPr/>
          </p:nvSpPr>
          <p:spPr>
            <a:xfrm>
              <a:off x="7402354" y="495400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F68D894E-7349-445B-9FEF-5202464198F4}"/>
                </a:ext>
              </a:extLst>
            </p:cNvPr>
            <p:cNvSpPr/>
            <p:nvPr/>
          </p:nvSpPr>
          <p:spPr>
            <a:xfrm>
              <a:off x="7376636" y="505444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10001" y="8096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7C416882-C85F-47FA-98B1-35FFC3A8C0EE}"/>
                </a:ext>
              </a:extLst>
            </p:cNvPr>
            <p:cNvSpPr/>
            <p:nvPr/>
          </p:nvSpPr>
          <p:spPr>
            <a:xfrm>
              <a:off x="7198757" y="512778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7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D7ADBA17-C0A1-4DFE-BD60-A801B6B87653}"/>
                </a:ext>
              </a:extLst>
            </p:cNvPr>
            <p:cNvSpPr/>
            <p:nvPr/>
          </p:nvSpPr>
          <p:spPr>
            <a:xfrm>
              <a:off x="7198519" y="51287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FF7E8717-36A8-455E-9614-213CBDADFD5C}"/>
                </a:ext>
              </a:extLst>
            </p:cNvPr>
            <p:cNvSpPr/>
            <p:nvPr/>
          </p:nvSpPr>
          <p:spPr>
            <a:xfrm>
              <a:off x="7197566" y="5129294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lnTo>
                    <a:pt x="8096" y="7538"/>
                  </a:lnTo>
                  <a:cubicBezTo>
                    <a:pt x="7144" y="6586"/>
                    <a:pt x="7144" y="7538"/>
                    <a:pt x="7144" y="849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D40D57BC-C2E5-4408-AB89-088A2E815020}"/>
                </a:ext>
              </a:extLst>
            </p:cNvPr>
            <p:cNvSpPr/>
            <p:nvPr/>
          </p:nvSpPr>
          <p:spPr>
            <a:xfrm>
              <a:off x="7214711" y="512206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445FE856-AB39-49D2-8749-760166A8990F}"/>
                </a:ext>
              </a:extLst>
            </p:cNvPr>
            <p:cNvSpPr/>
            <p:nvPr/>
          </p:nvSpPr>
          <p:spPr>
            <a:xfrm>
              <a:off x="7213547" y="5120163"/>
              <a:ext cx="19050" cy="9525"/>
            </a:xfrm>
            <a:custGeom>
              <a:avLst/>
              <a:gdLst>
                <a:gd name="connsiteX0" fmla="*/ 13071 w 19050"/>
                <a:gd name="connsiteY0" fmla="*/ 7144 h 9525"/>
                <a:gd name="connsiteX1" fmla="*/ 13071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1" y="7144"/>
                  </a:moveTo>
                  <a:cubicBezTo>
                    <a:pt x="-265" y="10001"/>
                    <a:pt x="13071" y="7144"/>
                    <a:pt x="1307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8F97B8AD-83B3-445A-87ED-15A6ACEB24BC}"/>
                </a:ext>
              </a:extLst>
            </p:cNvPr>
            <p:cNvSpPr/>
            <p:nvPr/>
          </p:nvSpPr>
          <p:spPr>
            <a:xfrm>
              <a:off x="7239581" y="5124926"/>
              <a:ext cx="9525" cy="9525"/>
            </a:xfrm>
            <a:custGeom>
              <a:avLst/>
              <a:gdLst>
                <a:gd name="connsiteX0" fmla="*/ 10849 w 9525"/>
                <a:gd name="connsiteY0" fmla="*/ 7144 h 9525"/>
                <a:gd name="connsiteX1" fmla="*/ 1084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849" y="7144"/>
                  </a:moveTo>
                  <a:cubicBezTo>
                    <a:pt x="4181" y="11906"/>
                    <a:pt x="7991" y="8097"/>
                    <a:pt x="108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57D720D9-B405-41CC-8AE3-0E62632321F0}"/>
                </a:ext>
              </a:extLst>
            </p:cNvPr>
            <p:cNvSpPr/>
            <p:nvPr/>
          </p:nvSpPr>
          <p:spPr>
            <a:xfrm>
              <a:off x="7255014" y="5121116"/>
              <a:ext cx="9525" cy="9525"/>
            </a:xfrm>
            <a:custGeom>
              <a:avLst/>
              <a:gdLst>
                <a:gd name="connsiteX0" fmla="*/ 7799 w 9525"/>
                <a:gd name="connsiteY0" fmla="*/ 7144 h 9525"/>
                <a:gd name="connsiteX1" fmla="*/ 8751 w 9525"/>
                <a:gd name="connsiteY1" fmla="*/ 9048 h 9525"/>
                <a:gd name="connsiteX2" fmla="*/ 779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7144"/>
                  </a:moveTo>
                  <a:cubicBezTo>
                    <a:pt x="5894" y="8096"/>
                    <a:pt x="8751" y="9048"/>
                    <a:pt x="8751" y="9048"/>
                  </a:cubicBezTo>
                  <a:cubicBezTo>
                    <a:pt x="9704" y="8096"/>
                    <a:pt x="9704" y="7144"/>
                    <a:pt x="779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67139FB6-0639-4DA3-A97E-EA0269E686F2}"/>
                </a:ext>
              </a:extLst>
            </p:cNvPr>
            <p:cNvSpPr/>
            <p:nvPr/>
          </p:nvSpPr>
          <p:spPr>
            <a:xfrm>
              <a:off x="7341394" y="50849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2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2"/>
                  </a:lnTo>
                  <a:cubicBezTo>
                    <a:pt x="9049" y="9049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54F2040C-6460-4275-881C-0BB30AF7E4AA}"/>
                </a:ext>
              </a:extLst>
            </p:cNvPr>
            <p:cNvSpPr/>
            <p:nvPr/>
          </p:nvSpPr>
          <p:spPr>
            <a:xfrm>
              <a:off x="7350068" y="50658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7042" y="7144"/>
                    <a:pt x="6090" y="8097"/>
                    <a:pt x="894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254F872C-0BD6-42D4-98B9-40960CCD38CA}"/>
                </a:ext>
              </a:extLst>
            </p:cNvPr>
            <p:cNvSpPr/>
            <p:nvPr/>
          </p:nvSpPr>
          <p:spPr>
            <a:xfrm>
              <a:off x="7368702" y="5076912"/>
              <a:ext cx="9525" cy="9525"/>
            </a:xfrm>
            <a:custGeom>
              <a:avLst/>
              <a:gdLst>
                <a:gd name="connsiteX0" fmla="*/ 7458 w 9525"/>
                <a:gd name="connsiteY0" fmla="*/ 8485 h 9525"/>
                <a:gd name="connsiteX1" fmla="*/ 7458 w 9525"/>
                <a:gd name="connsiteY1" fmla="*/ 8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58" y="8485"/>
                  </a:moveTo>
                  <a:cubicBezTo>
                    <a:pt x="5553" y="10390"/>
                    <a:pt x="13173" y="4675"/>
                    <a:pt x="7458" y="84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1D062F8A-B924-4B01-9C90-879370B00593}"/>
                </a:ext>
              </a:extLst>
            </p:cNvPr>
            <p:cNvSpPr/>
            <p:nvPr/>
          </p:nvSpPr>
          <p:spPr>
            <a:xfrm>
              <a:off x="7425214" y="493633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9049"/>
                    <a:pt x="10954" y="9049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5C51AEE0-0794-4D50-9ACA-58EEA88FF17C}"/>
                </a:ext>
              </a:extLst>
            </p:cNvPr>
            <p:cNvSpPr/>
            <p:nvPr/>
          </p:nvSpPr>
          <p:spPr>
            <a:xfrm>
              <a:off x="7425899" y="4864893"/>
              <a:ext cx="9525" cy="9525"/>
            </a:xfrm>
            <a:custGeom>
              <a:avLst/>
              <a:gdLst>
                <a:gd name="connsiteX0" fmla="*/ 7410 w 9525"/>
                <a:gd name="connsiteY0" fmla="*/ 10954 h 9525"/>
                <a:gd name="connsiteX1" fmla="*/ 8363 w 9525"/>
                <a:gd name="connsiteY1" fmla="*/ 7144 h 9525"/>
                <a:gd name="connsiteX2" fmla="*/ 7410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10954"/>
                  </a:moveTo>
                  <a:cubicBezTo>
                    <a:pt x="9316" y="10001"/>
                    <a:pt x="10268" y="8096"/>
                    <a:pt x="8363" y="7144"/>
                  </a:cubicBezTo>
                  <a:cubicBezTo>
                    <a:pt x="8363" y="9049"/>
                    <a:pt x="6458" y="10001"/>
                    <a:pt x="7410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D22E4CD6-767E-4B80-AB51-C80B2C911EBA}"/>
                </a:ext>
              </a:extLst>
            </p:cNvPr>
            <p:cNvSpPr/>
            <p:nvPr/>
          </p:nvSpPr>
          <p:spPr>
            <a:xfrm>
              <a:off x="7429847" y="466677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C3FDF198-C2D2-4272-9466-CF13DF542AE2}"/>
                </a:ext>
              </a:extLst>
            </p:cNvPr>
            <p:cNvSpPr/>
            <p:nvPr/>
          </p:nvSpPr>
          <p:spPr>
            <a:xfrm>
              <a:off x="6909636" y="467344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10001"/>
                    <a:pt x="8371" y="9049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8F46824C-E736-4ED6-AE90-0EE6F5EFA1B6}"/>
                </a:ext>
              </a:extLst>
            </p:cNvPr>
            <p:cNvSpPr/>
            <p:nvPr/>
          </p:nvSpPr>
          <p:spPr>
            <a:xfrm>
              <a:off x="6914674" y="4675822"/>
              <a:ext cx="9525" cy="9525"/>
            </a:xfrm>
            <a:custGeom>
              <a:avLst/>
              <a:gdLst>
                <a:gd name="connsiteX0" fmla="*/ 7144 w 9525"/>
                <a:gd name="connsiteY0" fmla="*/ 11430 h 9525"/>
                <a:gd name="connsiteX1" fmla="*/ 714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430"/>
                  </a:moveTo>
                  <a:cubicBezTo>
                    <a:pt x="10001" y="5715"/>
                    <a:pt x="7144" y="5715"/>
                    <a:pt x="7144" y="114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xmlns="" id="{20051779-CE16-4F2E-9A82-02FC5D541EB1}"/>
                </a:ext>
              </a:extLst>
            </p:cNvPr>
            <p:cNvSpPr/>
            <p:nvPr/>
          </p:nvSpPr>
          <p:spPr>
            <a:xfrm>
              <a:off x="6947059" y="4688681"/>
              <a:ext cx="28575" cy="9525"/>
            </a:xfrm>
            <a:custGeom>
              <a:avLst/>
              <a:gdLst>
                <a:gd name="connsiteX0" fmla="*/ 7144 w 28575"/>
                <a:gd name="connsiteY0" fmla="*/ 7144 h 9525"/>
                <a:gd name="connsiteX1" fmla="*/ 26194 w 28575"/>
                <a:gd name="connsiteY1" fmla="*/ 7144 h 9525"/>
                <a:gd name="connsiteX2" fmla="*/ 714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7144" y="7144"/>
                  </a:moveTo>
                  <a:lnTo>
                    <a:pt x="26194" y="7144"/>
                  </a:lnTo>
                  <a:cubicBezTo>
                    <a:pt x="2619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89472670-89F0-4EEA-80BC-64032BC41135}"/>
                </a:ext>
              </a:extLst>
            </p:cNvPr>
            <p:cNvSpPr/>
            <p:nvPr/>
          </p:nvSpPr>
          <p:spPr>
            <a:xfrm>
              <a:off x="6990874" y="4692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67A54BF8-04CC-4E22-BC59-DD53CDC897FA}"/>
                </a:ext>
              </a:extLst>
            </p:cNvPr>
            <p:cNvSpPr/>
            <p:nvPr/>
          </p:nvSpPr>
          <p:spPr>
            <a:xfrm>
              <a:off x="6997541" y="4697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xmlns="" id="{0904D5FB-F503-4C82-B219-8C0D7DDC6CC9}"/>
                </a:ext>
              </a:extLst>
            </p:cNvPr>
            <p:cNvSpPr/>
            <p:nvPr/>
          </p:nvSpPr>
          <p:spPr>
            <a:xfrm>
              <a:off x="6947059" y="4688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C3AEFE93-BDF8-495D-83DB-1CE0CDD02107}"/>
                </a:ext>
              </a:extLst>
            </p:cNvPr>
            <p:cNvSpPr/>
            <p:nvPr/>
          </p:nvSpPr>
          <p:spPr>
            <a:xfrm>
              <a:off x="6923776" y="46724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65DCFB6A-EABB-4A23-ABE0-B39F605272A5}"/>
                </a:ext>
              </a:extLst>
            </p:cNvPr>
            <p:cNvSpPr/>
            <p:nvPr/>
          </p:nvSpPr>
          <p:spPr>
            <a:xfrm>
              <a:off x="6946212" y="469058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10001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8834529D-F425-4688-9804-3BDDAE8F68D8}"/>
                </a:ext>
              </a:extLst>
            </p:cNvPr>
            <p:cNvSpPr/>
            <p:nvPr/>
          </p:nvSpPr>
          <p:spPr>
            <a:xfrm>
              <a:off x="6950668" y="4687199"/>
              <a:ext cx="9525" cy="9525"/>
            </a:xfrm>
            <a:custGeom>
              <a:avLst/>
              <a:gdLst>
                <a:gd name="connsiteX0" fmla="*/ 7344 w 9525"/>
                <a:gd name="connsiteY0" fmla="*/ 10530 h 9525"/>
                <a:gd name="connsiteX1" fmla="*/ 7344 w 9525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10530"/>
                  </a:moveTo>
                  <a:cubicBezTo>
                    <a:pt x="9249" y="10530"/>
                    <a:pt x="6392" y="2910"/>
                    <a:pt x="7344" y="105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CFE40654-E448-4813-978D-33F740AD9ACA}"/>
                </a:ext>
              </a:extLst>
            </p:cNvPr>
            <p:cNvSpPr/>
            <p:nvPr/>
          </p:nvSpPr>
          <p:spPr>
            <a:xfrm>
              <a:off x="6927056" y="468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xmlns="" id="{588EAAF8-0A9A-4EF0-A154-4569EA4BCB03}"/>
                </a:ext>
              </a:extLst>
            </p:cNvPr>
            <p:cNvSpPr/>
            <p:nvPr/>
          </p:nvSpPr>
          <p:spPr>
            <a:xfrm>
              <a:off x="6957536" y="46915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xmlns="" id="{99398A2E-859C-48C1-BDAD-C3BBA0603563}"/>
                </a:ext>
              </a:extLst>
            </p:cNvPr>
            <p:cNvSpPr/>
            <p:nvPr/>
          </p:nvSpPr>
          <p:spPr>
            <a:xfrm>
              <a:off x="6891814" y="47067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F0E4ACBE-E555-4798-9AAD-A18438492B55}"/>
                </a:ext>
              </a:extLst>
            </p:cNvPr>
            <p:cNvSpPr/>
            <p:nvPr/>
          </p:nvSpPr>
          <p:spPr>
            <a:xfrm>
              <a:off x="6906101" y="46896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E6A4FA3F-56FA-4B1F-B1CB-14A149D58DD1}"/>
                </a:ext>
              </a:extLst>
            </p:cNvPr>
            <p:cNvSpPr/>
            <p:nvPr/>
          </p:nvSpPr>
          <p:spPr>
            <a:xfrm>
              <a:off x="7006643" y="4702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9EC6BF02-8751-4CF7-97CA-17061269F303}"/>
                </a:ext>
              </a:extLst>
            </p:cNvPr>
            <p:cNvSpPr/>
            <p:nvPr/>
          </p:nvSpPr>
          <p:spPr>
            <a:xfrm>
              <a:off x="7006114" y="479345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8096 w 9525"/>
                <a:gd name="connsiteY1" fmla="*/ 12859 h 19050"/>
                <a:gd name="connsiteX2" fmla="*/ 714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9049"/>
                    <a:pt x="7144" y="10954"/>
                    <a:pt x="8096" y="12859"/>
                  </a:cubicBezTo>
                  <a:cubicBezTo>
                    <a:pt x="8096" y="1190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3303987F-88A7-4D6C-AD20-7EC5DBFB71CB}"/>
                </a:ext>
              </a:extLst>
            </p:cNvPr>
            <p:cNvSpPr/>
            <p:nvPr/>
          </p:nvSpPr>
          <p:spPr>
            <a:xfrm>
              <a:off x="6925151" y="4672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xmlns="" id="{633AB1F7-5BFE-4DCD-9680-8B5584D42285}"/>
                </a:ext>
              </a:extLst>
            </p:cNvPr>
            <p:cNvSpPr/>
            <p:nvPr/>
          </p:nvSpPr>
          <p:spPr>
            <a:xfrm>
              <a:off x="7007066" y="479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53C562A8-D3CB-4B21-BA44-3C267FC3360F}"/>
                </a:ext>
              </a:extLst>
            </p:cNvPr>
            <p:cNvSpPr/>
            <p:nvPr/>
          </p:nvSpPr>
          <p:spPr>
            <a:xfrm>
              <a:off x="7015639" y="4715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2EC2456D-772B-48A4-9F8F-07389C9150B0}"/>
                </a:ext>
              </a:extLst>
            </p:cNvPr>
            <p:cNvSpPr/>
            <p:nvPr/>
          </p:nvSpPr>
          <p:spPr>
            <a:xfrm>
              <a:off x="7014686" y="47010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2B0DC96D-C686-4BA7-9BEE-14FE15804D55}"/>
                </a:ext>
              </a:extLst>
            </p:cNvPr>
            <p:cNvSpPr/>
            <p:nvPr/>
          </p:nvSpPr>
          <p:spPr>
            <a:xfrm>
              <a:off x="7017558" y="4727576"/>
              <a:ext cx="9525" cy="9525"/>
            </a:xfrm>
            <a:custGeom>
              <a:avLst/>
              <a:gdLst>
                <a:gd name="connsiteX0" fmla="*/ 8082 w 9525"/>
                <a:gd name="connsiteY0" fmla="*/ 7301 h 9525"/>
                <a:gd name="connsiteX1" fmla="*/ 8082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082" y="7301"/>
                  </a:moveTo>
                  <a:cubicBezTo>
                    <a:pt x="5224" y="10158"/>
                    <a:pt x="9987" y="6348"/>
                    <a:pt x="8082" y="73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F964D476-0DD9-4CCF-81BB-43DDCC63BAFC}"/>
                </a:ext>
              </a:extLst>
            </p:cNvPr>
            <p:cNvSpPr/>
            <p:nvPr/>
          </p:nvSpPr>
          <p:spPr>
            <a:xfrm>
              <a:off x="7017544" y="4740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57185D61-06B4-44D4-92B0-14C57FDCD4ED}"/>
                </a:ext>
              </a:extLst>
            </p:cNvPr>
            <p:cNvSpPr/>
            <p:nvPr/>
          </p:nvSpPr>
          <p:spPr>
            <a:xfrm>
              <a:off x="6890861" y="474487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9049" y="7144"/>
                    <a:pt x="10001" y="7144"/>
                  </a:cubicBezTo>
                  <a:cubicBezTo>
                    <a:pt x="8096" y="8096"/>
                    <a:pt x="7144" y="6191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71A17474-D3DD-4FE0-83EB-4EF40CB11C57}"/>
                </a:ext>
              </a:extLst>
            </p:cNvPr>
            <p:cNvSpPr/>
            <p:nvPr/>
          </p:nvSpPr>
          <p:spPr>
            <a:xfrm>
              <a:off x="6924199" y="4672468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5259"/>
                    <a:pt x="7144" y="8117"/>
                    <a:pt x="7144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A213D1D6-745C-43DB-82DB-E2A06E275CCB}"/>
                </a:ext>
              </a:extLst>
            </p:cNvPr>
            <p:cNvSpPr/>
            <p:nvPr/>
          </p:nvSpPr>
          <p:spPr>
            <a:xfrm>
              <a:off x="7039451" y="472963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6AB0EA3B-04E9-4C86-BF31-D072DD8C8443}"/>
                </a:ext>
              </a:extLst>
            </p:cNvPr>
            <p:cNvSpPr/>
            <p:nvPr/>
          </p:nvSpPr>
          <p:spPr>
            <a:xfrm>
              <a:off x="6959441" y="48134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B076EF82-640C-4D87-931F-58B7B483BB41}"/>
                </a:ext>
              </a:extLst>
            </p:cNvPr>
            <p:cNvSpPr/>
            <p:nvPr/>
          </p:nvSpPr>
          <p:spPr>
            <a:xfrm>
              <a:off x="7038600" y="473821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7042" y="7144"/>
                    <a:pt x="6090" y="9049"/>
                    <a:pt x="894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9D09C272-8189-410F-BD76-E6262CBDF5FB}"/>
                </a:ext>
              </a:extLst>
            </p:cNvPr>
            <p:cNvSpPr/>
            <p:nvPr/>
          </p:nvSpPr>
          <p:spPr>
            <a:xfrm>
              <a:off x="6893719" y="4745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285C5640-32AD-4131-90A4-70C981A288E7}"/>
                </a:ext>
              </a:extLst>
            </p:cNvPr>
            <p:cNvSpPr/>
            <p:nvPr/>
          </p:nvSpPr>
          <p:spPr>
            <a:xfrm>
              <a:off x="6887296" y="4674018"/>
              <a:ext cx="171450" cy="152400"/>
            </a:xfrm>
            <a:custGeom>
              <a:avLst/>
              <a:gdLst>
                <a:gd name="connsiteX0" fmla="*/ 7851 w 171450"/>
                <a:gd name="connsiteY0" fmla="*/ 63716 h 152400"/>
                <a:gd name="connsiteX1" fmla="*/ 19282 w 171450"/>
                <a:gd name="connsiteY1" fmla="*/ 79909 h 152400"/>
                <a:gd name="connsiteX2" fmla="*/ 18329 w 171450"/>
                <a:gd name="connsiteY2" fmla="*/ 79909 h 152400"/>
                <a:gd name="connsiteX3" fmla="*/ 17376 w 171450"/>
                <a:gd name="connsiteY3" fmla="*/ 83719 h 152400"/>
                <a:gd name="connsiteX4" fmla="*/ 8804 w 171450"/>
                <a:gd name="connsiteY4" fmla="*/ 80862 h 152400"/>
                <a:gd name="connsiteX5" fmla="*/ 85004 w 171450"/>
                <a:gd name="connsiteY5" fmla="*/ 143726 h 152400"/>
                <a:gd name="connsiteX6" fmla="*/ 85957 w 171450"/>
                <a:gd name="connsiteY6" fmla="*/ 143726 h 152400"/>
                <a:gd name="connsiteX7" fmla="*/ 155489 w 171450"/>
                <a:gd name="connsiteY7" fmla="*/ 37999 h 152400"/>
                <a:gd name="connsiteX8" fmla="*/ 161204 w 171450"/>
                <a:gd name="connsiteY8" fmla="*/ 43714 h 152400"/>
                <a:gd name="connsiteX9" fmla="*/ 137392 w 171450"/>
                <a:gd name="connsiteY9" fmla="*/ 24664 h 152400"/>
                <a:gd name="connsiteX10" fmla="*/ 67859 w 171450"/>
                <a:gd name="connsiteY10" fmla="*/ 15139 h 152400"/>
                <a:gd name="connsiteX11" fmla="*/ 48809 w 171450"/>
                <a:gd name="connsiteY11" fmla="*/ 15139 h 152400"/>
                <a:gd name="connsiteX12" fmla="*/ 37379 w 171450"/>
                <a:gd name="connsiteY12" fmla="*/ 10376 h 152400"/>
                <a:gd name="connsiteX13" fmla="*/ 38332 w 171450"/>
                <a:gd name="connsiteY13" fmla="*/ 8472 h 152400"/>
                <a:gd name="connsiteX14" fmla="*/ 55476 w 171450"/>
                <a:gd name="connsiteY14" fmla="*/ 12281 h 152400"/>
                <a:gd name="connsiteX15" fmla="*/ 74526 w 171450"/>
                <a:gd name="connsiteY15" fmla="*/ 14187 h 152400"/>
                <a:gd name="connsiteX16" fmla="*/ 75479 w 171450"/>
                <a:gd name="connsiteY16" fmla="*/ 17997 h 152400"/>
                <a:gd name="connsiteX17" fmla="*/ 85957 w 171450"/>
                <a:gd name="connsiteY17" fmla="*/ 20854 h 152400"/>
                <a:gd name="connsiteX18" fmla="*/ 110722 w 171450"/>
                <a:gd name="connsiteY18" fmla="*/ 20854 h 152400"/>
                <a:gd name="connsiteX19" fmla="*/ 109769 w 171450"/>
                <a:gd name="connsiteY19" fmla="*/ 28474 h 152400"/>
                <a:gd name="connsiteX20" fmla="*/ 121199 w 171450"/>
                <a:gd name="connsiteY20" fmla="*/ 25616 h 152400"/>
                <a:gd name="connsiteX21" fmla="*/ 123104 w 171450"/>
                <a:gd name="connsiteY21" fmla="*/ 36094 h 152400"/>
                <a:gd name="connsiteX22" fmla="*/ 127867 w 171450"/>
                <a:gd name="connsiteY22" fmla="*/ 29426 h 152400"/>
                <a:gd name="connsiteX23" fmla="*/ 137392 w 171450"/>
                <a:gd name="connsiteY23" fmla="*/ 32284 h 152400"/>
                <a:gd name="connsiteX24" fmla="*/ 138344 w 171450"/>
                <a:gd name="connsiteY24" fmla="*/ 39904 h 152400"/>
                <a:gd name="connsiteX25" fmla="*/ 139297 w 171450"/>
                <a:gd name="connsiteY25" fmla="*/ 38951 h 152400"/>
                <a:gd name="connsiteX26" fmla="*/ 140249 w 171450"/>
                <a:gd name="connsiteY26" fmla="*/ 36094 h 152400"/>
                <a:gd name="connsiteX27" fmla="*/ 141202 w 171450"/>
                <a:gd name="connsiteY27" fmla="*/ 100864 h 152400"/>
                <a:gd name="connsiteX28" fmla="*/ 138344 w 171450"/>
                <a:gd name="connsiteY28" fmla="*/ 118962 h 152400"/>
                <a:gd name="connsiteX29" fmla="*/ 137392 w 171450"/>
                <a:gd name="connsiteY29" fmla="*/ 121819 h 152400"/>
                <a:gd name="connsiteX30" fmla="*/ 126914 w 171450"/>
                <a:gd name="connsiteY30" fmla="*/ 132297 h 152400"/>
                <a:gd name="connsiteX31" fmla="*/ 122151 w 171450"/>
                <a:gd name="connsiteY31" fmla="*/ 121819 h 152400"/>
                <a:gd name="connsiteX32" fmla="*/ 35474 w 171450"/>
                <a:gd name="connsiteY32" fmla="*/ 108484 h 152400"/>
                <a:gd name="connsiteX33" fmla="*/ 44047 w 171450"/>
                <a:gd name="connsiteY33" fmla="*/ 106579 h 152400"/>
                <a:gd name="connsiteX34" fmla="*/ 34522 w 171450"/>
                <a:gd name="connsiteY34" fmla="*/ 100864 h 152400"/>
                <a:gd name="connsiteX35" fmla="*/ 36426 w 171450"/>
                <a:gd name="connsiteY35" fmla="*/ 103722 h 152400"/>
                <a:gd name="connsiteX36" fmla="*/ 29759 w 171450"/>
                <a:gd name="connsiteY36" fmla="*/ 102769 h 152400"/>
                <a:gd name="connsiteX37" fmla="*/ 35474 w 171450"/>
                <a:gd name="connsiteY37" fmla="*/ 25616 h 152400"/>
                <a:gd name="connsiteX38" fmla="*/ 13567 w 171450"/>
                <a:gd name="connsiteY38" fmla="*/ 26569 h 152400"/>
                <a:gd name="connsiteX39" fmla="*/ 14519 w 171450"/>
                <a:gd name="connsiteY39" fmla="*/ 27522 h 152400"/>
                <a:gd name="connsiteX40" fmla="*/ 18329 w 171450"/>
                <a:gd name="connsiteY40" fmla="*/ 58001 h 152400"/>
                <a:gd name="connsiteX41" fmla="*/ 7851 w 171450"/>
                <a:gd name="connsiteY41" fmla="*/ 63716 h 152400"/>
                <a:gd name="connsiteX42" fmla="*/ 22139 w 171450"/>
                <a:gd name="connsiteY42" fmla="*/ 113247 h 152400"/>
                <a:gd name="connsiteX43" fmla="*/ 22139 w 171450"/>
                <a:gd name="connsiteY43" fmla="*/ 113247 h 152400"/>
                <a:gd name="connsiteX44" fmla="*/ 24044 w 171450"/>
                <a:gd name="connsiteY44" fmla="*/ 117056 h 152400"/>
                <a:gd name="connsiteX45" fmla="*/ 24044 w 171450"/>
                <a:gd name="connsiteY45" fmla="*/ 117056 h 152400"/>
                <a:gd name="connsiteX46" fmla="*/ 39284 w 171450"/>
                <a:gd name="connsiteY46" fmla="*/ 101816 h 152400"/>
                <a:gd name="connsiteX47" fmla="*/ 39284 w 171450"/>
                <a:gd name="connsiteY47" fmla="*/ 10181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71450" h="152400">
                  <a:moveTo>
                    <a:pt x="7851" y="63716"/>
                  </a:moveTo>
                  <a:cubicBezTo>
                    <a:pt x="7851" y="61812"/>
                    <a:pt x="13567" y="80862"/>
                    <a:pt x="19282" y="79909"/>
                  </a:cubicBezTo>
                  <a:cubicBezTo>
                    <a:pt x="17376" y="78956"/>
                    <a:pt x="17376" y="78956"/>
                    <a:pt x="18329" y="79909"/>
                  </a:cubicBezTo>
                  <a:cubicBezTo>
                    <a:pt x="12614" y="77051"/>
                    <a:pt x="12614" y="78956"/>
                    <a:pt x="17376" y="83719"/>
                  </a:cubicBezTo>
                  <a:cubicBezTo>
                    <a:pt x="9757" y="84672"/>
                    <a:pt x="17376" y="78004"/>
                    <a:pt x="8804" y="80862"/>
                  </a:cubicBezTo>
                  <a:cubicBezTo>
                    <a:pt x="-3578" y="129439"/>
                    <a:pt x="56429" y="152299"/>
                    <a:pt x="85004" y="143726"/>
                  </a:cubicBezTo>
                  <a:cubicBezTo>
                    <a:pt x="85004" y="148489"/>
                    <a:pt x="85004" y="148489"/>
                    <a:pt x="85957" y="143726"/>
                  </a:cubicBezTo>
                  <a:cubicBezTo>
                    <a:pt x="141202" y="161824"/>
                    <a:pt x="190732" y="118009"/>
                    <a:pt x="155489" y="37999"/>
                  </a:cubicBezTo>
                  <a:cubicBezTo>
                    <a:pt x="157394" y="39904"/>
                    <a:pt x="159299" y="41809"/>
                    <a:pt x="161204" y="43714"/>
                  </a:cubicBezTo>
                  <a:cubicBezTo>
                    <a:pt x="158347" y="36094"/>
                    <a:pt x="145964" y="8472"/>
                    <a:pt x="137392" y="24664"/>
                  </a:cubicBezTo>
                  <a:cubicBezTo>
                    <a:pt x="141202" y="19901"/>
                    <a:pt x="76432" y="-101"/>
                    <a:pt x="67859" y="15139"/>
                  </a:cubicBezTo>
                  <a:cubicBezTo>
                    <a:pt x="77384" y="-1053"/>
                    <a:pt x="52619" y="13234"/>
                    <a:pt x="48809" y="15139"/>
                  </a:cubicBezTo>
                  <a:cubicBezTo>
                    <a:pt x="45951" y="10376"/>
                    <a:pt x="39284" y="2756"/>
                    <a:pt x="37379" y="10376"/>
                  </a:cubicBezTo>
                  <a:cubicBezTo>
                    <a:pt x="38332" y="12281"/>
                    <a:pt x="39284" y="11329"/>
                    <a:pt x="38332" y="8472"/>
                  </a:cubicBezTo>
                  <a:cubicBezTo>
                    <a:pt x="39284" y="6566"/>
                    <a:pt x="46904" y="24664"/>
                    <a:pt x="55476" y="12281"/>
                  </a:cubicBezTo>
                  <a:cubicBezTo>
                    <a:pt x="65001" y="22759"/>
                    <a:pt x="61192" y="22759"/>
                    <a:pt x="74526" y="14187"/>
                  </a:cubicBezTo>
                  <a:cubicBezTo>
                    <a:pt x="72622" y="17997"/>
                    <a:pt x="72622" y="18949"/>
                    <a:pt x="75479" y="17997"/>
                  </a:cubicBezTo>
                  <a:cubicBezTo>
                    <a:pt x="75479" y="25616"/>
                    <a:pt x="79289" y="21806"/>
                    <a:pt x="85957" y="20854"/>
                  </a:cubicBezTo>
                  <a:cubicBezTo>
                    <a:pt x="111674" y="26569"/>
                    <a:pt x="94529" y="29426"/>
                    <a:pt x="110722" y="20854"/>
                  </a:cubicBezTo>
                  <a:cubicBezTo>
                    <a:pt x="116436" y="22759"/>
                    <a:pt x="109769" y="26569"/>
                    <a:pt x="109769" y="28474"/>
                  </a:cubicBezTo>
                  <a:cubicBezTo>
                    <a:pt x="113579" y="29426"/>
                    <a:pt x="113579" y="25616"/>
                    <a:pt x="121199" y="25616"/>
                  </a:cubicBezTo>
                  <a:cubicBezTo>
                    <a:pt x="123104" y="29426"/>
                    <a:pt x="121199" y="34189"/>
                    <a:pt x="123104" y="36094"/>
                  </a:cubicBezTo>
                  <a:cubicBezTo>
                    <a:pt x="128819" y="32284"/>
                    <a:pt x="120247" y="37047"/>
                    <a:pt x="127867" y="29426"/>
                  </a:cubicBezTo>
                  <a:cubicBezTo>
                    <a:pt x="129772" y="42762"/>
                    <a:pt x="126914" y="31331"/>
                    <a:pt x="137392" y="32284"/>
                  </a:cubicBezTo>
                  <a:cubicBezTo>
                    <a:pt x="133582" y="36094"/>
                    <a:pt x="132629" y="39904"/>
                    <a:pt x="138344" y="39904"/>
                  </a:cubicBezTo>
                  <a:cubicBezTo>
                    <a:pt x="134534" y="38951"/>
                    <a:pt x="135486" y="37999"/>
                    <a:pt x="139297" y="38951"/>
                  </a:cubicBezTo>
                  <a:cubicBezTo>
                    <a:pt x="136439" y="37999"/>
                    <a:pt x="136439" y="37047"/>
                    <a:pt x="140249" y="36094"/>
                  </a:cubicBezTo>
                  <a:cubicBezTo>
                    <a:pt x="133582" y="42762"/>
                    <a:pt x="137392" y="89434"/>
                    <a:pt x="141202" y="100864"/>
                  </a:cubicBezTo>
                  <a:cubicBezTo>
                    <a:pt x="130724" y="104674"/>
                    <a:pt x="136439" y="110389"/>
                    <a:pt x="138344" y="118962"/>
                  </a:cubicBezTo>
                  <a:cubicBezTo>
                    <a:pt x="123104" y="110389"/>
                    <a:pt x="139297" y="117056"/>
                    <a:pt x="137392" y="121819"/>
                  </a:cubicBezTo>
                  <a:cubicBezTo>
                    <a:pt x="128819" y="118962"/>
                    <a:pt x="125009" y="125629"/>
                    <a:pt x="126914" y="132297"/>
                  </a:cubicBezTo>
                  <a:cubicBezTo>
                    <a:pt x="125009" y="134201"/>
                    <a:pt x="123104" y="122772"/>
                    <a:pt x="122151" y="121819"/>
                  </a:cubicBezTo>
                  <a:cubicBezTo>
                    <a:pt x="123104" y="127534"/>
                    <a:pt x="23092" y="128487"/>
                    <a:pt x="35474" y="108484"/>
                  </a:cubicBezTo>
                  <a:cubicBezTo>
                    <a:pt x="36426" y="108484"/>
                    <a:pt x="40236" y="107531"/>
                    <a:pt x="44047" y="106579"/>
                  </a:cubicBezTo>
                  <a:cubicBezTo>
                    <a:pt x="36426" y="107531"/>
                    <a:pt x="38332" y="98006"/>
                    <a:pt x="34522" y="100864"/>
                  </a:cubicBezTo>
                  <a:cubicBezTo>
                    <a:pt x="35474" y="99912"/>
                    <a:pt x="36426" y="103722"/>
                    <a:pt x="36426" y="103722"/>
                  </a:cubicBezTo>
                  <a:cubicBezTo>
                    <a:pt x="34522" y="101816"/>
                    <a:pt x="32617" y="100864"/>
                    <a:pt x="29759" y="102769"/>
                  </a:cubicBezTo>
                  <a:cubicBezTo>
                    <a:pt x="31664" y="101816"/>
                    <a:pt x="35474" y="34189"/>
                    <a:pt x="35474" y="25616"/>
                  </a:cubicBezTo>
                  <a:cubicBezTo>
                    <a:pt x="32617" y="20854"/>
                    <a:pt x="14519" y="24664"/>
                    <a:pt x="13567" y="26569"/>
                  </a:cubicBezTo>
                  <a:cubicBezTo>
                    <a:pt x="15472" y="32284"/>
                    <a:pt x="16424" y="26569"/>
                    <a:pt x="14519" y="27522"/>
                  </a:cubicBezTo>
                  <a:cubicBezTo>
                    <a:pt x="20234" y="24664"/>
                    <a:pt x="6899" y="52287"/>
                    <a:pt x="18329" y="58001"/>
                  </a:cubicBezTo>
                  <a:cubicBezTo>
                    <a:pt x="9757" y="59906"/>
                    <a:pt x="12614" y="57049"/>
                    <a:pt x="7851" y="63716"/>
                  </a:cubicBezTo>
                  <a:close/>
                  <a:moveTo>
                    <a:pt x="22139" y="113247"/>
                  </a:moveTo>
                  <a:cubicBezTo>
                    <a:pt x="22139" y="112294"/>
                    <a:pt x="21186" y="110389"/>
                    <a:pt x="22139" y="113247"/>
                  </a:cubicBezTo>
                  <a:close/>
                  <a:moveTo>
                    <a:pt x="24044" y="117056"/>
                  </a:moveTo>
                  <a:cubicBezTo>
                    <a:pt x="24044" y="114199"/>
                    <a:pt x="25949" y="113247"/>
                    <a:pt x="24044" y="117056"/>
                  </a:cubicBezTo>
                  <a:close/>
                  <a:moveTo>
                    <a:pt x="39284" y="101816"/>
                  </a:moveTo>
                  <a:cubicBezTo>
                    <a:pt x="40236" y="101816"/>
                    <a:pt x="35474" y="101816"/>
                    <a:pt x="39284" y="1018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BB59D444-EDF4-42E2-8235-A3684003A4A5}"/>
                </a:ext>
              </a:extLst>
            </p:cNvPr>
            <p:cNvSpPr/>
            <p:nvPr/>
          </p:nvSpPr>
          <p:spPr>
            <a:xfrm>
              <a:off x="6914912" y="476869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9090EFD9-0EE5-4EC1-B112-C613AC8D5CAA}"/>
                </a:ext>
              </a:extLst>
            </p:cNvPr>
            <p:cNvSpPr/>
            <p:nvPr/>
          </p:nvSpPr>
          <p:spPr>
            <a:xfrm>
              <a:off x="6966109" y="468745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7144" y="6466"/>
                    <a:pt x="7144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B1BB35DD-D475-4C57-9483-CA26C337470B}"/>
                </a:ext>
              </a:extLst>
            </p:cNvPr>
            <p:cNvSpPr/>
            <p:nvPr/>
          </p:nvSpPr>
          <p:spPr>
            <a:xfrm>
              <a:off x="6955208" y="4813988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6615" y="6615"/>
                    <a:pt x="7567" y="7567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B488CDA0-2CC0-487D-A7DC-8BF1AB8E3415}"/>
                </a:ext>
              </a:extLst>
            </p:cNvPr>
            <p:cNvSpPr/>
            <p:nvPr/>
          </p:nvSpPr>
          <p:spPr>
            <a:xfrm>
              <a:off x="6945154" y="46768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FE0D22F9-97E1-4797-A9B3-D085C3F8E08D}"/>
                </a:ext>
              </a:extLst>
            </p:cNvPr>
            <p:cNvSpPr/>
            <p:nvPr/>
          </p:nvSpPr>
          <p:spPr>
            <a:xfrm>
              <a:off x="6954679" y="46753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4196A1EA-1ECD-430A-8F63-6380EE732AE3}"/>
                </a:ext>
              </a:extLst>
            </p:cNvPr>
            <p:cNvSpPr/>
            <p:nvPr/>
          </p:nvSpPr>
          <p:spPr>
            <a:xfrm>
              <a:off x="6948011" y="4674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4BF15396-C5E2-4851-B19B-F2843D732D16}"/>
                </a:ext>
              </a:extLst>
            </p:cNvPr>
            <p:cNvSpPr/>
            <p:nvPr/>
          </p:nvSpPr>
          <p:spPr>
            <a:xfrm>
              <a:off x="7026116" y="468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4DF261A4-17A0-4D0A-A6F1-C240738AA837}"/>
                </a:ext>
              </a:extLst>
            </p:cNvPr>
            <p:cNvSpPr/>
            <p:nvPr/>
          </p:nvSpPr>
          <p:spPr>
            <a:xfrm>
              <a:off x="6988016" y="46801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82726F43-EAA8-4DCE-8FB5-69C5BEF77F98}"/>
                </a:ext>
              </a:extLst>
            </p:cNvPr>
            <p:cNvSpPr/>
            <p:nvPr/>
          </p:nvSpPr>
          <p:spPr>
            <a:xfrm>
              <a:off x="7040933" y="47296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8291226D-2BF5-4F0E-BFBC-8770E7D3D68C}"/>
                </a:ext>
              </a:extLst>
            </p:cNvPr>
            <p:cNvSpPr/>
            <p:nvPr/>
          </p:nvSpPr>
          <p:spPr>
            <a:xfrm>
              <a:off x="6988969" y="4679394"/>
              <a:ext cx="9525" cy="9525"/>
            </a:xfrm>
            <a:custGeom>
              <a:avLst/>
              <a:gdLst>
                <a:gd name="connsiteX0" fmla="*/ 9049 w 9525"/>
                <a:gd name="connsiteY0" fmla="*/ 7858 h 9525"/>
                <a:gd name="connsiteX1" fmla="*/ 7144 w 9525"/>
                <a:gd name="connsiteY1" fmla="*/ 7858 h 9525"/>
                <a:gd name="connsiteX2" fmla="*/ 9049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7858"/>
                    <a:pt x="8096" y="8811"/>
                    <a:pt x="9049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68B3A35B-44BD-4894-A562-07650F6FF8D8}"/>
                </a:ext>
              </a:extLst>
            </p:cNvPr>
            <p:cNvSpPr/>
            <p:nvPr/>
          </p:nvSpPr>
          <p:spPr>
            <a:xfrm>
              <a:off x="6917769" y="467153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76D56EB2-6530-4F50-B40D-DA2A6D5E4754}"/>
                </a:ext>
              </a:extLst>
            </p:cNvPr>
            <p:cNvSpPr/>
            <p:nvPr/>
          </p:nvSpPr>
          <p:spPr>
            <a:xfrm>
              <a:off x="6917531" y="4672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xmlns="" id="{DF0240FB-449C-44B0-953C-3048AD82B180}"/>
                </a:ext>
              </a:extLst>
            </p:cNvPr>
            <p:cNvSpPr/>
            <p:nvPr/>
          </p:nvSpPr>
          <p:spPr>
            <a:xfrm>
              <a:off x="6916579" y="46727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D0E99CF3-3874-4EAA-826F-D0331DB8F442}"/>
                </a:ext>
              </a:extLst>
            </p:cNvPr>
            <p:cNvSpPr/>
            <p:nvPr/>
          </p:nvSpPr>
          <p:spPr>
            <a:xfrm>
              <a:off x="6927056" y="46724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CED09703-A7E8-4A38-9D18-095A8DBCAD04}"/>
                </a:ext>
              </a:extLst>
            </p:cNvPr>
            <p:cNvSpPr/>
            <p:nvPr/>
          </p:nvSpPr>
          <p:spPr>
            <a:xfrm>
              <a:off x="6927151" y="4672171"/>
              <a:ext cx="9525" cy="9525"/>
            </a:xfrm>
            <a:custGeom>
              <a:avLst/>
              <a:gdLst>
                <a:gd name="connsiteX0" fmla="*/ 9906 w 9525"/>
                <a:gd name="connsiteY0" fmla="*/ 8414 h 9525"/>
                <a:gd name="connsiteX1" fmla="*/ 9906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6" y="8414"/>
                  </a:moveTo>
                  <a:cubicBezTo>
                    <a:pt x="3239" y="5556"/>
                    <a:pt x="10859" y="8414"/>
                    <a:pt x="9906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62279FBD-01E7-40B7-B196-063A770C42FB}"/>
                </a:ext>
              </a:extLst>
            </p:cNvPr>
            <p:cNvSpPr/>
            <p:nvPr/>
          </p:nvSpPr>
          <p:spPr>
            <a:xfrm>
              <a:off x="6938999" y="468677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4726" y="10001"/>
                    <a:pt x="8536" y="7144"/>
                    <a:pt x="948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DB03CAFB-5F1E-408E-B74B-87328CEA6B2A}"/>
                </a:ext>
              </a:extLst>
            </p:cNvPr>
            <p:cNvSpPr/>
            <p:nvPr/>
          </p:nvSpPr>
          <p:spPr>
            <a:xfrm>
              <a:off x="6948540" y="46886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9049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9049"/>
                    <a:pt x="7567" y="9049"/>
                  </a:cubicBezTo>
                  <a:cubicBezTo>
                    <a:pt x="7567" y="8096"/>
                    <a:pt x="8520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17A40015-C8E1-4323-AECE-22AA46E89DBD}"/>
                </a:ext>
              </a:extLst>
            </p:cNvPr>
            <p:cNvSpPr/>
            <p:nvPr/>
          </p:nvSpPr>
          <p:spPr>
            <a:xfrm>
              <a:off x="6963251" y="4690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10001"/>
                  </a:ln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33D8EF28-E4C2-4F46-8F7D-57404A564959}"/>
                </a:ext>
              </a:extLst>
            </p:cNvPr>
            <p:cNvSpPr/>
            <p:nvPr/>
          </p:nvSpPr>
          <p:spPr>
            <a:xfrm>
              <a:off x="6972629" y="4677489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B926B4F0-B252-4046-B3E0-38D0EDB874AD}"/>
                </a:ext>
              </a:extLst>
            </p:cNvPr>
            <p:cNvSpPr/>
            <p:nvPr/>
          </p:nvSpPr>
          <p:spPr>
            <a:xfrm>
              <a:off x="6978139" y="4696407"/>
              <a:ext cx="9525" cy="9525"/>
            </a:xfrm>
            <a:custGeom>
              <a:avLst/>
              <a:gdLst>
                <a:gd name="connsiteX0" fmla="*/ 7496 w 9525"/>
                <a:gd name="connsiteY0" fmla="*/ 7990 h 9525"/>
                <a:gd name="connsiteX1" fmla="*/ 7496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96" y="7990"/>
                  </a:moveTo>
                  <a:cubicBezTo>
                    <a:pt x="5591" y="7990"/>
                    <a:pt x="12258" y="6086"/>
                    <a:pt x="7496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E2683C63-B7F2-42FC-82BA-E9C2C979BA29}"/>
                </a:ext>
              </a:extLst>
            </p:cNvPr>
            <p:cNvSpPr/>
            <p:nvPr/>
          </p:nvSpPr>
          <p:spPr>
            <a:xfrm>
              <a:off x="7015447" y="4737496"/>
              <a:ext cx="9525" cy="9525"/>
            </a:xfrm>
            <a:custGeom>
              <a:avLst/>
              <a:gdLst>
                <a:gd name="connsiteX0" fmla="*/ 7335 w 9525"/>
                <a:gd name="connsiteY0" fmla="*/ 7858 h 9525"/>
                <a:gd name="connsiteX1" fmla="*/ 10193 w 9525"/>
                <a:gd name="connsiteY1" fmla="*/ 7858 h 9525"/>
                <a:gd name="connsiteX2" fmla="*/ 7335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7858"/>
                  </a:moveTo>
                  <a:lnTo>
                    <a:pt x="10193" y="7858"/>
                  </a:lnTo>
                  <a:cubicBezTo>
                    <a:pt x="9240" y="6906"/>
                    <a:pt x="6383" y="6906"/>
                    <a:pt x="7335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xmlns="" id="{00486462-9082-46E3-9C5A-D7957AA8BC25}"/>
                </a:ext>
              </a:extLst>
            </p:cNvPr>
            <p:cNvSpPr/>
            <p:nvPr/>
          </p:nvSpPr>
          <p:spPr>
            <a:xfrm>
              <a:off x="7013648" y="4776311"/>
              <a:ext cx="9525" cy="9525"/>
            </a:xfrm>
            <a:custGeom>
              <a:avLst/>
              <a:gdLst>
                <a:gd name="connsiteX0" fmla="*/ 9134 w 9525"/>
                <a:gd name="connsiteY0" fmla="*/ 7144 h 9525"/>
                <a:gd name="connsiteX1" fmla="*/ 8182 w 9525"/>
                <a:gd name="connsiteY1" fmla="*/ 9049 h 9525"/>
                <a:gd name="connsiteX2" fmla="*/ 913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4" y="7144"/>
                  </a:moveTo>
                  <a:cubicBezTo>
                    <a:pt x="7230" y="7144"/>
                    <a:pt x="6277" y="8096"/>
                    <a:pt x="8182" y="9049"/>
                  </a:cubicBezTo>
                  <a:cubicBezTo>
                    <a:pt x="8182" y="9049"/>
                    <a:pt x="10087" y="8096"/>
                    <a:pt x="913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69562871-22E1-4D0F-AD1C-3F637C651790}"/>
                </a:ext>
              </a:extLst>
            </p:cNvPr>
            <p:cNvSpPr/>
            <p:nvPr/>
          </p:nvSpPr>
          <p:spPr>
            <a:xfrm>
              <a:off x="6947059" y="478837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5556"/>
                    <a:pt x="7144" y="8414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37FF470B-45CA-496B-AAE7-EF68051E335A}"/>
                </a:ext>
              </a:extLst>
            </p:cNvPr>
            <p:cNvSpPr/>
            <p:nvPr/>
          </p:nvSpPr>
          <p:spPr>
            <a:xfrm>
              <a:off x="6748939" y="4721051"/>
              <a:ext cx="9525" cy="9525"/>
            </a:xfrm>
            <a:custGeom>
              <a:avLst/>
              <a:gdLst>
                <a:gd name="connsiteX0" fmla="*/ 7144 w 9525"/>
                <a:gd name="connsiteY0" fmla="*/ 9064 h 9525"/>
                <a:gd name="connsiteX1" fmla="*/ 7144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4"/>
                  </a:moveTo>
                  <a:cubicBezTo>
                    <a:pt x="9049" y="4302"/>
                    <a:pt x="8096" y="10017"/>
                    <a:pt x="7144" y="90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0A6EC20B-9E05-4E93-8967-C4469289C2F0}"/>
                </a:ext>
              </a:extLst>
            </p:cNvPr>
            <p:cNvSpPr/>
            <p:nvPr/>
          </p:nvSpPr>
          <p:spPr>
            <a:xfrm>
              <a:off x="6746061" y="4717256"/>
              <a:ext cx="9525" cy="19050"/>
            </a:xfrm>
            <a:custGeom>
              <a:avLst/>
              <a:gdLst>
                <a:gd name="connsiteX0" fmla="*/ 9069 w 9525"/>
                <a:gd name="connsiteY0" fmla="*/ 7144 h 19050"/>
                <a:gd name="connsiteX1" fmla="*/ 9069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9" y="7144"/>
                  </a:moveTo>
                  <a:cubicBezTo>
                    <a:pt x="5259" y="15716"/>
                    <a:pt x="8117" y="10954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xmlns="" id="{4D19E202-1A8E-4BF9-A473-290F8311CF4D}"/>
                </a:ext>
              </a:extLst>
            </p:cNvPr>
            <p:cNvSpPr/>
            <p:nvPr/>
          </p:nvSpPr>
          <p:spPr>
            <a:xfrm>
              <a:off x="6712744" y="4711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xmlns="" id="{8D0B9266-E694-4F81-B827-86FAB9206ED1}"/>
                </a:ext>
              </a:extLst>
            </p:cNvPr>
            <p:cNvSpPr/>
            <p:nvPr/>
          </p:nvSpPr>
          <p:spPr>
            <a:xfrm>
              <a:off x="6718459" y="4727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13ABB264-18A1-4BDE-933E-C2EEC734F573}"/>
                </a:ext>
              </a:extLst>
            </p:cNvPr>
            <p:cNvSpPr/>
            <p:nvPr/>
          </p:nvSpPr>
          <p:spPr>
            <a:xfrm>
              <a:off x="6721316" y="4732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xmlns="" id="{CB2A7BF6-33D1-4E84-8E7C-69FFF7ACD0E0}"/>
                </a:ext>
              </a:extLst>
            </p:cNvPr>
            <p:cNvSpPr/>
            <p:nvPr/>
          </p:nvSpPr>
          <p:spPr>
            <a:xfrm>
              <a:off x="6711791" y="471058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D74749A5-EB8F-411A-883D-5AF7D4E51EBC}"/>
                </a:ext>
              </a:extLst>
            </p:cNvPr>
            <p:cNvSpPr/>
            <p:nvPr/>
          </p:nvSpPr>
          <p:spPr>
            <a:xfrm>
              <a:off x="6742271" y="4723776"/>
              <a:ext cx="9525" cy="9525"/>
            </a:xfrm>
            <a:custGeom>
              <a:avLst/>
              <a:gdLst>
                <a:gd name="connsiteX0" fmla="*/ 7144 w 9525"/>
                <a:gd name="connsiteY0" fmla="*/ 8243 h 9525"/>
                <a:gd name="connsiteX1" fmla="*/ 7144 w 9525"/>
                <a:gd name="connsiteY1" fmla="*/ 8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43"/>
                  </a:moveTo>
                  <a:cubicBezTo>
                    <a:pt x="8096" y="7291"/>
                    <a:pt x="7144" y="6339"/>
                    <a:pt x="7144" y="82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B7846CE1-015D-40D9-8DE9-B82FD629D414}"/>
                </a:ext>
              </a:extLst>
            </p:cNvPr>
            <p:cNvSpPr/>
            <p:nvPr/>
          </p:nvSpPr>
          <p:spPr>
            <a:xfrm>
              <a:off x="6722269" y="470646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8096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59B1574A-04DA-4259-9CF6-595E525E0CCD}"/>
                </a:ext>
              </a:extLst>
            </p:cNvPr>
            <p:cNvSpPr/>
            <p:nvPr/>
          </p:nvSpPr>
          <p:spPr>
            <a:xfrm>
              <a:off x="6729889" y="47067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476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D8477E9F-64B4-453C-A780-8016FA756755}"/>
                </a:ext>
              </a:extLst>
            </p:cNvPr>
            <p:cNvSpPr/>
            <p:nvPr/>
          </p:nvSpPr>
          <p:spPr>
            <a:xfrm>
              <a:off x="6741319" y="4712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069FC991-F82B-49CD-95D5-C88D6DF99B20}"/>
                </a:ext>
              </a:extLst>
            </p:cNvPr>
            <p:cNvSpPr/>
            <p:nvPr/>
          </p:nvSpPr>
          <p:spPr>
            <a:xfrm>
              <a:off x="6716554" y="470677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FF420869-AB80-4224-9891-584A89CFCB84}"/>
                </a:ext>
              </a:extLst>
            </p:cNvPr>
            <p:cNvSpPr/>
            <p:nvPr/>
          </p:nvSpPr>
          <p:spPr>
            <a:xfrm>
              <a:off x="6887051" y="47248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FF034608-9598-4749-B529-D831D3FBFB44}"/>
                </a:ext>
              </a:extLst>
            </p:cNvPr>
            <p:cNvSpPr/>
            <p:nvPr/>
          </p:nvSpPr>
          <p:spPr>
            <a:xfrm>
              <a:off x="6896576" y="4738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1095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B6F53C06-BA88-4491-9464-88F96FDDB6E8}"/>
                </a:ext>
              </a:extLst>
            </p:cNvPr>
            <p:cNvSpPr/>
            <p:nvPr/>
          </p:nvSpPr>
          <p:spPr>
            <a:xfrm>
              <a:off x="6728222" y="473725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xmlns="" id="{BA90D81D-2681-4746-9F3F-4D6B46B84814}"/>
                </a:ext>
              </a:extLst>
            </p:cNvPr>
            <p:cNvSpPr/>
            <p:nvPr/>
          </p:nvSpPr>
          <p:spPr>
            <a:xfrm>
              <a:off x="6790454" y="4734401"/>
              <a:ext cx="9525" cy="19050"/>
            </a:xfrm>
            <a:custGeom>
              <a:avLst/>
              <a:gdLst>
                <a:gd name="connsiteX0" fmla="*/ 7538 w 9525"/>
                <a:gd name="connsiteY0" fmla="*/ 12859 h 19050"/>
                <a:gd name="connsiteX1" fmla="*/ 8491 w 9525"/>
                <a:gd name="connsiteY1" fmla="*/ 7144 h 19050"/>
                <a:gd name="connsiteX2" fmla="*/ 7538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8" y="12859"/>
                  </a:moveTo>
                  <a:cubicBezTo>
                    <a:pt x="7538" y="10001"/>
                    <a:pt x="9443" y="10001"/>
                    <a:pt x="8491" y="7144"/>
                  </a:cubicBezTo>
                  <a:cubicBezTo>
                    <a:pt x="7538" y="8096"/>
                    <a:pt x="6586" y="10954"/>
                    <a:pt x="7538" y="128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xmlns="" id="{8267C7DF-819B-4ACA-B16B-D47C7147D763}"/>
                </a:ext>
              </a:extLst>
            </p:cNvPr>
            <p:cNvSpPr/>
            <p:nvPr/>
          </p:nvSpPr>
          <p:spPr>
            <a:xfrm>
              <a:off x="6742271" y="4723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2AE1690F-07A8-499C-A753-FEED2C19D70F}"/>
                </a:ext>
              </a:extLst>
            </p:cNvPr>
            <p:cNvSpPr/>
            <p:nvPr/>
          </p:nvSpPr>
          <p:spPr>
            <a:xfrm>
              <a:off x="6790849" y="473397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AB94E814-6D0F-434F-B170-2EFFF8D48136}"/>
                </a:ext>
              </a:extLst>
            </p:cNvPr>
            <p:cNvSpPr/>
            <p:nvPr/>
          </p:nvSpPr>
          <p:spPr>
            <a:xfrm>
              <a:off x="6745129" y="473535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7760F780-B6A8-49E7-ADC7-C6DD53A6BD22}"/>
                </a:ext>
              </a:extLst>
            </p:cNvPr>
            <p:cNvSpPr/>
            <p:nvPr/>
          </p:nvSpPr>
          <p:spPr>
            <a:xfrm>
              <a:off x="6733699" y="4731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A2D5FAF0-28D8-489D-B342-7556C732FBA0}"/>
                </a:ext>
              </a:extLst>
            </p:cNvPr>
            <p:cNvSpPr/>
            <p:nvPr/>
          </p:nvSpPr>
          <p:spPr>
            <a:xfrm>
              <a:off x="6751521" y="4732295"/>
              <a:ext cx="9525" cy="9525"/>
            </a:xfrm>
            <a:custGeom>
              <a:avLst/>
              <a:gdLst>
                <a:gd name="connsiteX0" fmla="*/ 7419 w 9525"/>
                <a:gd name="connsiteY0" fmla="*/ 7344 h 9525"/>
                <a:gd name="connsiteX1" fmla="*/ 7419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44"/>
                  </a:moveTo>
                  <a:cubicBezTo>
                    <a:pt x="8371" y="9249"/>
                    <a:pt x="6466" y="6392"/>
                    <a:pt x="7419" y="73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A3807D71-664E-4652-AE90-4C4ED2F34717}"/>
                </a:ext>
              </a:extLst>
            </p:cNvPr>
            <p:cNvSpPr/>
            <p:nvPr/>
          </p:nvSpPr>
          <p:spPr>
            <a:xfrm>
              <a:off x="6757511" y="473273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4C3732C7-0BA8-4A00-B795-5E951E091A1B}"/>
                </a:ext>
              </a:extLst>
            </p:cNvPr>
            <p:cNvSpPr/>
            <p:nvPr/>
          </p:nvSpPr>
          <p:spPr>
            <a:xfrm>
              <a:off x="6868954" y="4725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8096" y="8096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8298CAC9-C1AA-4740-8BFE-4E610639D974}"/>
                </a:ext>
              </a:extLst>
            </p:cNvPr>
            <p:cNvSpPr/>
            <p:nvPr/>
          </p:nvSpPr>
          <p:spPr>
            <a:xfrm>
              <a:off x="6742271" y="47229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5C28905C-AF3E-4F12-8776-E300EDD2EA0E}"/>
                </a:ext>
              </a:extLst>
            </p:cNvPr>
            <p:cNvSpPr/>
            <p:nvPr/>
          </p:nvSpPr>
          <p:spPr>
            <a:xfrm>
              <a:off x="6752749" y="471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26E0B2F7-7954-47CF-BA1D-C4C7EE4BFA99}"/>
                </a:ext>
              </a:extLst>
            </p:cNvPr>
            <p:cNvSpPr/>
            <p:nvPr/>
          </p:nvSpPr>
          <p:spPr>
            <a:xfrm>
              <a:off x="6835616" y="472225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17554EC8-3BA6-4A49-8C68-812640E64188}"/>
                </a:ext>
              </a:extLst>
            </p:cNvPr>
            <p:cNvSpPr/>
            <p:nvPr/>
          </p:nvSpPr>
          <p:spPr>
            <a:xfrm>
              <a:off x="6756559" y="471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1B996B91-6DAE-4BEB-A44B-650E96C33898}"/>
                </a:ext>
              </a:extLst>
            </p:cNvPr>
            <p:cNvSpPr/>
            <p:nvPr/>
          </p:nvSpPr>
          <p:spPr>
            <a:xfrm>
              <a:off x="6869906" y="472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B1E8AB8F-CABA-4E42-8710-7C1812D04362}"/>
                </a:ext>
              </a:extLst>
            </p:cNvPr>
            <p:cNvSpPr/>
            <p:nvPr/>
          </p:nvSpPr>
          <p:spPr>
            <a:xfrm>
              <a:off x="6705941" y="4706672"/>
              <a:ext cx="200025" cy="57150"/>
            </a:xfrm>
            <a:custGeom>
              <a:avLst/>
              <a:gdLst>
                <a:gd name="connsiteX0" fmla="*/ 176824 w 200025"/>
                <a:gd name="connsiteY0" fmla="*/ 22490 h 57150"/>
                <a:gd name="connsiteX1" fmla="*/ 169204 w 200025"/>
                <a:gd name="connsiteY1" fmla="*/ 33920 h 57150"/>
                <a:gd name="connsiteX2" fmla="*/ 169204 w 200025"/>
                <a:gd name="connsiteY2" fmla="*/ 32967 h 57150"/>
                <a:gd name="connsiteX3" fmla="*/ 167299 w 200025"/>
                <a:gd name="connsiteY3" fmla="*/ 32015 h 57150"/>
                <a:gd name="connsiteX4" fmla="*/ 169204 w 200025"/>
                <a:gd name="connsiteY4" fmla="*/ 23442 h 57150"/>
                <a:gd name="connsiteX5" fmla="*/ 123484 w 200025"/>
                <a:gd name="connsiteY5" fmla="*/ 23442 h 57150"/>
                <a:gd name="connsiteX6" fmla="*/ 123484 w 200025"/>
                <a:gd name="connsiteY6" fmla="*/ 23442 h 57150"/>
                <a:gd name="connsiteX7" fmla="*/ 32997 w 200025"/>
                <a:gd name="connsiteY7" fmla="*/ 19632 h 57150"/>
                <a:gd name="connsiteX8" fmla="*/ 32997 w 200025"/>
                <a:gd name="connsiteY8" fmla="*/ 10107 h 57150"/>
                <a:gd name="connsiteX9" fmla="*/ 20614 w 200025"/>
                <a:gd name="connsiteY9" fmla="*/ 17727 h 57150"/>
                <a:gd name="connsiteX10" fmla="*/ 18709 w 200025"/>
                <a:gd name="connsiteY10" fmla="*/ 16775 h 57150"/>
                <a:gd name="connsiteX11" fmla="*/ 14899 w 200025"/>
                <a:gd name="connsiteY11" fmla="*/ 9155 h 57150"/>
                <a:gd name="connsiteX12" fmla="*/ 8232 w 200025"/>
                <a:gd name="connsiteY12" fmla="*/ 20585 h 57150"/>
                <a:gd name="connsiteX13" fmla="*/ 8232 w 200025"/>
                <a:gd name="connsiteY13" fmla="*/ 20585 h 57150"/>
                <a:gd name="connsiteX14" fmla="*/ 24424 w 200025"/>
                <a:gd name="connsiteY14" fmla="*/ 14870 h 57150"/>
                <a:gd name="connsiteX15" fmla="*/ 26329 w 200025"/>
                <a:gd name="connsiteY15" fmla="*/ 15822 h 57150"/>
                <a:gd name="connsiteX16" fmla="*/ 27282 w 200025"/>
                <a:gd name="connsiteY16" fmla="*/ 14870 h 57150"/>
                <a:gd name="connsiteX17" fmla="*/ 32997 w 200025"/>
                <a:gd name="connsiteY17" fmla="*/ 14870 h 57150"/>
                <a:gd name="connsiteX18" fmla="*/ 34902 w 200025"/>
                <a:gd name="connsiteY18" fmla="*/ 24395 h 57150"/>
                <a:gd name="connsiteX19" fmla="*/ 42522 w 200025"/>
                <a:gd name="connsiteY19" fmla="*/ 14870 h 57150"/>
                <a:gd name="connsiteX20" fmla="*/ 44427 w 200025"/>
                <a:gd name="connsiteY20" fmla="*/ 23442 h 57150"/>
                <a:gd name="connsiteX21" fmla="*/ 45379 w 200025"/>
                <a:gd name="connsiteY21" fmla="*/ 23442 h 57150"/>
                <a:gd name="connsiteX22" fmla="*/ 47284 w 200025"/>
                <a:gd name="connsiteY22" fmla="*/ 21537 h 57150"/>
                <a:gd name="connsiteX23" fmla="*/ 38712 w 200025"/>
                <a:gd name="connsiteY23" fmla="*/ 17727 h 57150"/>
                <a:gd name="connsiteX24" fmla="*/ 36807 w 200025"/>
                <a:gd name="connsiteY24" fmla="*/ 14870 h 57150"/>
                <a:gd name="connsiteX25" fmla="*/ 22519 w 200025"/>
                <a:gd name="connsiteY25" fmla="*/ 7250 h 57150"/>
                <a:gd name="connsiteX26" fmla="*/ 19662 w 200025"/>
                <a:gd name="connsiteY26" fmla="*/ 17727 h 57150"/>
                <a:gd name="connsiteX27" fmla="*/ 18709 w 200025"/>
                <a:gd name="connsiteY27" fmla="*/ 13917 h 57150"/>
                <a:gd name="connsiteX28" fmla="*/ 12994 w 200025"/>
                <a:gd name="connsiteY28" fmla="*/ 12012 h 57150"/>
                <a:gd name="connsiteX29" fmla="*/ 18709 w 200025"/>
                <a:gd name="connsiteY29" fmla="*/ 23442 h 57150"/>
                <a:gd name="connsiteX30" fmla="*/ 17757 w 200025"/>
                <a:gd name="connsiteY30" fmla="*/ 32967 h 57150"/>
                <a:gd name="connsiteX31" fmla="*/ 23472 w 200025"/>
                <a:gd name="connsiteY31" fmla="*/ 27252 h 57150"/>
                <a:gd name="connsiteX32" fmla="*/ 24424 w 200025"/>
                <a:gd name="connsiteY32" fmla="*/ 37730 h 57150"/>
                <a:gd name="connsiteX33" fmla="*/ 27282 w 200025"/>
                <a:gd name="connsiteY33" fmla="*/ 30110 h 57150"/>
                <a:gd name="connsiteX34" fmla="*/ 27282 w 200025"/>
                <a:gd name="connsiteY34" fmla="*/ 36777 h 57150"/>
                <a:gd name="connsiteX35" fmla="*/ 32997 w 200025"/>
                <a:gd name="connsiteY35" fmla="*/ 29157 h 57150"/>
                <a:gd name="connsiteX36" fmla="*/ 37759 w 200025"/>
                <a:gd name="connsiteY36" fmla="*/ 32967 h 57150"/>
                <a:gd name="connsiteX37" fmla="*/ 35854 w 200025"/>
                <a:gd name="connsiteY37" fmla="*/ 29157 h 57150"/>
                <a:gd name="connsiteX38" fmla="*/ 51094 w 200025"/>
                <a:gd name="connsiteY38" fmla="*/ 28205 h 57150"/>
                <a:gd name="connsiteX39" fmla="*/ 68239 w 200025"/>
                <a:gd name="connsiteY39" fmla="*/ 30110 h 57150"/>
                <a:gd name="connsiteX40" fmla="*/ 69192 w 200025"/>
                <a:gd name="connsiteY40" fmla="*/ 29157 h 57150"/>
                <a:gd name="connsiteX41" fmla="*/ 70144 w 200025"/>
                <a:gd name="connsiteY41" fmla="*/ 36777 h 57150"/>
                <a:gd name="connsiteX42" fmla="*/ 74907 w 200025"/>
                <a:gd name="connsiteY42" fmla="*/ 31062 h 57150"/>
                <a:gd name="connsiteX43" fmla="*/ 77764 w 200025"/>
                <a:gd name="connsiteY43" fmla="*/ 31062 h 57150"/>
                <a:gd name="connsiteX44" fmla="*/ 79669 w 200025"/>
                <a:gd name="connsiteY44" fmla="*/ 31062 h 57150"/>
                <a:gd name="connsiteX45" fmla="*/ 89194 w 200025"/>
                <a:gd name="connsiteY45" fmla="*/ 34872 h 57150"/>
                <a:gd name="connsiteX46" fmla="*/ 91099 w 200025"/>
                <a:gd name="connsiteY46" fmla="*/ 46302 h 57150"/>
                <a:gd name="connsiteX47" fmla="*/ 137772 w 200025"/>
                <a:gd name="connsiteY47" fmla="*/ 51065 h 57150"/>
                <a:gd name="connsiteX48" fmla="*/ 176824 w 200025"/>
                <a:gd name="connsiteY48" fmla="*/ 52970 h 57150"/>
                <a:gd name="connsiteX49" fmla="*/ 179682 w 200025"/>
                <a:gd name="connsiteY49" fmla="*/ 49160 h 57150"/>
                <a:gd name="connsiteX50" fmla="*/ 182539 w 200025"/>
                <a:gd name="connsiteY50" fmla="*/ 46302 h 57150"/>
                <a:gd name="connsiteX51" fmla="*/ 183492 w 200025"/>
                <a:gd name="connsiteY51" fmla="*/ 41540 h 57150"/>
                <a:gd name="connsiteX52" fmla="*/ 193969 w 200025"/>
                <a:gd name="connsiteY52" fmla="*/ 49160 h 57150"/>
                <a:gd name="connsiteX53" fmla="*/ 193017 w 200025"/>
                <a:gd name="connsiteY53" fmla="*/ 27252 h 57150"/>
                <a:gd name="connsiteX54" fmla="*/ 193017 w 200025"/>
                <a:gd name="connsiteY54" fmla="*/ 27252 h 57150"/>
                <a:gd name="connsiteX55" fmla="*/ 191112 w 200025"/>
                <a:gd name="connsiteY55" fmla="*/ 26300 h 57150"/>
                <a:gd name="connsiteX56" fmla="*/ 190159 w 200025"/>
                <a:gd name="connsiteY56" fmla="*/ 32015 h 57150"/>
                <a:gd name="connsiteX57" fmla="*/ 177777 w 200025"/>
                <a:gd name="connsiteY57" fmla="*/ 32967 h 57150"/>
                <a:gd name="connsiteX58" fmla="*/ 176824 w 200025"/>
                <a:gd name="connsiteY58" fmla="*/ 22490 h 57150"/>
                <a:gd name="connsiteX59" fmla="*/ 184444 w 200025"/>
                <a:gd name="connsiteY59" fmla="*/ 30110 h 57150"/>
                <a:gd name="connsiteX60" fmla="*/ 184444 w 200025"/>
                <a:gd name="connsiteY60" fmla="*/ 30110 h 57150"/>
                <a:gd name="connsiteX61" fmla="*/ 182539 w 200025"/>
                <a:gd name="connsiteY61" fmla="*/ 30110 h 57150"/>
                <a:gd name="connsiteX62" fmla="*/ 182539 w 200025"/>
                <a:gd name="connsiteY62" fmla="*/ 30110 h 57150"/>
                <a:gd name="connsiteX63" fmla="*/ 184444 w 200025"/>
                <a:gd name="connsiteY63" fmla="*/ 50112 h 57150"/>
                <a:gd name="connsiteX64" fmla="*/ 184444 w 200025"/>
                <a:gd name="connsiteY64" fmla="*/ 5011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00025" h="57150">
                  <a:moveTo>
                    <a:pt x="176824" y="22490"/>
                  </a:moveTo>
                  <a:cubicBezTo>
                    <a:pt x="178729" y="22490"/>
                    <a:pt x="169204" y="28205"/>
                    <a:pt x="169204" y="33920"/>
                  </a:cubicBezTo>
                  <a:cubicBezTo>
                    <a:pt x="170157" y="32015"/>
                    <a:pt x="170157" y="32015"/>
                    <a:pt x="169204" y="32967"/>
                  </a:cubicBezTo>
                  <a:cubicBezTo>
                    <a:pt x="171109" y="28205"/>
                    <a:pt x="170157" y="28205"/>
                    <a:pt x="167299" y="32015"/>
                  </a:cubicBezTo>
                  <a:cubicBezTo>
                    <a:pt x="167299" y="25347"/>
                    <a:pt x="170157" y="31062"/>
                    <a:pt x="169204" y="23442"/>
                  </a:cubicBezTo>
                  <a:cubicBezTo>
                    <a:pt x="168252" y="22490"/>
                    <a:pt x="127294" y="21537"/>
                    <a:pt x="123484" y="23442"/>
                  </a:cubicBezTo>
                  <a:cubicBezTo>
                    <a:pt x="123484" y="18680"/>
                    <a:pt x="123484" y="18680"/>
                    <a:pt x="123484" y="23442"/>
                  </a:cubicBezTo>
                  <a:cubicBezTo>
                    <a:pt x="115864" y="17727"/>
                    <a:pt x="36807" y="-1323"/>
                    <a:pt x="32997" y="19632"/>
                  </a:cubicBezTo>
                  <a:cubicBezTo>
                    <a:pt x="34902" y="12012"/>
                    <a:pt x="32044" y="12965"/>
                    <a:pt x="32997" y="10107"/>
                  </a:cubicBezTo>
                  <a:cubicBezTo>
                    <a:pt x="32997" y="10107"/>
                    <a:pt x="16804" y="11060"/>
                    <a:pt x="20614" y="17727"/>
                  </a:cubicBezTo>
                  <a:cubicBezTo>
                    <a:pt x="23472" y="14870"/>
                    <a:pt x="17757" y="14870"/>
                    <a:pt x="18709" y="16775"/>
                  </a:cubicBezTo>
                  <a:cubicBezTo>
                    <a:pt x="19662" y="8202"/>
                    <a:pt x="12042" y="18680"/>
                    <a:pt x="14899" y="9155"/>
                  </a:cubicBezTo>
                  <a:cubicBezTo>
                    <a:pt x="8232" y="9155"/>
                    <a:pt x="6327" y="13917"/>
                    <a:pt x="8232" y="20585"/>
                  </a:cubicBezTo>
                  <a:cubicBezTo>
                    <a:pt x="9184" y="20585"/>
                    <a:pt x="9184" y="20585"/>
                    <a:pt x="8232" y="20585"/>
                  </a:cubicBezTo>
                  <a:cubicBezTo>
                    <a:pt x="9184" y="27252"/>
                    <a:pt x="26329" y="14870"/>
                    <a:pt x="24424" y="14870"/>
                  </a:cubicBezTo>
                  <a:cubicBezTo>
                    <a:pt x="19662" y="25347"/>
                    <a:pt x="27282" y="17727"/>
                    <a:pt x="26329" y="15822"/>
                  </a:cubicBezTo>
                  <a:cubicBezTo>
                    <a:pt x="26329" y="17727"/>
                    <a:pt x="26329" y="17727"/>
                    <a:pt x="27282" y="14870"/>
                  </a:cubicBezTo>
                  <a:cubicBezTo>
                    <a:pt x="27282" y="15822"/>
                    <a:pt x="29187" y="27252"/>
                    <a:pt x="32997" y="14870"/>
                  </a:cubicBezTo>
                  <a:cubicBezTo>
                    <a:pt x="30139" y="24395"/>
                    <a:pt x="35854" y="19632"/>
                    <a:pt x="34902" y="24395"/>
                  </a:cubicBezTo>
                  <a:cubicBezTo>
                    <a:pt x="36807" y="21537"/>
                    <a:pt x="38712" y="18680"/>
                    <a:pt x="42522" y="14870"/>
                  </a:cubicBezTo>
                  <a:cubicBezTo>
                    <a:pt x="43474" y="20585"/>
                    <a:pt x="45379" y="19632"/>
                    <a:pt x="44427" y="23442"/>
                  </a:cubicBezTo>
                  <a:cubicBezTo>
                    <a:pt x="47284" y="18680"/>
                    <a:pt x="47284" y="18680"/>
                    <a:pt x="45379" y="23442"/>
                  </a:cubicBezTo>
                  <a:cubicBezTo>
                    <a:pt x="43474" y="25347"/>
                    <a:pt x="51094" y="12965"/>
                    <a:pt x="47284" y="21537"/>
                  </a:cubicBezTo>
                  <a:cubicBezTo>
                    <a:pt x="48237" y="20585"/>
                    <a:pt x="44427" y="5345"/>
                    <a:pt x="38712" y="17727"/>
                  </a:cubicBezTo>
                  <a:cubicBezTo>
                    <a:pt x="34902" y="12965"/>
                    <a:pt x="38712" y="7250"/>
                    <a:pt x="36807" y="14870"/>
                  </a:cubicBezTo>
                  <a:cubicBezTo>
                    <a:pt x="35854" y="12012"/>
                    <a:pt x="21567" y="6297"/>
                    <a:pt x="22519" y="7250"/>
                  </a:cubicBezTo>
                  <a:cubicBezTo>
                    <a:pt x="17757" y="8202"/>
                    <a:pt x="16804" y="12012"/>
                    <a:pt x="19662" y="17727"/>
                  </a:cubicBezTo>
                  <a:cubicBezTo>
                    <a:pt x="20614" y="13917"/>
                    <a:pt x="20614" y="12012"/>
                    <a:pt x="18709" y="13917"/>
                  </a:cubicBezTo>
                  <a:cubicBezTo>
                    <a:pt x="18709" y="8202"/>
                    <a:pt x="17757" y="6297"/>
                    <a:pt x="12994" y="12012"/>
                  </a:cubicBezTo>
                  <a:cubicBezTo>
                    <a:pt x="4422" y="24395"/>
                    <a:pt x="4422" y="34872"/>
                    <a:pt x="18709" y="23442"/>
                  </a:cubicBezTo>
                  <a:cubicBezTo>
                    <a:pt x="18709" y="23442"/>
                    <a:pt x="17757" y="33920"/>
                    <a:pt x="17757" y="32967"/>
                  </a:cubicBezTo>
                  <a:cubicBezTo>
                    <a:pt x="17757" y="32015"/>
                    <a:pt x="20614" y="28205"/>
                    <a:pt x="23472" y="27252"/>
                  </a:cubicBezTo>
                  <a:cubicBezTo>
                    <a:pt x="24424" y="31062"/>
                    <a:pt x="23472" y="34872"/>
                    <a:pt x="24424" y="37730"/>
                  </a:cubicBezTo>
                  <a:cubicBezTo>
                    <a:pt x="28234" y="32967"/>
                    <a:pt x="22519" y="39635"/>
                    <a:pt x="27282" y="30110"/>
                  </a:cubicBezTo>
                  <a:cubicBezTo>
                    <a:pt x="28234" y="32015"/>
                    <a:pt x="28234" y="35825"/>
                    <a:pt x="27282" y="36777"/>
                  </a:cubicBezTo>
                  <a:cubicBezTo>
                    <a:pt x="28234" y="38682"/>
                    <a:pt x="30139" y="31062"/>
                    <a:pt x="32997" y="29157"/>
                  </a:cubicBezTo>
                  <a:cubicBezTo>
                    <a:pt x="32997" y="32967"/>
                    <a:pt x="34902" y="40587"/>
                    <a:pt x="37759" y="32967"/>
                  </a:cubicBezTo>
                  <a:cubicBezTo>
                    <a:pt x="34902" y="33920"/>
                    <a:pt x="36807" y="32967"/>
                    <a:pt x="35854" y="29157"/>
                  </a:cubicBezTo>
                  <a:cubicBezTo>
                    <a:pt x="36807" y="36777"/>
                    <a:pt x="52047" y="36777"/>
                    <a:pt x="51094" y="28205"/>
                  </a:cubicBezTo>
                  <a:cubicBezTo>
                    <a:pt x="52999" y="37730"/>
                    <a:pt x="64429" y="32967"/>
                    <a:pt x="68239" y="30110"/>
                  </a:cubicBezTo>
                  <a:cubicBezTo>
                    <a:pt x="67287" y="35825"/>
                    <a:pt x="67287" y="35825"/>
                    <a:pt x="69192" y="29157"/>
                  </a:cubicBezTo>
                  <a:cubicBezTo>
                    <a:pt x="69192" y="32015"/>
                    <a:pt x="69192" y="35825"/>
                    <a:pt x="70144" y="36777"/>
                  </a:cubicBezTo>
                  <a:cubicBezTo>
                    <a:pt x="68239" y="37730"/>
                    <a:pt x="74907" y="31062"/>
                    <a:pt x="74907" y="31062"/>
                  </a:cubicBezTo>
                  <a:cubicBezTo>
                    <a:pt x="73954" y="36777"/>
                    <a:pt x="74907" y="36777"/>
                    <a:pt x="77764" y="31062"/>
                  </a:cubicBezTo>
                  <a:cubicBezTo>
                    <a:pt x="73002" y="46302"/>
                    <a:pt x="76812" y="31062"/>
                    <a:pt x="79669" y="31062"/>
                  </a:cubicBezTo>
                  <a:cubicBezTo>
                    <a:pt x="78717" y="38682"/>
                    <a:pt x="88242" y="45350"/>
                    <a:pt x="89194" y="34872"/>
                  </a:cubicBezTo>
                  <a:cubicBezTo>
                    <a:pt x="91099" y="33920"/>
                    <a:pt x="91099" y="45350"/>
                    <a:pt x="91099" y="46302"/>
                  </a:cubicBezTo>
                  <a:cubicBezTo>
                    <a:pt x="92052" y="35825"/>
                    <a:pt x="131104" y="47255"/>
                    <a:pt x="137772" y="51065"/>
                  </a:cubicBezTo>
                  <a:cubicBezTo>
                    <a:pt x="141582" y="52017"/>
                    <a:pt x="182539" y="32967"/>
                    <a:pt x="176824" y="52970"/>
                  </a:cubicBezTo>
                  <a:cubicBezTo>
                    <a:pt x="185397" y="35825"/>
                    <a:pt x="179682" y="48207"/>
                    <a:pt x="179682" y="49160"/>
                  </a:cubicBezTo>
                  <a:cubicBezTo>
                    <a:pt x="180634" y="51065"/>
                    <a:pt x="183492" y="53922"/>
                    <a:pt x="182539" y="46302"/>
                  </a:cubicBezTo>
                  <a:cubicBezTo>
                    <a:pt x="182539" y="46302"/>
                    <a:pt x="181587" y="48207"/>
                    <a:pt x="183492" y="41540"/>
                  </a:cubicBezTo>
                  <a:cubicBezTo>
                    <a:pt x="183492" y="45350"/>
                    <a:pt x="189207" y="48207"/>
                    <a:pt x="193969" y="49160"/>
                  </a:cubicBezTo>
                  <a:cubicBezTo>
                    <a:pt x="196827" y="46302"/>
                    <a:pt x="193017" y="27252"/>
                    <a:pt x="193017" y="27252"/>
                  </a:cubicBezTo>
                  <a:cubicBezTo>
                    <a:pt x="189207" y="27252"/>
                    <a:pt x="193969" y="31062"/>
                    <a:pt x="193017" y="27252"/>
                  </a:cubicBezTo>
                  <a:cubicBezTo>
                    <a:pt x="192064" y="29157"/>
                    <a:pt x="191112" y="28205"/>
                    <a:pt x="191112" y="26300"/>
                  </a:cubicBezTo>
                  <a:cubicBezTo>
                    <a:pt x="187302" y="27252"/>
                    <a:pt x="192064" y="27252"/>
                    <a:pt x="190159" y="32015"/>
                  </a:cubicBezTo>
                  <a:cubicBezTo>
                    <a:pt x="188254" y="26300"/>
                    <a:pt x="179682" y="24395"/>
                    <a:pt x="177777" y="32967"/>
                  </a:cubicBezTo>
                  <a:cubicBezTo>
                    <a:pt x="178729" y="21537"/>
                    <a:pt x="183492" y="30110"/>
                    <a:pt x="176824" y="22490"/>
                  </a:cubicBezTo>
                  <a:close/>
                  <a:moveTo>
                    <a:pt x="184444" y="30110"/>
                  </a:moveTo>
                  <a:cubicBezTo>
                    <a:pt x="184444" y="30110"/>
                    <a:pt x="185397" y="30110"/>
                    <a:pt x="184444" y="30110"/>
                  </a:cubicBezTo>
                  <a:close/>
                  <a:moveTo>
                    <a:pt x="182539" y="30110"/>
                  </a:moveTo>
                  <a:cubicBezTo>
                    <a:pt x="182539" y="30110"/>
                    <a:pt x="183492" y="33920"/>
                    <a:pt x="182539" y="30110"/>
                  </a:cubicBezTo>
                  <a:close/>
                  <a:moveTo>
                    <a:pt x="184444" y="50112"/>
                  </a:moveTo>
                  <a:cubicBezTo>
                    <a:pt x="184444" y="50112"/>
                    <a:pt x="185397" y="46302"/>
                    <a:pt x="184444" y="5011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17E300DB-A7DC-4208-805E-4487391E2E63}"/>
                </a:ext>
              </a:extLst>
            </p:cNvPr>
            <p:cNvSpPr/>
            <p:nvPr/>
          </p:nvSpPr>
          <p:spPr>
            <a:xfrm>
              <a:off x="6884194" y="47451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A306D678-9E7A-4602-9419-FF0D2DA5187A}"/>
                </a:ext>
              </a:extLst>
            </p:cNvPr>
            <p:cNvSpPr/>
            <p:nvPr/>
          </p:nvSpPr>
          <p:spPr>
            <a:xfrm>
              <a:off x="6712744" y="4711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03B56950-077A-4999-B656-04D143278F13}"/>
                </a:ext>
              </a:extLst>
            </p:cNvPr>
            <p:cNvSpPr/>
            <p:nvPr/>
          </p:nvSpPr>
          <p:spPr>
            <a:xfrm>
              <a:off x="6837521" y="4721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EB03F5F6-BA42-47B7-BFFB-88D38A7CE7A2}"/>
                </a:ext>
              </a:extLst>
            </p:cNvPr>
            <p:cNvSpPr/>
            <p:nvPr/>
          </p:nvSpPr>
          <p:spPr>
            <a:xfrm>
              <a:off x="6723221" y="4721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0513FE66-0DCD-4939-98A9-B6FA6231C439}"/>
                </a:ext>
              </a:extLst>
            </p:cNvPr>
            <p:cNvSpPr/>
            <p:nvPr/>
          </p:nvSpPr>
          <p:spPr>
            <a:xfrm>
              <a:off x="6727984" y="4721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03A179FF-A93C-466B-8E61-F6E371D221E7}"/>
                </a:ext>
              </a:extLst>
            </p:cNvPr>
            <p:cNvSpPr/>
            <p:nvPr/>
          </p:nvSpPr>
          <p:spPr>
            <a:xfrm>
              <a:off x="6730841" y="4721278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8096" y="502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5A641AA2-3D5D-4BCA-940C-B4E2DB23478D}"/>
                </a:ext>
              </a:extLst>
            </p:cNvPr>
            <p:cNvSpPr/>
            <p:nvPr/>
          </p:nvSpPr>
          <p:spPr>
            <a:xfrm>
              <a:off x="6734651" y="4712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B605DCA8-F12C-4342-8B27-19F22F65014A}"/>
                </a:ext>
              </a:extLst>
            </p:cNvPr>
            <p:cNvSpPr/>
            <p:nvPr/>
          </p:nvSpPr>
          <p:spPr>
            <a:xfrm>
              <a:off x="6719411" y="4715678"/>
              <a:ext cx="9525" cy="9525"/>
            </a:xfrm>
            <a:custGeom>
              <a:avLst/>
              <a:gdLst>
                <a:gd name="connsiteX0" fmla="*/ 7144 w 9525"/>
                <a:gd name="connsiteY0" fmla="*/ 8722 h 9525"/>
                <a:gd name="connsiteX1" fmla="*/ 8096 w 9525"/>
                <a:gd name="connsiteY1" fmla="*/ 7769 h 9525"/>
                <a:gd name="connsiteX2" fmla="*/ 7144 w 9525"/>
                <a:gd name="connsiteY2" fmla="*/ 87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22"/>
                  </a:moveTo>
                  <a:cubicBezTo>
                    <a:pt x="7144" y="8722"/>
                    <a:pt x="8096" y="7769"/>
                    <a:pt x="8096" y="7769"/>
                  </a:cubicBezTo>
                  <a:cubicBezTo>
                    <a:pt x="7144" y="6817"/>
                    <a:pt x="7144" y="6817"/>
                    <a:pt x="7144" y="87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564310F5-7E52-4A72-AF91-A325A988A4EF}"/>
                </a:ext>
              </a:extLst>
            </p:cNvPr>
            <p:cNvSpPr/>
            <p:nvPr/>
          </p:nvSpPr>
          <p:spPr>
            <a:xfrm>
              <a:off x="6752749" y="471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D6AA99BF-4816-4DA2-A78A-C8F589A81855}"/>
                </a:ext>
              </a:extLst>
            </p:cNvPr>
            <p:cNvSpPr/>
            <p:nvPr/>
          </p:nvSpPr>
          <p:spPr>
            <a:xfrm>
              <a:off x="6720364" y="471558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7858"/>
                    <a:pt x="7144" y="7858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D7945FA8-B066-43CE-81D8-9B75D573B113}"/>
                </a:ext>
              </a:extLst>
            </p:cNvPr>
            <p:cNvSpPr/>
            <p:nvPr/>
          </p:nvSpPr>
          <p:spPr>
            <a:xfrm>
              <a:off x="6745129" y="47248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63F66B57-5368-421F-ABA6-E0B55AB126CC}"/>
                </a:ext>
              </a:extLst>
            </p:cNvPr>
            <p:cNvSpPr/>
            <p:nvPr/>
          </p:nvSpPr>
          <p:spPr>
            <a:xfrm>
              <a:off x="6745129" y="47241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xmlns="" id="{A01C58DD-997C-4D73-8000-06F039824E93}"/>
                </a:ext>
              </a:extLst>
            </p:cNvPr>
            <p:cNvSpPr/>
            <p:nvPr/>
          </p:nvSpPr>
          <p:spPr>
            <a:xfrm>
              <a:off x="6745658" y="47239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xmlns="" id="{182CF1FE-D810-4925-83B0-3C1E731A4BF8}"/>
                </a:ext>
              </a:extLst>
            </p:cNvPr>
            <p:cNvSpPr/>
            <p:nvPr/>
          </p:nvSpPr>
          <p:spPr>
            <a:xfrm>
              <a:off x="6740895" y="4722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8096"/>
                  </a:ln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xmlns="" id="{E56FD6D7-A4C0-411A-B0E9-F398EE694DC6}"/>
                </a:ext>
              </a:extLst>
            </p:cNvPr>
            <p:cNvSpPr/>
            <p:nvPr/>
          </p:nvSpPr>
          <p:spPr>
            <a:xfrm>
              <a:off x="6739414" y="47229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xmlns="" id="{929386CE-A981-4FFA-B7F3-DA3A34853CEB}"/>
                </a:ext>
              </a:extLst>
            </p:cNvPr>
            <p:cNvSpPr/>
            <p:nvPr/>
          </p:nvSpPr>
          <p:spPr>
            <a:xfrm>
              <a:off x="6734651" y="470974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10001" y="6086"/>
                    <a:pt x="8096" y="7990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xmlns="" id="{BE320E97-1960-48EB-8B89-C60AB2E77347}"/>
                </a:ext>
              </a:extLst>
            </p:cNvPr>
            <p:cNvSpPr/>
            <p:nvPr/>
          </p:nvSpPr>
          <p:spPr>
            <a:xfrm>
              <a:off x="6730841" y="4706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xmlns="" id="{1F38D5CC-21AC-4499-9CDA-577000EC21E7}"/>
                </a:ext>
              </a:extLst>
            </p:cNvPr>
            <p:cNvSpPr/>
            <p:nvPr/>
          </p:nvSpPr>
          <p:spPr>
            <a:xfrm>
              <a:off x="6703219" y="472297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9049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xmlns="" id="{B8BB9BB9-C9C6-4BCC-83A4-7EFC3EC58D76}"/>
                </a:ext>
              </a:extLst>
            </p:cNvPr>
            <p:cNvSpPr/>
            <p:nvPr/>
          </p:nvSpPr>
          <p:spPr>
            <a:xfrm>
              <a:off x="6713421" y="4710993"/>
              <a:ext cx="9525" cy="9525"/>
            </a:xfrm>
            <a:custGeom>
              <a:avLst/>
              <a:gdLst>
                <a:gd name="connsiteX0" fmla="*/ 7419 w 9525"/>
                <a:gd name="connsiteY0" fmla="*/ 8644 h 9525"/>
                <a:gd name="connsiteX1" fmla="*/ 7419 w 9525"/>
                <a:gd name="connsiteY1" fmla="*/ 86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644"/>
                  </a:moveTo>
                  <a:cubicBezTo>
                    <a:pt x="6466" y="4834"/>
                    <a:pt x="8371" y="9597"/>
                    <a:pt x="7419" y="86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xmlns="" id="{828C224D-7536-48CD-A196-801AB5EEA8E1}"/>
                </a:ext>
              </a:extLst>
            </p:cNvPr>
            <p:cNvSpPr/>
            <p:nvPr/>
          </p:nvSpPr>
          <p:spPr>
            <a:xfrm>
              <a:off x="6710375" y="4730591"/>
              <a:ext cx="9525" cy="9525"/>
            </a:xfrm>
            <a:custGeom>
              <a:avLst/>
              <a:gdLst>
                <a:gd name="connsiteX0" fmla="*/ 7608 w 9525"/>
                <a:gd name="connsiteY0" fmla="*/ 7144 h 9525"/>
                <a:gd name="connsiteX1" fmla="*/ 760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608" y="7144"/>
                  </a:moveTo>
                  <a:cubicBezTo>
                    <a:pt x="5703" y="8096"/>
                    <a:pt x="10465" y="7144"/>
                    <a:pt x="760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xmlns="" id="{90212B3A-1EA1-4F86-B040-C351640E3235}"/>
                </a:ext>
              </a:extLst>
            </p:cNvPr>
            <p:cNvSpPr/>
            <p:nvPr/>
          </p:nvSpPr>
          <p:spPr>
            <a:xfrm>
              <a:off x="6755844" y="473249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10954"/>
                    <a:pt x="7858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xmlns="" id="{67AD8451-E25D-4CFB-BFF2-779693D33057}"/>
                </a:ext>
              </a:extLst>
            </p:cNvPr>
            <p:cNvSpPr/>
            <p:nvPr/>
          </p:nvSpPr>
          <p:spPr>
            <a:xfrm>
              <a:off x="6774656" y="4734006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8096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7144" y="9443"/>
                    <a:pt x="7144" y="10396"/>
                    <a:pt x="8096" y="8491"/>
                  </a:cubicBezTo>
                  <a:cubicBezTo>
                    <a:pt x="8096" y="7538"/>
                    <a:pt x="7144" y="6586"/>
                    <a:pt x="7144" y="753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xmlns="" id="{B6C92530-24D4-477A-856E-97F4A6368B7F}"/>
                </a:ext>
              </a:extLst>
            </p:cNvPr>
            <p:cNvSpPr/>
            <p:nvPr/>
          </p:nvSpPr>
          <p:spPr>
            <a:xfrm>
              <a:off x="6828949" y="4745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xmlns="" id="{3CB03EC2-EF11-4679-8943-A5B94551BFD7}"/>
                </a:ext>
              </a:extLst>
            </p:cNvPr>
            <p:cNvSpPr/>
            <p:nvPr/>
          </p:nvSpPr>
          <p:spPr>
            <a:xfrm>
              <a:off x="7301389" y="4750578"/>
              <a:ext cx="9525" cy="9525"/>
            </a:xfrm>
            <a:custGeom>
              <a:avLst/>
              <a:gdLst>
                <a:gd name="connsiteX0" fmla="*/ 7144 w 9525"/>
                <a:gd name="connsiteY0" fmla="*/ 9064 h 9525"/>
                <a:gd name="connsiteX1" fmla="*/ 7144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4"/>
                  </a:moveTo>
                  <a:cubicBezTo>
                    <a:pt x="7144" y="4302"/>
                    <a:pt x="8096" y="10016"/>
                    <a:pt x="7144" y="90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xmlns="" id="{D3CA48CE-2F9D-402F-B7A9-F4055B006DCB}"/>
                </a:ext>
              </a:extLst>
            </p:cNvPr>
            <p:cNvSpPr/>
            <p:nvPr/>
          </p:nvSpPr>
          <p:spPr>
            <a:xfrm>
              <a:off x="7298108" y="47467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6669"/>
                    <a:pt x="7567" y="1190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xmlns="" id="{9ED488EB-E680-4113-B07A-2F7363DC367F}"/>
                </a:ext>
              </a:extLst>
            </p:cNvPr>
            <p:cNvSpPr/>
            <p:nvPr/>
          </p:nvSpPr>
          <p:spPr>
            <a:xfrm>
              <a:off x="7262336" y="4745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xmlns="" id="{DFC90B52-FF3C-41BA-A192-0A534C566C5B}"/>
                </a:ext>
              </a:extLst>
            </p:cNvPr>
            <p:cNvSpPr/>
            <p:nvPr/>
          </p:nvSpPr>
          <p:spPr>
            <a:xfrm>
              <a:off x="7239476" y="474606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xmlns="" id="{A790F509-40F9-4771-B03A-2D29124EF347}"/>
                </a:ext>
              </a:extLst>
            </p:cNvPr>
            <p:cNvSpPr/>
            <p:nvPr/>
          </p:nvSpPr>
          <p:spPr>
            <a:xfrm>
              <a:off x="7235666" y="4742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xmlns="" id="{93E50BFE-38E0-4F7A-8984-623449739E2F}"/>
                </a:ext>
              </a:extLst>
            </p:cNvPr>
            <p:cNvSpPr/>
            <p:nvPr/>
          </p:nvSpPr>
          <p:spPr>
            <a:xfrm>
              <a:off x="7261384" y="47448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xmlns="" id="{B62BD201-2EE3-43E4-93E1-F15E6FE81B88}"/>
                </a:ext>
              </a:extLst>
            </p:cNvPr>
            <p:cNvSpPr/>
            <p:nvPr/>
          </p:nvSpPr>
          <p:spPr>
            <a:xfrm>
              <a:off x="7294721" y="475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xmlns="" id="{DCCC3659-374A-4919-BB5F-2B18DFFE0F72}"/>
                </a:ext>
              </a:extLst>
            </p:cNvPr>
            <p:cNvSpPr/>
            <p:nvPr/>
          </p:nvSpPr>
          <p:spPr>
            <a:xfrm>
              <a:off x="7271861" y="474075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xmlns="" id="{DE36440B-4371-4D94-AD83-BB55CE0C6AE9}"/>
                </a:ext>
              </a:extLst>
            </p:cNvPr>
            <p:cNvSpPr/>
            <p:nvPr/>
          </p:nvSpPr>
          <p:spPr>
            <a:xfrm>
              <a:off x="7278529" y="4741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381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xmlns="" id="{718A3E00-E467-42FB-B148-5719B26E0353}"/>
                </a:ext>
              </a:extLst>
            </p:cNvPr>
            <p:cNvSpPr/>
            <p:nvPr/>
          </p:nvSpPr>
          <p:spPr>
            <a:xfrm>
              <a:off x="7290911" y="474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xmlns="" id="{4335821A-A21C-41F2-90B0-45C0D947EF59}"/>
                </a:ext>
              </a:extLst>
            </p:cNvPr>
            <p:cNvSpPr/>
            <p:nvPr/>
          </p:nvSpPr>
          <p:spPr>
            <a:xfrm>
              <a:off x="7266146" y="474106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xmlns="" id="{C62A951A-63DF-4D6E-882F-48228329465B}"/>
                </a:ext>
              </a:extLst>
            </p:cNvPr>
            <p:cNvSpPr/>
            <p:nvPr/>
          </p:nvSpPr>
          <p:spPr>
            <a:xfrm>
              <a:off x="7034689" y="4761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xmlns="" id="{EE68B82A-1107-4D21-970F-7FD0AD7D0082}"/>
                </a:ext>
              </a:extLst>
            </p:cNvPr>
            <p:cNvSpPr/>
            <p:nvPr/>
          </p:nvSpPr>
          <p:spPr>
            <a:xfrm>
              <a:off x="7028021" y="47439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7144" y="8117"/>
                    <a:pt x="8096" y="5259"/>
                    <a:pt x="7144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xmlns="" id="{BF0A5828-3C08-4CD5-9B45-C7C11046EBFE}"/>
                </a:ext>
              </a:extLst>
            </p:cNvPr>
            <p:cNvSpPr/>
            <p:nvPr/>
          </p:nvSpPr>
          <p:spPr>
            <a:xfrm>
              <a:off x="7228046" y="473969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xmlns="" id="{A469F6E0-BA5E-4EDC-A668-11CC7195D896}"/>
                </a:ext>
              </a:extLst>
            </p:cNvPr>
            <p:cNvSpPr/>
            <p:nvPr/>
          </p:nvSpPr>
          <p:spPr>
            <a:xfrm>
              <a:off x="7164906" y="4743926"/>
              <a:ext cx="9525" cy="19050"/>
            </a:xfrm>
            <a:custGeom>
              <a:avLst/>
              <a:gdLst>
                <a:gd name="connsiteX0" fmla="*/ 7419 w 9525"/>
                <a:gd name="connsiteY0" fmla="*/ 7144 h 19050"/>
                <a:gd name="connsiteX1" fmla="*/ 7419 w 9525"/>
                <a:gd name="connsiteY1" fmla="*/ 12859 h 19050"/>
                <a:gd name="connsiteX2" fmla="*/ 741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9" y="7144"/>
                  </a:moveTo>
                  <a:cubicBezTo>
                    <a:pt x="8371" y="10001"/>
                    <a:pt x="6466" y="10001"/>
                    <a:pt x="7419" y="12859"/>
                  </a:cubicBezTo>
                  <a:cubicBezTo>
                    <a:pt x="7419" y="11906"/>
                    <a:pt x="8371" y="9049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xmlns="" id="{70C992B8-008A-4D88-9692-B0970445C982}"/>
                </a:ext>
              </a:extLst>
            </p:cNvPr>
            <p:cNvSpPr/>
            <p:nvPr/>
          </p:nvSpPr>
          <p:spPr>
            <a:xfrm>
              <a:off x="7294298" y="475535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xmlns="" id="{BE8EEFB1-3E6C-42BB-AC3F-E16EE2E56748}"/>
                </a:ext>
              </a:extLst>
            </p:cNvPr>
            <p:cNvSpPr/>
            <p:nvPr/>
          </p:nvSpPr>
          <p:spPr>
            <a:xfrm>
              <a:off x="7165181" y="4749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xmlns="" id="{2EB8EEC7-B9C8-4223-AB30-C32A2F144C24}"/>
                </a:ext>
              </a:extLst>
            </p:cNvPr>
            <p:cNvSpPr/>
            <p:nvPr/>
          </p:nvSpPr>
          <p:spPr>
            <a:xfrm>
              <a:off x="7212806" y="4742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xmlns="" id="{97CDCB8E-FBC9-4574-9306-0FF7E5507129}"/>
                </a:ext>
              </a:extLst>
            </p:cNvPr>
            <p:cNvSpPr/>
            <p:nvPr/>
          </p:nvSpPr>
          <p:spPr>
            <a:xfrm>
              <a:off x="7224765" y="474583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xmlns="" id="{F3B25076-34FA-4AAE-99E2-92BB1154EFC1}"/>
                </a:ext>
              </a:extLst>
            </p:cNvPr>
            <p:cNvSpPr/>
            <p:nvPr/>
          </p:nvSpPr>
          <p:spPr>
            <a:xfrm>
              <a:off x="7206245" y="4746113"/>
              <a:ext cx="9525" cy="9525"/>
            </a:xfrm>
            <a:custGeom>
              <a:avLst/>
              <a:gdLst>
                <a:gd name="connsiteX0" fmla="*/ 7990 w 9525"/>
                <a:gd name="connsiteY0" fmla="*/ 7815 h 9525"/>
                <a:gd name="connsiteX1" fmla="*/ 7990 w 9525"/>
                <a:gd name="connsiteY1" fmla="*/ 781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815"/>
                  </a:moveTo>
                  <a:cubicBezTo>
                    <a:pt x="6086" y="5909"/>
                    <a:pt x="7990" y="8767"/>
                    <a:pt x="7990" y="781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xmlns="" id="{B0660D9A-5597-4270-B73D-E24D922F1390}"/>
                </a:ext>
              </a:extLst>
            </p:cNvPr>
            <p:cNvSpPr/>
            <p:nvPr/>
          </p:nvSpPr>
          <p:spPr>
            <a:xfrm>
              <a:off x="7200424" y="4746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xmlns="" id="{08DD9FAF-2568-4B0E-B35E-B3D61053311B}"/>
                </a:ext>
              </a:extLst>
            </p:cNvPr>
            <p:cNvSpPr/>
            <p:nvPr/>
          </p:nvSpPr>
          <p:spPr>
            <a:xfrm>
              <a:off x="7054268" y="4759166"/>
              <a:ext cx="9525" cy="9525"/>
            </a:xfrm>
            <a:custGeom>
              <a:avLst/>
              <a:gdLst>
                <a:gd name="connsiteX0" fmla="*/ 7567 w 9525"/>
                <a:gd name="connsiteY0" fmla="*/ 10001 h 9525"/>
                <a:gd name="connsiteX1" fmla="*/ 7567 w 9525"/>
                <a:gd name="connsiteY1" fmla="*/ 7144 h 9525"/>
                <a:gd name="connsiteX2" fmla="*/ 7567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10001"/>
                  </a:moveTo>
                  <a:cubicBezTo>
                    <a:pt x="7567" y="9049"/>
                    <a:pt x="7567" y="8096"/>
                    <a:pt x="7567" y="7144"/>
                  </a:cubicBezTo>
                  <a:cubicBezTo>
                    <a:pt x="7567" y="10001"/>
                    <a:pt x="6615" y="10001"/>
                    <a:pt x="7567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xmlns="" id="{94B79C15-5324-44F7-ABBC-FD2F064735A4}"/>
                </a:ext>
              </a:extLst>
            </p:cNvPr>
            <p:cNvSpPr/>
            <p:nvPr/>
          </p:nvSpPr>
          <p:spPr>
            <a:xfrm>
              <a:off x="7294721" y="475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xmlns="" id="{888B9982-09F7-497E-82ED-E70EC6F2E0E8}"/>
                </a:ext>
              </a:extLst>
            </p:cNvPr>
            <p:cNvSpPr/>
            <p:nvPr/>
          </p:nvSpPr>
          <p:spPr>
            <a:xfrm>
              <a:off x="7206139" y="476964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xmlns="" id="{E2BD518B-FF8A-4897-AEE5-E6BE585CC007}"/>
                </a:ext>
              </a:extLst>
            </p:cNvPr>
            <p:cNvSpPr/>
            <p:nvPr/>
          </p:nvSpPr>
          <p:spPr>
            <a:xfrm>
              <a:off x="7120414" y="4765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xmlns="" id="{C2F0BFEB-450D-4875-B75B-1ABB01F4CAEB}"/>
                </a:ext>
              </a:extLst>
            </p:cNvPr>
            <p:cNvSpPr/>
            <p:nvPr/>
          </p:nvSpPr>
          <p:spPr>
            <a:xfrm>
              <a:off x="7202567" y="4767840"/>
              <a:ext cx="9525" cy="9525"/>
            </a:xfrm>
            <a:custGeom>
              <a:avLst/>
              <a:gdLst>
                <a:gd name="connsiteX0" fmla="*/ 7858 w 9525"/>
                <a:gd name="connsiteY0" fmla="*/ 8947 h 9525"/>
                <a:gd name="connsiteX1" fmla="*/ 7858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947"/>
                  </a:moveTo>
                  <a:cubicBezTo>
                    <a:pt x="6906" y="6090"/>
                    <a:pt x="6906" y="7042"/>
                    <a:pt x="7858" y="89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xmlns="" id="{9BE4D593-9927-4261-A248-2EB4F402C466}"/>
                </a:ext>
              </a:extLst>
            </p:cNvPr>
            <p:cNvSpPr/>
            <p:nvPr/>
          </p:nvSpPr>
          <p:spPr>
            <a:xfrm>
              <a:off x="7054691" y="47591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xmlns="" id="{DD83DCBB-2A24-4939-8E9A-B53EAE0282D8}"/>
                </a:ext>
              </a:extLst>
            </p:cNvPr>
            <p:cNvSpPr/>
            <p:nvPr/>
          </p:nvSpPr>
          <p:spPr>
            <a:xfrm>
              <a:off x="7024211" y="4736306"/>
              <a:ext cx="285750" cy="47625"/>
            </a:xfrm>
            <a:custGeom>
              <a:avLst/>
              <a:gdLst>
                <a:gd name="connsiteX0" fmla="*/ 30004 w 285750"/>
                <a:gd name="connsiteY0" fmla="*/ 36671 h 47625"/>
                <a:gd name="connsiteX1" fmla="*/ 38576 w 285750"/>
                <a:gd name="connsiteY1" fmla="*/ 26194 h 47625"/>
                <a:gd name="connsiteX2" fmla="*/ 38576 w 285750"/>
                <a:gd name="connsiteY2" fmla="*/ 27146 h 47625"/>
                <a:gd name="connsiteX3" fmla="*/ 40481 w 285750"/>
                <a:gd name="connsiteY3" fmla="*/ 28099 h 47625"/>
                <a:gd name="connsiteX4" fmla="*/ 37624 w 285750"/>
                <a:gd name="connsiteY4" fmla="*/ 35719 h 47625"/>
                <a:gd name="connsiteX5" fmla="*/ 115729 w 285750"/>
                <a:gd name="connsiteY5" fmla="*/ 34766 h 47625"/>
                <a:gd name="connsiteX6" fmla="*/ 115729 w 285750"/>
                <a:gd name="connsiteY6" fmla="*/ 34766 h 47625"/>
                <a:gd name="connsiteX7" fmla="*/ 209074 w 285750"/>
                <a:gd name="connsiteY7" fmla="*/ 28099 h 47625"/>
                <a:gd name="connsiteX8" fmla="*/ 210979 w 285750"/>
                <a:gd name="connsiteY8" fmla="*/ 36671 h 47625"/>
                <a:gd name="connsiteX9" fmla="*/ 222409 w 285750"/>
                <a:gd name="connsiteY9" fmla="*/ 26194 h 47625"/>
                <a:gd name="connsiteX10" fmla="*/ 254794 w 285750"/>
                <a:gd name="connsiteY10" fmla="*/ 21431 h 47625"/>
                <a:gd name="connsiteX11" fmla="*/ 256699 w 285750"/>
                <a:gd name="connsiteY11" fmla="*/ 22384 h 47625"/>
                <a:gd name="connsiteX12" fmla="*/ 257651 w 285750"/>
                <a:gd name="connsiteY12" fmla="*/ 21431 h 47625"/>
                <a:gd name="connsiteX13" fmla="*/ 263366 w 285750"/>
                <a:gd name="connsiteY13" fmla="*/ 20479 h 47625"/>
                <a:gd name="connsiteX14" fmla="*/ 267176 w 285750"/>
                <a:gd name="connsiteY14" fmla="*/ 29051 h 47625"/>
                <a:gd name="connsiteX15" fmla="*/ 272891 w 285750"/>
                <a:gd name="connsiteY15" fmla="*/ 17621 h 47625"/>
                <a:gd name="connsiteX16" fmla="*/ 276701 w 285750"/>
                <a:gd name="connsiteY16" fmla="*/ 25241 h 47625"/>
                <a:gd name="connsiteX17" fmla="*/ 277654 w 285750"/>
                <a:gd name="connsiteY17" fmla="*/ 25241 h 47625"/>
                <a:gd name="connsiteX18" fmla="*/ 278606 w 285750"/>
                <a:gd name="connsiteY18" fmla="*/ 22384 h 47625"/>
                <a:gd name="connsiteX19" fmla="*/ 269081 w 285750"/>
                <a:gd name="connsiteY19" fmla="*/ 20479 h 47625"/>
                <a:gd name="connsiteX20" fmla="*/ 267176 w 285750"/>
                <a:gd name="connsiteY20" fmla="*/ 17621 h 47625"/>
                <a:gd name="connsiteX21" fmla="*/ 251936 w 285750"/>
                <a:gd name="connsiteY21" fmla="*/ 11906 h 47625"/>
                <a:gd name="connsiteX22" fmla="*/ 250031 w 285750"/>
                <a:gd name="connsiteY22" fmla="*/ 22384 h 47625"/>
                <a:gd name="connsiteX23" fmla="*/ 249079 w 285750"/>
                <a:gd name="connsiteY23" fmla="*/ 18574 h 47625"/>
                <a:gd name="connsiteX24" fmla="*/ 243364 w 285750"/>
                <a:gd name="connsiteY24" fmla="*/ 16669 h 47625"/>
                <a:gd name="connsiteX25" fmla="*/ 221456 w 285750"/>
                <a:gd name="connsiteY25" fmla="*/ 20479 h 47625"/>
                <a:gd name="connsiteX26" fmla="*/ 219551 w 285750"/>
                <a:gd name="connsiteY26" fmla="*/ 10954 h 47625"/>
                <a:gd name="connsiteX27" fmla="*/ 215741 w 285750"/>
                <a:gd name="connsiteY27" fmla="*/ 17621 h 47625"/>
                <a:gd name="connsiteX28" fmla="*/ 211931 w 285750"/>
                <a:gd name="connsiteY28" fmla="*/ 8096 h 47625"/>
                <a:gd name="connsiteX29" fmla="*/ 210979 w 285750"/>
                <a:gd name="connsiteY29" fmla="*/ 15716 h 47625"/>
                <a:gd name="connsiteX30" fmla="*/ 205264 w 285750"/>
                <a:gd name="connsiteY30" fmla="*/ 18574 h 47625"/>
                <a:gd name="connsiteX31" fmla="*/ 199549 w 285750"/>
                <a:gd name="connsiteY31" fmla="*/ 15716 h 47625"/>
                <a:gd name="connsiteX32" fmla="*/ 201454 w 285750"/>
                <a:gd name="connsiteY32" fmla="*/ 19526 h 47625"/>
                <a:gd name="connsiteX33" fmla="*/ 186214 w 285750"/>
                <a:gd name="connsiteY33" fmla="*/ 22384 h 47625"/>
                <a:gd name="connsiteX34" fmla="*/ 168116 w 285750"/>
                <a:gd name="connsiteY34" fmla="*/ 22384 h 47625"/>
                <a:gd name="connsiteX35" fmla="*/ 167164 w 285750"/>
                <a:gd name="connsiteY35" fmla="*/ 23336 h 47625"/>
                <a:gd name="connsiteX36" fmla="*/ 165259 w 285750"/>
                <a:gd name="connsiteY36" fmla="*/ 15716 h 47625"/>
                <a:gd name="connsiteX37" fmla="*/ 157639 w 285750"/>
                <a:gd name="connsiteY37" fmla="*/ 22384 h 47625"/>
                <a:gd name="connsiteX38" fmla="*/ 155734 w 285750"/>
                <a:gd name="connsiteY38" fmla="*/ 22384 h 47625"/>
                <a:gd name="connsiteX39" fmla="*/ 145256 w 285750"/>
                <a:gd name="connsiteY39" fmla="*/ 19526 h 47625"/>
                <a:gd name="connsiteX40" fmla="*/ 142399 w 285750"/>
                <a:gd name="connsiteY40" fmla="*/ 9049 h 47625"/>
                <a:gd name="connsiteX41" fmla="*/ 72866 w 285750"/>
                <a:gd name="connsiteY41" fmla="*/ 16669 h 47625"/>
                <a:gd name="connsiteX42" fmla="*/ 55721 w 285750"/>
                <a:gd name="connsiteY42" fmla="*/ 7144 h 47625"/>
                <a:gd name="connsiteX43" fmla="*/ 52864 w 285750"/>
                <a:gd name="connsiteY43" fmla="*/ 10954 h 47625"/>
                <a:gd name="connsiteX44" fmla="*/ 50006 w 285750"/>
                <a:gd name="connsiteY44" fmla="*/ 13811 h 47625"/>
                <a:gd name="connsiteX45" fmla="*/ 49054 w 285750"/>
                <a:gd name="connsiteY45" fmla="*/ 18574 h 47625"/>
                <a:gd name="connsiteX46" fmla="*/ 10954 w 285750"/>
                <a:gd name="connsiteY46" fmla="*/ 7144 h 47625"/>
                <a:gd name="connsiteX47" fmla="*/ 7144 w 285750"/>
                <a:gd name="connsiteY47" fmla="*/ 29051 h 47625"/>
                <a:gd name="connsiteX48" fmla="*/ 8096 w 285750"/>
                <a:gd name="connsiteY48" fmla="*/ 29051 h 47625"/>
                <a:gd name="connsiteX49" fmla="*/ 9049 w 285750"/>
                <a:gd name="connsiteY49" fmla="*/ 30956 h 47625"/>
                <a:gd name="connsiteX50" fmla="*/ 10954 w 285750"/>
                <a:gd name="connsiteY50" fmla="*/ 26194 h 47625"/>
                <a:gd name="connsiteX51" fmla="*/ 24289 w 285750"/>
                <a:gd name="connsiteY51" fmla="*/ 27146 h 47625"/>
                <a:gd name="connsiteX52" fmla="*/ 30004 w 285750"/>
                <a:gd name="connsiteY52" fmla="*/ 36671 h 47625"/>
                <a:gd name="connsiteX53" fmla="*/ 53816 w 285750"/>
                <a:gd name="connsiteY53" fmla="*/ 30004 h 47625"/>
                <a:gd name="connsiteX54" fmla="*/ 53816 w 285750"/>
                <a:gd name="connsiteY54" fmla="*/ 30004 h 47625"/>
                <a:gd name="connsiteX55" fmla="*/ 55721 w 285750"/>
                <a:gd name="connsiteY55" fmla="*/ 30004 h 47625"/>
                <a:gd name="connsiteX56" fmla="*/ 55721 w 285750"/>
                <a:gd name="connsiteY56" fmla="*/ 30004 h 47625"/>
                <a:gd name="connsiteX57" fmla="*/ 53816 w 285750"/>
                <a:gd name="connsiteY57" fmla="*/ 10001 h 47625"/>
                <a:gd name="connsiteX58" fmla="*/ 53816 w 285750"/>
                <a:gd name="connsiteY58" fmla="*/ 1000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5750" h="47625">
                  <a:moveTo>
                    <a:pt x="30004" y="36671"/>
                  </a:moveTo>
                  <a:cubicBezTo>
                    <a:pt x="28099" y="36671"/>
                    <a:pt x="38576" y="31909"/>
                    <a:pt x="38576" y="26194"/>
                  </a:cubicBezTo>
                  <a:cubicBezTo>
                    <a:pt x="37624" y="28099"/>
                    <a:pt x="37624" y="28099"/>
                    <a:pt x="38576" y="27146"/>
                  </a:cubicBezTo>
                  <a:cubicBezTo>
                    <a:pt x="36671" y="31909"/>
                    <a:pt x="37624" y="31909"/>
                    <a:pt x="40481" y="28099"/>
                  </a:cubicBezTo>
                  <a:cubicBezTo>
                    <a:pt x="40481" y="34766"/>
                    <a:pt x="37624" y="29051"/>
                    <a:pt x="37624" y="35719"/>
                  </a:cubicBezTo>
                  <a:cubicBezTo>
                    <a:pt x="40481" y="38576"/>
                    <a:pt x="110966" y="36671"/>
                    <a:pt x="115729" y="34766"/>
                  </a:cubicBezTo>
                  <a:cubicBezTo>
                    <a:pt x="115729" y="39529"/>
                    <a:pt x="115729" y="39529"/>
                    <a:pt x="115729" y="34766"/>
                  </a:cubicBezTo>
                  <a:cubicBezTo>
                    <a:pt x="123349" y="39529"/>
                    <a:pt x="210026" y="50006"/>
                    <a:pt x="209074" y="28099"/>
                  </a:cubicBezTo>
                  <a:cubicBezTo>
                    <a:pt x="209074" y="35719"/>
                    <a:pt x="210979" y="34766"/>
                    <a:pt x="210979" y="36671"/>
                  </a:cubicBezTo>
                  <a:cubicBezTo>
                    <a:pt x="210979" y="36671"/>
                    <a:pt x="228124" y="30956"/>
                    <a:pt x="222409" y="26194"/>
                  </a:cubicBezTo>
                  <a:cubicBezTo>
                    <a:pt x="217646" y="36671"/>
                    <a:pt x="250031" y="22384"/>
                    <a:pt x="254794" y="21431"/>
                  </a:cubicBezTo>
                  <a:cubicBezTo>
                    <a:pt x="250984" y="31909"/>
                    <a:pt x="257651" y="24289"/>
                    <a:pt x="256699" y="22384"/>
                  </a:cubicBezTo>
                  <a:cubicBezTo>
                    <a:pt x="256699" y="24289"/>
                    <a:pt x="256699" y="24289"/>
                    <a:pt x="257651" y="21431"/>
                  </a:cubicBezTo>
                  <a:cubicBezTo>
                    <a:pt x="257651" y="22384"/>
                    <a:pt x="261461" y="33814"/>
                    <a:pt x="263366" y="20479"/>
                  </a:cubicBezTo>
                  <a:cubicBezTo>
                    <a:pt x="262414" y="30956"/>
                    <a:pt x="267176" y="25241"/>
                    <a:pt x="267176" y="29051"/>
                  </a:cubicBezTo>
                  <a:cubicBezTo>
                    <a:pt x="269081" y="26194"/>
                    <a:pt x="270034" y="22384"/>
                    <a:pt x="272891" y="17621"/>
                  </a:cubicBezTo>
                  <a:cubicBezTo>
                    <a:pt x="274796" y="23336"/>
                    <a:pt x="276701" y="21431"/>
                    <a:pt x="276701" y="25241"/>
                  </a:cubicBezTo>
                  <a:cubicBezTo>
                    <a:pt x="277654" y="20479"/>
                    <a:pt x="278606" y="20479"/>
                    <a:pt x="277654" y="25241"/>
                  </a:cubicBezTo>
                  <a:cubicBezTo>
                    <a:pt x="276701" y="27146"/>
                    <a:pt x="281464" y="13811"/>
                    <a:pt x="278606" y="22384"/>
                  </a:cubicBezTo>
                  <a:cubicBezTo>
                    <a:pt x="278606" y="20479"/>
                    <a:pt x="271939" y="8096"/>
                    <a:pt x="269081" y="20479"/>
                  </a:cubicBezTo>
                  <a:cubicBezTo>
                    <a:pt x="265271" y="16669"/>
                    <a:pt x="267176" y="10001"/>
                    <a:pt x="267176" y="17621"/>
                  </a:cubicBezTo>
                  <a:cubicBezTo>
                    <a:pt x="266224" y="14764"/>
                    <a:pt x="250984" y="10954"/>
                    <a:pt x="251936" y="11906"/>
                  </a:cubicBezTo>
                  <a:cubicBezTo>
                    <a:pt x="247174" y="13811"/>
                    <a:pt x="246221" y="16669"/>
                    <a:pt x="250031" y="22384"/>
                  </a:cubicBezTo>
                  <a:cubicBezTo>
                    <a:pt x="250984" y="17621"/>
                    <a:pt x="250984" y="16669"/>
                    <a:pt x="249079" y="18574"/>
                  </a:cubicBezTo>
                  <a:cubicBezTo>
                    <a:pt x="248126" y="12859"/>
                    <a:pt x="247174" y="10954"/>
                    <a:pt x="243364" y="16669"/>
                  </a:cubicBezTo>
                  <a:cubicBezTo>
                    <a:pt x="229076" y="12859"/>
                    <a:pt x="228124" y="10954"/>
                    <a:pt x="221456" y="20479"/>
                  </a:cubicBezTo>
                  <a:cubicBezTo>
                    <a:pt x="221456" y="20479"/>
                    <a:pt x="219551" y="10001"/>
                    <a:pt x="219551" y="10954"/>
                  </a:cubicBezTo>
                  <a:cubicBezTo>
                    <a:pt x="219551" y="11906"/>
                    <a:pt x="217646" y="16669"/>
                    <a:pt x="215741" y="17621"/>
                  </a:cubicBezTo>
                  <a:cubicBezTo>
                    <a:pt x="213836" y="13811"/>
                    <a:pt x="214789" y="10001"/>
                    <a:pt x="211931" y="8096"/>
                  </a:cubicBezTo>
                  <a:cubicBezTo>
                    <a:pt x="209074" y="13811"/>
                    <a:pt x="213836" y="5239"/>
                    <a:pt x="210979" y="15716"/>
                  </a:cubicBezTo>
                  <a:cubicBezTo>
                    <a:pt x="206216" y="4286"/>
                    <a:pt x="210026" y="12859"/>
                    <a:pt x="205264" y="18574"/>
                  </a:cubicBezTo>
                  <a:cubicBezTo>
                    <a:pt x="205264" y="14764"/>
                    <a:pt x="202406" y="8096"/>
                    <a:pt x="199549" y="15716"/>
                  </a:cubicBezTo>
                  <a:cubicBezTo>
                    <a:pt x="202406" y="14764"/>
                    <a:pt x="200501" y="15716"/>
                    <a:pt x="201454" y="19526"/>
                  </a:cubicBezTo>
                  <a:cubicBezTo>
                    <a:pt x="199549" y="12859"/>
                    <a:pt x="184309" y="13811"/>
                    <a:pt x="186214" y="22384"/>
                  </a:cubicBezTo>
                  <a:cubicBezTo>
                    <a:pt x="183356" y="12859"/>
                    <a:pt x="171926" y="19526"/>
                    <a:pt x="168116" y="22384"/>
                  </a:cubicBezTo>
                  <a:cubicBezTo>
                    <a:pt x="168116" y="16669"/>
                    <a:pt x="168116" y="16669"/>
                    <a:pt x="167164" y="23336"/>
                  </a:cubicBezTo>
                  <a:cubicBezTo>
                    <a:pt x="166211" y="20479"/>
                    <a:pt x="167164" y="16669"/>
                    <a:pt x="165259" y="15716"/>
                  </a:cubicBezTo>
                  <a:cubicBezTo>
                    <a:pt x="160496" y="17621"/>
                    <a:pt x="160496" y="20479"/>
                    <a:pt x="157639" y="22384"/>
                  </a:cubicBezTo>
                  <a:cubicBezTo>
                    <a:pt x="160496" y="6191"/>
                    <a:pt x="158591" y="22384"/>
                    <a:pt x="155734" y="22384"/>
                  </a:cubicBezTo>
                  <a:cubicBezTo>
                    <a:pt x="155734" y="14764"/>
                    <a:pt x="145256" y="9049"/>
                    <a:pt x="145256" y="19526"/>
                  </a:cubicBezTo>
                  <a:cubicBezTo>
                    <a:pt x="143351" y="20479"/>
                    <a:pt x="142399" y="9049"/>
                    <a:pt x="142399" y="9049"/>
                  </a:cubicBezTo>
                  <a:cubicBezTo>
                    <a:pt x="142399" y="13811"/>
                    <a:pt x="76676" y="15716"/>
                    <a:pt x="72866" y="16669"/>
                  </a:cubicBezTo>
                  <a:cubicBezTo>
                    <a:pt x="64294" y="14764"/>
                    <a:pt x="51911" y="19526"/>
                    <a:pt x="55721" y="7144"/>
                  </a:cubicBezTo>
                  <a:cubicBezTo>
                    <a:pt x="48101" y="24289"/>
                    <a:pt x="52864" y="10954"/>
                    <a:pt x="52864" y="10954"/>
                  </a:cubicBezTo>
                  <a:cubicBezTo>
                    <a:pt x="51911" y="9049"/>
                    <a:pt x="49054" y="6191"/>
                    <a:pt x="50006" y="13811"/>
                  </a:cubicBezTo>
                  <a:cubicBezTo>
                    <a:pt x="50006" y="13811"/>
                    <a:pt x="50959" y="11906"/>
                    <a:pt x="49054" y="18574"/>
                  </a:cubicBezTo>
                  <a:cubicBezTo>
                    <a:pt x="49054" y="15716"/>
                    <a:pt x="14764" y="8096"/>
                    <a:pt x="10954" y="7144"/>
                  </a:cubicBezTo>
                  <a:cubicBezTo>
                    <a:pt x="8096" y="9049"/>
                    <a:pt x="7144" y="28099"/>
                    <a:pt x="7144" y="29051"/>
                  </a:cubicBezTo>
                  <a:cubicBezTo>
                    <a:pt x="11906" y="28099"/>
                    <a:pt x="7144" y="25241"/>
                    <a:pt x="8096" y="29051"/>
                  </a:cubicBezTo>
                  <a:cubicBezTo>
                    <a:pt x="10001" y="27146"/>
                    <a:pt x="10001" y="28099"/>
                    <a:pt x="9049" y="30956"/>
                  </a:cubicBezTo>
                  <a:cubicBezTo>
                    <a:pt x="12859" y="30956"/>
                    <a:pt x="8096" y="30004"/>
                    <a:pt x="10954" y="26194"/>
                  </a:cubicBezTo>
                  <a:cubicBezTo>
                    <a:pt x="11906" y="31909"/>
                    <a:pt x="21431" y="35719"/>
                    <a:pt x="24289" y="27146"/>
                  </a:cubicBezTo>
                  <a:cubicBezTo>
                    <a:pt x="28099" y="36671"/>
                    <a:pt x="24289" y="29051"/>
                    <a:pt x="30004" y="36671"/>
                  </a:cubicBezTo>
                  <a:close/>
                  <a:moveTo>
                    <a:pt x="53816" y="30004"/>
                  </a:moveTo>
                  <a:cubicBezTo>
                    <a:pt x="53816" y="30004"/>
                    <a:pt x="52864" y="30956"/>
                    <a:pt x="53816" y="30004"/>
                  </a:cubicBezTo>
                  <a:close/>
                  <a:moveTo>
                    <a:pt x="55721" y="30004"/>
                  </a:moveTo>
                  <a:cubicBezTo>
                    <a:pt x="54769" y="30004"/>
                    <a:pt x="54769" y="26194"/>
                    <a:pt x="55721" y="30004"/>
                  </a:cubicBezTo>
                  <a:close/>
                  <a:moveTo>
                    <a:pt x="53816" y="10001"/>
                  </a:moveTo>
                  <a:cubicBezTo>
                    <a:pt x="53816" y="10001"/>
                    <a:pt x="52864" y="13811"/>
                    <a:pt x="53816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xmlns="" id="{3541D323-F387-49B6-AAAF-AF244AF694E6}"/>
                </a:ext>
              </a:extLst>
            </p:cNvPr>
            <p:cNvSpPr/>
            <p:nvPr/>
          </p:nvSpPr>
          <p:spPr>
            <a:xfrm>
              <a:off x="7069931" y="4742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xmlns="" id="{3C60CFE7-3AC0-493C-AC93-931CB42D9D72}"/>
                </a:ext>
              </a:extLst>
            </p:cNvPr>
            <p:cNvSpPr/>
            <p:nvPr/>
          </p:nvSpPr>
          <p:spPr>
            <a:xfrm>
              <a:off x="7262336" y="4746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xmlns="" id="{9099F3D7-A965-4B94-BE1F-4586E3510CCD}"/>
                </a:ext>
              </a:extLst>
            </p:cNvPr>
            <p:cNvSpPr/>
            <p:nvPr/>
          </p:nvSpPr>
          <p:spPr>
            <a:xfrm>
              <a:off x="7118509" y="4766363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xmlns="" id="{939ADC1F-F7FE-4467-8927-B6E2E584932F}"/>
                </a:ext>
              </a:extLst>
            </p:cNvPr>
            <p:cNvSpPr/>
            <p:nvPr/>
          </p:nvSpPr>
          <p:spPr>
            <a:xfrm>
              <a:off x="7273766" y="47553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xmlns="" id="{1018F859-9BF2-4BAE-8739-A3B0E4715065}"/>
                </a:ext>
              </a:extLst>
            </p:cNvPr>
            <p:cNvSpPr/>
            <p:nvPr/>
          </p:nvSpPr>
          <p:spPr>
            <a:xfrm>
              <a:off x="7278529" y="47553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xmlns="" id="{98CAA301-C1F8-4C25-A75C-1FA9A9355B30}"/>
                </a:ext>
              </a:extLst>
            </p:cNvPr>
            <p:cNvSpPr/>
            <p:nvPr/>
          </p:nvSpPr>
          <p:spPr>
            <a:xfrm>
              <a:off x="7282339" y="475503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xmlns="" id="{4137D854-4BDF-444A-B3CB-0BA568CA373C}"/>
                </a:ext>
              </a:extLst>
            </p:cNvPr>
            <p:cNvSpPr/>
            <p:nvPr/>
          </p:nvSpPr>
          <p:spPr>
            <a:xfrm>
              <a:off x="7226141" y="47648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xmlns="" id="{1B1F444A-5994-49DC-BD6C-386E55C0EEB5}"/>
                </a:ext>
              </a:extLst>
            </p:cNvPr>
            <p:cNvSpPr/>
            <p:nvPr/>
          </p:nvSpPr>
          <p:spPr>
            <a:xfrm>
              <a:off x="7242334" y="4757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xmlns="" id="{0FF0B25B-6804-4083-82A4-1D911B0772F8}"/>
                </a:ext>
              </a:extLst>
            </p:cNvPr>
            <p:cNvSpPr/>
            <p:nvPr/>
          </p:nvSpPr>
          <p:spPr>
            <a:xfrm>
              <a:off x="7207091" y="4769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xmlns="" id="{8EE3B294-5CA9-4FE4-9790-38BD5A134752}"/>
                </a:ext>
              </a:extLst>
            </p:cNvPr>
            <p:cNvSpPr/>
            <p:nvPr/>
          </p:nvSpPr>
          <p:spPr>
            <a:xfrm>
              <a:off x="7241381" y="4758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xmlns="" id="{D949DAEB-58C8-42E7-8A21-A6D929FDF3ED}"/>
                </a:ext>
              </a:extLst>
            </p:cNvPr>
            <p:cNvSpPr/>
            <p:nvPr/>
          </p:nvSpPr>
          <p:spPr>
            <a:xfrm>
              <a:off x="7297579" y="475493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xmlns="" id="{721023D8-E1BC-4D54-B793-8ECEF8DA0A84}"/>
                </a:ext>
              </a:extLst>
            </p:cNvPr>
            <p:cNvSpPr/>
            <p:nvPr/>
          </p:nvSpPr>
          <p:spPr>
            <a:xfrm>
              <a:off x="7297579" y="475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xmlns="" id="{7C526168-350D-476A-B20F-1E4A37EAA5AE}"/>
                </a:ext>
              </a:extLst>
            </p:cNvPr>
            <p:cNvSpPr/>
            <p:nvPr/>
          </p:nvSpPr>
          <p:spPr>
            <a:xfrm>
              <a:off x="7298531" y="475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xmlns="" id="{87BFF3A2-5F99-4CD1-82D7-5BBBC5241043}"/>
                </a:ext>
              </a:extLst>
            </p:cNvPr>
            <p:cNvSpPr/>
            <p:nvPr/>
          </p:nvSpPr>
          <p:spPr>
            <a:xfrm>
              <a:off x="7292816" y="475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xmlns="" id="{DBC71265-F0B0-48EB-98FF-8ECBBEA18B80}"/>
                </a:ext>
              </a:extLst>
            </p:cNvPr>
            <p:cNvSpPr/>
            <p:nvPr/>
          </p:nvSpPr>
          <p:spPr>
            <a:xfrm>
              <a:off x="7291864" y="47553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xmlns="" id="{98557B9E-8D6C-493E-9DD4-324B0E740564}"/>
                </a:ext>
              </a:extLst>
            </p:cNvPr>
            <p:cNvSpPr/>
            <p:nvPr/>
          </p:nvSpPr>
          <p:spPr>
            <a:xfrm>
              <a:off x="7284244" y="4742303"/>
              <a:ext cx="9525" cy="9525"/>
            </a:xfrm>
            <a:custGeom>
              <a:avLst/>
              <a:gdLst>
                <a:gd name="connsiteX0" fmla="*/ 7144 w 9525"/>
                <a:gd name="connsiteY0" fmla="*/ 7815 h 9525"/>
                <a:gd name="connsiteX1" fmla="*/ 7144 w 9525"/>
                <a:gd name="connsiteY1" fmla="*/ 781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15"/>
                  </a:moveTo>
                  <a:cubicBezTo>
                    <a:pt x="9049" y="5909"/>
                    <a:pt x="7144" y="8767"/>
                    <a:pt x="7144" y="781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xmlns="" id="{EDF3887F-612C-4170-9D1A-67671BF55600}"/>
                </a:ext>
              </a:extLst>
            </p:cNvPr>
            <p:cNvSpPr/>
            <p:nvPr/>
          </p:nvSpPr>
          <p:spPr>
            <a:xfrm>
              <a:off x="7279719" y="4740116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8811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xmlns="" id="{C4E38B70-929E-455C-A00D-6E983A665B37}"/>
                </a:ext>
              </a:extLst>
            </p:cNvPr>
            <p:cNvSpPr/>
            <p:nvPr/>
          </p:nvSpPr>
          <p:spPr>
            <a:xfrm>
              <a:off x="7253340" y="4742021"/>
              <a:ext cx="9525" cy="9525"/>
            </a:xfrm>
            <a:custGeom>
              <a:avLst/>
              <a:gdLst>
                <a:gd name="connsiteX0" fmla="*/ 7567 w 9525"/>
                <a:gd name="connsiteY0" fmla="*/ 10001 h 9525"/>
                <a:gd name="connsiteX1" fmla="*/ 7567 w 9525"/>
                <a:gd name="connsiteY1" fmla="*/ 7144 h 9525"/>
                <a:gd name="connsiteX2" fmla="*/ 7567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10001"/>
                  </a:moveTo>
                  <a:lnTo>
                    <a:pt x="7567" y="7144"/>
                  </a:lnTo>
                  <a:cubicBezTo>
                    <a:pt x="6615" y="8096"/>
                    <a:pt x="7567" y="9049"/>
                    <a:pt x="7567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xmlns="" id="{A8E22FBC-6B20-414D-8697-58B5C149645E}"/>
                </a:ext>
              </a:extLst>
            </p:cNvPr>
            <p:cNvSpPr/>
            <p:nvPr/>
          </p:nvSpPr>
          <p:spPr>
            <a:xfrm>
              <a:off x="7249797" y="4758965"/>
              <a:ext cx="9525" cy="9525"/>
            </a:xfrm>
            <a:custGeom>
              <a:avLst/>
              <a:gdLst>
                <a:gd name="connsiteX0" fmla="*/ 7301 w 9525"/>
                <a:gd name="connsiteY0" fmla="*/ 7344 h 9525"/>
                <a:gd name="connsiteX1" fmla="*/ 7301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344"/>
                  </a:moveTo>
                  <a:cubicBezTo>
                    <a:pt x="10158" y="9249"/>
                    <a:pt x="6348" y="6392"/>
                    <a:pt x="7301" y="73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xmlns="" id="{8B87E27D-DB47-4163-9B7C-0931615EDBC5}"/>
                </a:ext>
              </a:extLst>
            </p:cNvPr>
            <p:cNvSpPr/>
            <p:nvPr/>
          </p:nvSpPr>
          <p:spPr>
            <a:xfrm>
              <a:off x="7244641" y="4740868"/>
              <a:ext cx="9525" cy="9525"/>
            </a:xfrm>
            <a:custGeom>
              <a:avLst/>
              <a:gdLst>
                <a:gd name="connsiteX0" fmla="*/ 7694 w 9525"/>
                <a:gd name="connsiteY0" fmla="*/ 7344 h 9525"/>
                <a:gd name="connsiteX1" fmla="*/ 769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694" y="7344"/>
                  </a:moveTo>
                  <a:cubicBezTo>
                    <a:pt x="9599" y="6392"/>
                    <a:pt x="5789" y="9249"/>
                    <a:pt x="7694" y="73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xmlns="" id="{DBAB0C64-825B-4AC4-888F-41DCCCC1A5FA}"/>
                </a:ext>
              </a:extLst>
            </p:cNvPr>
            <p:cNvSpPr/>
            <p:nvPr/>
          </p:nvSpPr>
          <p:spPr>
            <a:xfrm>
              <a:off x="7201376" y="4744686"/>
              <a:ext cx="9525" cy="9525"/>
            </a:xfrm>
            <a:custGeom>
              <a:avLst/>
              <a:gdLst>
                <a:gd name="connsiteX0" fmla="*/ 7144 w 9525"/>
                <a:gd name="connsiteY0" fmla="*/ 7335 h 9525"/>
                <a:gd name="connsiteX1" fmla="*/ 7144 w 9525"/>
                <a:gd name="connsiteY1" fmla="*/ 10193 h 9525"/>
                <a:gd name="connsiteX2" fmla="*/ 7144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335"/>
                  </a:moveTo>
                  <a:lnTo>
                    <a:pt x="7144" y="10193"/>
                  </a:lnTo>
                  <a:cubicBezTo>
                    <a:pt x="8096" y="9241"/>
                    <a:pt x="8096" y="6383"/>
                    <a:pt x="7144" y="73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xmlns="" id="{0A74DD56-8565-431C-ADF8-B78A66009532}"/>
                </a:ext>
              </a:extLst>
            </p:cNvPr>
            <p:cNvSpPr/>
            <p:nvPr/>
          </p:nvSpPr>
          <p:spPr>
            <a:xfrm>
              <a:off x="7181374" y="474574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7144" y="9135"/>
                    <a:pt x="8096" y="10087"/>
                    <a:pt x="8096" y="91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xmlns="" id="{771FFCB4-F691-4D41-9718-2DA095D2598D}"/>
                </a:ext>
              </a:extLst>
            </p:cNvPr>
            <p:cNvSpPr/>
            <p:nvPr/>
          </p:nvSpPr>
          <p:spPr>
            <a:xfrm>
              <a:off x="7125176" y="474075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5556"/>
                    <a:pt x="7144" y="8414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xmlns="" id="{0C97D37F-B0FE-401A-BC5B-E1DB0349640E}"/>
                </a:ext>
              </a:extLst>
            </p:cNvPr>
            <p:cNvSpPr/>
            <p:nvPr/>
          </p:nvSpPr>
          <p:spPr>
            <a:xfrm>
              <a:off x="7392829" y="5012400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9179"/>
                    <a:pt x="10954" y="5369"/>
                    <a:pt x="7144" y="82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xmlns="" id="{71EB2198-03BC-4766-9C6B-C4FA4F4A70A5}"/>
                </a:ext>
              </a:extLst>
            </p:cNvPr>
            <p:cNvSpPr/>
            <p:nvPr/>
          </p:nvSpPr>
          <p:spPr>
            <a:xfrm>
              <a:off x="7400766" y="5006181"/>
              <a:ext cx="9525" cy="9525"/>
            </a:xfrm>
            <a:custGeom>
              <a:avLst/>
              <a:gdLst>
                <a:gd name="connsiteX0" fmla="*/ 9684 w 9525"/>
                <a:gd name="connsiteY0" fmla="*/ 9684 h 9525"/>
                <a:gd name="connsiteX1" fmla="*/ 968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9684"/>
                  </a:moveTo>
                  <a:cubicBezTo>
                    <a:pt x="9684" y="9684"/>
                    <a:pt x="3969" y="3969"/>
                    <a:pt x="9684" y="96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xmlns="" id="{DDFBDC12-257C-4E97-8127-61412A089311}"/>
                </a:ext>
              </a:extLst>
            </p:cNvPr>
            <p:cNvSpPr/>
            <p:nvPr/>
          </p:nvSpPr>
          <p:spPr>
            <a:xfrm>
              <a:off x="7492418" y="49144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xmlns="" id="{A5EBC66A-082D-432C-8C52-2005CE018C7F}"/>
                </a:ext>
              </a:extLst>
            </p:cNvPr>
            <p:cNvSpPr/>
            <p:nvPr/>
          </p:nvSpPr>
          <p:spPr>
            <a:xfrm>
              <a:off x="7553801" y="48525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xmlns="" id="{92386BED-1FA3-4086-B515-0130BA6C5AAA}"/>
                </a:ext>
              </a:extLst>
            </p:cNvPr>
            <p:cNvSpPr/>
            <p:nvPr/>
          </p:nvSpPr>
          <p:spPr>
            <a:xfrm>
              <a:off x="7564808" y="4842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xmlns="" id="{5C898644-AF3C-4FEB-B0EA-67014914AF22}"/>
                </a:ext>
              </a:extLst>
            </p:cNvPr>
            <p:cNvSpPr/>
            <p:nvPr/>
          </p:nvSpPr>
          <p:spPr>
            <a:xfrm>
              <a:off x="7492841" y="4913076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10001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lnTo>
                    <a:pt x="10001" y="7538"/>
                  </a:lnTo>
                  <a:cubicBezTo>
                    <a:pt x="9049" y="6586"/>
                    <a:pt x="8096" y="7538"/>
                    <a:pt x="7144" y="849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xmlns="" id="{252485F7-C030-4F4D-A8B3-181B347AE906}"/>
                </a:ext>
              </a:extLst>
            </p:cNvPr>
            <p:cNvSpPr/>
            <p:nvPr/>
          </p:nvSpPr>
          <p:spPr>
            <a:xfrm>
              <a:off x="7427119" y="49887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xmlns="" id="{21CFE21C-58C1-462A-A093-225AEA91DE5C}"/>
                </a:ext>
              </a:extLst>
            </p:cNvPr>
            <p:cNvSpPr/>
            <p:nvPr/>
          </p:nvSpPr>
          <p:spPr>
            <a:xfrm>
              <a:off x="7466701" y="494109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1190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xmlns="" id="{0DE51FCE-C856-40AD-A4E0-D64BFB18224D}"/>
                </a:ext>
              </a:extLst>
            </p:cNvPr>
            <p:cNvSpPr/>
            <p:nvPr/>
          </p:nvSpPr>
          <p:spPr>
            <a:xfrm>
              <a:off x="7472466" y="4959147"/>
              <a:ext cx="9525" cy="9525"/>
            </a:xfrm>
            <a:custGeom>
              <a:avLst/>
              <a:gdLst>
                <a:gd name="connsiteX0" fmla="*/ 9421 w 9525"/>
                <a:gd name="connsiteY0" fmla="*/ 10045 h 9525"/>
                <a:gd name="connsiteX1" fmla="*/ 9421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21" y="10045"/>
                  </a:moveTo>
                  <a:cubicBezTo>
                    <a:pt x="13231" y="7187"/>
                    <a:pt x="2754" y="5282"/>
                    <a:pt x="9421" y="100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xmlns="" id="{693B7523-D678-4733-9005-A81398E9DEE6}"/>
                </a:ext>
              </a:extLst>
            </p:cNvPr>
            <p:cNvSpPr/>
            <p:nvPr/>
          </p:nvSpPr>
          <p:spPr>
            <a:xfrm>
              <a:off x="7440454" y="49906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xmlns="" id="{659EBBE2-03F2-474F-AAFB-E61622912418}"/>
                </a:ext>
              </a:extLst>
            </p:cNvPr>
            <p:cNvSpPr/>
            <p:nvPr/>
          </p:nvSpPr>
          <p:spPr>
            <a:xfrm>
              <a:off x="7482364" y="492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xmlns="" id="{D26FFFCA-C130-4FBC-93C3-665A4D9991C7}"/>
                </a:ext>
              </a:extLst>
            </p:cNvPr>
            <p:cNvSpPr/>
            <p:nvPr/>
          </p:nvSpPr>
          <p:spPr>
            <a:xfrm>
              <a:off x="7366159" y="4364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xmlns="" id="{797677A0-1AAD-4EA5-AA3F-3A7DBF3BCEE5}"/>
                </a:ext>
              </a:extLst>
            </p:cNvPr>
            <p:cNvSpPr/>
            <p:nvPr/>
          </p:nvSpPr>
          <p:spPr>
            <a:xfrm>
              <a:off x="7330916" y="4368620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7144" y="8117"/>
                    <a:pt x="7144" y="5259"/>
                    <a:pt x="7144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xmlns="" id="{F8234B23-9857-4F46-9600-A9672CA50C5B}"/>
                </a:ext>
              </a:extLst>
            </p:cNvPr>
            <p:cNvSpPr/>
            <p:nvPr/>
          </p:nvSpPr>
          <p:spPr>
            <a:xfrm>
              <a:off x="7583329" y="48210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xmlns="" id="{62B59DCE-37B7-4901-A841-2EC6AF3E2E95}"/>
                </a:ext>
              </a:extLst>
            </p:cNvPr>
            <p:cNvSpPr/>
            <p:nvPr/>
          </p:nvSpPr>
          <p:spPr>
            <a:xfrm>
              <a:off x="7607141" y="4574514"/>
              <a:ext cx="19050" cy="9525"/>
            </a:xfrm>
            <a:custGeom>
              <a:avLst/>
              <a:gdLst>
                <a:gd name="connsiteX0" fmla="*/ 12859 w 19050"/>
                <a:gd name="connsiteY0" fmla="*/ 7963 h 9525"/>
                <a:gd name="connsiteX1" fmla="*/ 7144 w 19050"/>
                <a:gd name="connsiteY1" fmla="*/ 8916 h 9525"/>
                <a:gd name="connsiteX2" fmla="*/ 12859 w 19050"/>
                <a:gd name="connsiteY2" fmla="*/ 79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963"/>
                  </a:moveTo>
                  <a:cubicBezTo>
                    <a:pt x="10954" y="10821"/>
                    <a:pt x="9049" y="4153"/>
                    <a:pt x="7144" y="8916"/>
                  </a:cubicBezTo>
                  <a:cubicBezTo>
                    <a:pt x="8096" y="7011"/>
                    <a:pt x="11906" y="10821"/>
                    <a:pt x="12859" y="79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xmlns="" id="{E8D2F311-8DD5-4DC8-95B8-6B9A034DAC76}"/>
                </a:ext>
              </a:extLst>
            </p:cNvPr>
            <p:cNvSpPr/>
            <p:nvPr/>
          </p:nvSpPr>
          <p:spPr>
            <a:xfrm>
              <a:off x="7428071" y="498776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xmlns="" id="{1325B06D-2751-4C70-835A-8354BE628A34}"/>
                </a:ext>
              </a:extLst>
            </p:cNvPr>
            <p:cNvSpPr/>
            <p:nvPr/>
          </p:nvSpPr>
          <p:spPr>
            <a:xfrm>
              <a:off x="7606718" y="457533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xmlns="" id="{1A7056F0-1571-45B1-831F-D4C6AD7C5018}"/>
                </a:ext>
              </a:extLst>
            </p:cNvPr>
            <p:cNvSpPr/>
            <p:nvPr/>
          </p:nvSpPr>
          <p:spPr>
            <a:xfrm>
              <a:off x="7605236" y="47620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xmlns="" id="{BA524F43-08A6-4D0C-8261-DD6157740953}"/>
                </a:ext>
              </a:extLst>
            </p:cNvPr>
            <p:cNvSpPr/>
            <p:nvPr/>
          </p:nvSpPr>
          <p:spPr>
            <a:xfrm>
              <a:off x="7585234" y="48041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xmlns="" id="{8780E460-73BA-4813-A4F7-B575984511B8}"/>
                </a:ext>
              </a:extLst>
            </p:cNvPr>
            <p:cNvSpPr/>
            <p:nvPr/>
          </p:nvSpPr>
          <p:spPr>
            <a:xfrm>
              <a:off x="7607693" y="4734293"/>
              <a:ext cx="9525" cy="9525"/>
            </a:xfrm>
            <a:custGeom>
              <a:avLst/>
              <a:gdLst>
                <a:gd name="connsiteX0" fmla="*/ 7545 w 9525"/>
                <a:gd name="connsiteY0" fmla="*/ 9156 h 9525"/>
                <a:gd name="connsiteX1" fmla="*/ 7545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45" y="9156"/>
                  </a:moveTo>
                  <a:cubicBezTo>
                    <a:pt x="11355" y="3441"/>
                    <a:pt x="5639" y="12013"/>
                    <a:pt x="7545" y="91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xmlns="" id="{0D0341A3-0405-484F-9103-77474ED55EC8}"/>
                </a:ext>
              </a:extLst>
            </p:cNvPr>
            <p:cNvSpPr/>
            <p:nvPr/>
          </p:nvSpPr>
          <p:spPr>
            <a:xfrm>
              <a:off x="7611057" y="47115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10001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xmlns="" id="{39155267-73CB-4222-B517-8AAA8DFD72E7}"/>
                </a:ext>
              </a:extLst>
            </p:cNvPr>
            <p:cNvSpPr/>
            <p:nvPr/>
          </p:nvSpPr>
          <p:spPr>
            <a:xfrm>
              <a:off x="7428947" y="4345781"/>
              <a:ext cx="9525" cy="9525"/>
            </a:xfrm>
            <a:custGeom>
              <a:avLst/>
              <a:gdLst>
                <a:gd name="connsiteX0" fmla="*/ 9125 w 9525"/>
                <a:gd name="connsiteY0" fmla="*/ 10001 h 9525"/>
                <a:gd name="connsiteX1" fmla="*/ 8172 w 9525"/>
                <a:gd name="connsiteY1" fmla="*/ 7144 h 9525"/>
                <a:gd name="connsiteX2" fmla="*/ 912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25" y="10001"/>
                  </a:moveTo>
                  <a:cubicBezTo>
                    <a:pt x="9125" y="9049"/>
                    <a:pt x="8172" y="8096"/>
                    <a:pt x="8172" y="7144"/>
                  </a:cubicBezTo>
                  <a:cubicBezTo>
                    <a:pt x="8172" y="10001"/>
                    <a:pt x="5315" y="10001"/>
                    <a:pt x="9125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xmlns="" id="{F91EB2E1-DA97-437F-9FB1-3354B439298C}"/>
                </a:ext>
              </a:extLst>
            </p:cNvPr>
            <p:cNvSpPr/>
            <p:nvPr/>
          </p:nvSpPr>
          <p:spPr>
            <a:xfrm>
              <a:off x="7427754" y="4988401"/>
              <a:ext cx="9525" cy="9525"/>
            </a:xfrm>
            <a:custGeom>
              <a:avLst/>
              <a:gdLst>
                <a:gd name="connsiteX0" fmla="*/ 8414 w 9525"/>
                <a:gd name="connsiteY0" fmla="*/ 8414 h 9525"/>
                <a:gd name="connsiteX1" fmla="*/ 841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414"/>
                  </a:moveTo>
                  <a:cubicBezTo>
                    <a:pt x="5556" y="5556"/>
                    <a:pt x="8414" y="8414"/>
                    <a:pt x="841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xmlns="" id="{6EEBBBB2-FEAD-4558-80B4-9F47844857DD}"/>
                </a:ext>
              </a:extLst>
            </p:cNvPr>
            <p:cNvSpPr/>
            <p:nvPr/>
          </p:nvSpPr>
          <p:spPr>
            <a:xfrm>
              <a:off x="7586186" y="472773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8096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xmlns="" id="{7AE45B49-3294-4831-BCBF-5662C8B5EAA7}"/>
                </a:ext>
              </a:extLst>
            </p:cNvPr>
            <p:cNvSpPr/>
            <p:nvPr/>
          </p:nvSpPr>
          <p:spPr>
            <a:xfrm>
              <a:off x="7541419" y="44253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xmlns="" id="{52E463FA-7145-4A30-AEAA-1692C0795EE9}"/>
                </a:ext>
              </a:extLst>
            </p:cNvPr>
            <p:cNvSpPr/>
            <p:nvPr/>
          </p:nvSpPr>
          <p:spPr>
            <a:xfrm>
              <a:off x="7589044" y="4714187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8096" y="9260"/>
                    <a:pt x="10954" y="4498"/>
                    <a:pt x="7144" y="926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xmlns="" id="{570163AB-26F8-4D20-89A2-BD2B1C17CB26}"/>
                </a:ext>
              </a:extLst>
            </p:cNvPr>
            <p:cNvSpPr/>
            <p:nvPr/>
          </p:nvSpPr>
          <p:spPr>
            <a:xfrm>
              <a:off x="7429976" y="43457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xmlns="" id="{18D1601F-498C-4F93-8623-B16B225BFB81}"/>
                </a:ext>
              </a:extLst>
            </p:cNvPr>
            <p:cNvSpPr/>
            <p:nvPr/>
          </p:nvSpPr>
          <p:spPr>
            <a:xfrm>
              <a:off x="7329964" y="4328254"/>
              <a:ext cx="295275" cy="685800"/>
            </a:xfrm>
            <a:custGeom>
              <a:avLst/>
              <a:gdLst>
                <a:gd name="connsiteX0" fmla="*/ 84296 w 295275"/>
                <a:gd name="connsiteY0" fmla="*/ 32290 h 685800"/>
                <a:gd name="connsiteX1" fmla="*/ 110966 w 295275"/>
                <a:gd name="connsiteY1" fmla="*/ 19908 h 685800"/>
                <a:gd name="connsiteX2" fmla="*/ 118586 w 295275"/>
                <a:gd name="connsiteY2" fmla="*/ 21813 h 685800"/>
                <a:gd name="connsiteX3" fmla="*/ 111919 w 295275"/>
                <a:gd name="connsiteY3" fmla="*/ 24670 h 685800"/>
                <a:gd name="connsiteX4" fmla="*/ 111919 w 295275"/>
                <a:gd name="connsiteY4" fmla="*/ 30385 h 685800"/>
                <a:gd name="connsiteX5" fmla="*/ 242411 w 295275"/>
                <a:gd name="connsiteY5" fmla="*/ 142780 h 685800"/>
                <a:gd name="connsiteX6" fmla="*/ 243364 w 295275"/>
                <a:gd name="connsiteY6" fmla="*/ 143733 h 685800"/>
                <a:gd name="connsiteX7" fmla="*/ 258604 w 295275"/>
                <a:gd name="connsiteY7" fmla="*/ 451390 h 685800"/>
                <a:gd name="connsiteX8" fmla="*/ 255746 w 295275"/>
                <a:gd name="connsiteY8" fmla="*/ 441865 h 685800"/>
                <a:gd name="connsiteX9" fmla="*/ 245269 w 295275"/>
                <a:gd name="connsiteY9" fmla="*/ 475203 h 685800"/>
                <a:gd name="connsiteX10" fmla="*/ 250031 w 295275"/>
                <a:gd name="connsiteY10" fmla="*/ 484728 h 685800"/>
                <a:gd name="connsiteX11" fmla="*/ 99536 w 295275"/>
                <a:gd name="connsiteY11" fmla="*/ 680943 h 685800"/>
                <a:gd name="connsiteX12" fmla="*/ 99536 w 295275"/>
                <a:gd name="connsiteY12" fmla="*/ 678085 h 685800"/>
                <a:gd name="connsiteX13" fmla="*/ 148114 w 295275"/>
                <a:gd name="connsiteY13" fmla="*/ 601885 h 685800"/>
                <a:gd name="connsiteX14" fmla="*/ 168116 w 295275"/>
                <a:gd name="connsiteY14" fmla="*/ 591408 h 685800"/>
                <a:gd name="connsiteX15" fmla="*/ 225266 w 295275"/>
                <a:gd name="connsiteY15" fmla="*/ 528543 h 685800"/>
                <a:gd name="connsiteX16" fmla="*/ 230981 w 295275"/>
                <a:gd name="connsiteY16" fmla="*/ 533305 h 685800"/>
                <a:gd name="connsiteX17" fmla="*/ 256699 w 295275"/>
                <a:gd name="connsiteY17" fmla="*/ 495205 h 685800"/>
                <a:gd name="connsiteX18" fmla="*/ 271939 w 295275"/>
                <a:gd name="connsiteY18" fmla="*/ 460915 h 685800"/>
                <a:gd name="connsiteX19" fmla="*/ 268129 w 295275"/>
                <a:gd name="connsiteY19" fmla="*/ 468535 h 685800"/>
                <a:gd name="connsiteX20" fmla="*/ 286226 w 295275"/>
                <a:gd name="connsiteY20" fmla="*/ 300895 h 685800"/>
                <a:gd name="connsiteX21" fmla="*/ 290989 w 295275"/>
                <a:gd name="connsiteY21" fmla="*/ 304705 h 685800"/>
                <a:gd name="connsiteX22" fmla="*/ 292894 w 295275"/>
                <a:gd name="connsiteY22" fmla="*/ 241840 h 685800"/>
                <a:gd name="connsiteX23" fmla="*/ 238601 w 295275"/>
                <a:gd name="connsiteY23" fmla="*/ 91345 h 685800"/>
                <a:gd name="connsiteX24" fmla="*/ 154781 w 295275"/>
                <a:gd name="connsiteY24" fmla="*/ 14193 h 685800"/>
                <a:gd name="connsiteX25" fmla="*/ 159544 w 295275"/>
                <a:gd name="connsiteY25" fmla="*/ 13240 h 685800"/>
                <a:gd name="connsiteX26" fmla="*/ 137636 w 295275"/>
                <a:gd name="connsiteY26" fmla="*/ 14193 h 685800"/>
                <a:gd name="connsiteX27" fmla="*/ 134779 w 295275"/>
                <a:gd name="connsiteY27" fmla="*/ 7525 h 685800"/>
                <a:gd name="connsiteX28" fmla="*/ 7144 w 295275"/>
                <a:gd name="connsiteY28" fmla="*/ 44673 h 685800"/>
                <a:gd name="connsiteX29" fmla="*/ 19526 w 295275"/>
                <a:gd name="connsiteY29" fmla="*/ 56103 h 685800"/>
                <a:gd name="connsiteX30" fmla="*/ 20479 w 295275"/>
                <a:gd name="connsiteY30" fmla="*/ 54198 h 685800"/>
                <a:gd name="connsiteX31" fmla="*/ 70961 w 295275"/>
                <a:gd name="connsiteY31" fmla="*/ 22765 h 685800"/>
                <a:gd name="connsiteX32" fmla="*/ 84296 w 295275"/>
                <a:gd name="connsiteY32" fmla="*/ 32290 h 685800"/>
                <a:gd name="connsiteX33" fmla="*/ 136684 w 295275"/>
                <a:gd name="connsiteY33" fmla="*/ 33243 h 685800"/>
                <a:gd name="connsiteX34" fmla="*/ 136684 w 295275"/>
                <a:gd name="connsiteY34" fmla="*/ 33243 h 685800"/>
                <a:gd name="connsiteX35" fmla="*/ 143351 w 295275"/>
                <a:gd name="connsiteY35" fmla="*/ 36100 h 685800"/>
                <a:gd name="connsiteX36" fmla="*/ 143351 w 295275"/>
                <a:gd name="connsiteY36" fmla="*/ 36100 h 685800"/>
                <a:gd name="connsiteX37" fmla="*/ 163354 w 295275"/>
                <a:gd name="connsiteY37" fmla="*/ 12288 h 685800"/>
                <a:gd name="connsiteX38" fmla="*/ 163354 w 295275"/>
                <a:gd name="connsiteY38" fmla="*/ 12288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95275" h="685800">
                  <a:moveTo>
                    <a:pt x="84296" y="32290"/>
                  </a:moveTo>
                  <a:cubicBezTo>
                    <a:pt x="83344" y="32290"/>
                    <a:pt x="111919" y="22765"/>
                    <a:pt x="110966" y="19908"/>
                  </a:cubicBezTo>
                  <a:cubicBezTo>
                    <a:pt x="104299" y="18955"/>
                    <a:pt x="117634" y="20860"/>
                    <a:pt x="118586" y="21813"/>
                  </a:cubicBezTo>
                  <a:cubicBezTo>
                    <a:pt x="118586" y="25623"/>
                    <a:pt x="110966" y="25623"/>
                    <a:pt x="111919" y="24670"/>
                  </a:cubicBezTo>
                  <a:cubicBezTo>
                    <a:pt x="111919" y="26575"/>
                    <a:pt x="111919" y="28480"/>
                    <a:pt x="111919" y="30385"/>
                  </a:cubicBezTo>
                  <a:cubicBezTo>
                    <a:pt x="187166" y="50388"/>
                    <a:pt x="201454" y="75153"/>
                    <a:pt x="242411" y="142780"/>
                  </a:cubicBezTo>
                  <a:cubicBezTo>
                    <a:pt x="238601" y="144685"/>
                    <a:pt x="238601" y="145638"/>
                    <a:pt x="243364" y="143733"/>
                  </a:cubicBezTo>
                  <a:cubicBezTo>
                    <a:pt x="263366" y="237078"/>
                    <a:pt x="281464" y="339948"/>
                    <a:pt x="258604" y="451390"/>
                  </a:cubicBezTo>
                  <a:cubicBezTo>
                    <a:pt x="258604" y="448533"/>
                    <a:pt x="257651" y="445675"/>
                    <a:pt x="255746" y="441865"/>
                  </a:cubicBezTo>
                  <a:cubicBezTo>
                    <a:pt x="255746" y="447580"/>
                    <a:pt x="245269" y="476155"/>
                    <a:pt x="245269" y="475203"/>
                  </a:cubicBezTo>
                  <a:cubicBezTo>
                    <a:pt x="244316" y="477108"/>
                    <a:pt x="246221" y="481870"/>
                    <a:pt x="250031" y="484728"/>
                  </a:cubicBezTo>
                  <a:cubicBezTo>
                    <a:pt x="266224" y="501873"/>
                    <a:pt x="88106" y="665703"/>
                    <a:pt x="99536" y="680943"/>
                  </a:cubicBezTo>
                  <a:cubicBezTo>
                    <a:pt x="102394" y="679990"/>
                    <a:pt x="102394" y="679038"/>
                    <a:pt x="99536" y="678085"/>
                  </a:cubicBezTo>
                  <a:cubicBezTo>
                    <a:pt x="99536" y="675228"/>
                    <a:pt x="140494" y="618078"/>
                    <a:pt x="148114" y="601885"/>
                  </a:cubicBezTo>
                  <a:cubicBezTo>
                    <a:pt x="158591" y="611410"/>
                    <a:pt x="156686" y="601885"/>
                    <a:pt x="168116" y="591408"/>
                  </a:cubicBezTo>
                  <a:cubicBezTo>
                    <a:pt x="201454" y="560928"/>
                    <a:pt x="211931" y="561880"/>
                    <a:pt x="225266" y="528543"/>
                  </a:cubicBezTo>
                  <a:cubicBezTo>
                    <a:pt x="232886" y="520923"/>
                    <a:pt x="230029" y="533305"/>
                    <a:pt x="230981" y="533305"/>
                  </a:cubicBezTo>
                  <a:cubicBezTo>
                    <a:pt x="236696" y="526638"/>
                    <a:pt x="261461" y="497110"/>
                    <a:pt x="256699" y="495205"/>
                  </a:cubicBezTo>
                  <a:cubicBezTo>
                    <a:pt x="253841" y="499015"/>
                    <a:pt x="274796" y="469488"/>
                    <a:pt x="271939" y="460915"/>
                  </a:cubicBezTo>
                  <a:cubicBezTo>
                    <a:pt x="261461" y="476155"/>
                    <a:pt x="278606" y="456153"/>
                    <a:pt x="268129" y="468535"/>
                  </a:cubicBezTo>
                  <a:cubicBezTo>
                    <a:pt x="256699" y="437103"/>
                    <a:pt x="296704" y="343758"/>
                    <a:pt x="286226" y="300895"/>
                  </a:cubicBezTo>
                  <a:cubicBezTo>
                    <a:pt x="301466" y="310420"/>
                    <a:pt x="289084" y="307563"/>
                    <a:pt x="290989" y="304705"/>
                  </a:cubicBezTo>
                  <a:cubicBezTo>
                    <a:pt x="278606" y="295180"/>
                    <a:pt x="290036" y="249460"/>
                    <a:pt x="292894" y="241840"/>
                  </a:cubicBezTo>
                  <a:cubicBezTo>
                    <a:pt x="297656" y="239935"/>
                    <a:pt x="250984" y="111348"/>
                    <a:pt x="238601" y="91345"/>
                  </a:cubicBezTo>
                  <a:cubicBezTo>
                    <a:pt x="220504" y="62770"/>
                    <a:pt x="153829" y="14193"/>
                    <a:pt x="154781" y="14193"/>
                  </a:cubicBezTo>
                  <a:cubicBezTo>
                    <a:pt x="150971" y="15145"/>
                    <a:pt x="157639" y="10383"/>
                    <a:pt x="159544" y="13240"/>
                  </a:cubicBezTo>
                  <a:cubicBezTo>
                    <a:pt x="158591" y="12288"/>
                    <a:pt x="140494" y="15145"/>
                    <a:pt x="137636" y="14193"/>
                  </a:cubicBezTo>
                  <a:cubicBezTo>
                    <a:pt x="129064" y="18955"/>
                    <a:pt x="136684" y="4668"/>
                    <a:pt x="134779" y="7525"/>
                  </a:cubicBezTo>
                  <a:cubicBezTo>
                    <a:pt x="120491" y="11335"/>
                    <a:pt x="7144" y="44673"/>
                    <a:pt x="7144" y="44673"/>
                  </a:cubicBezTo>
                  <a:cubicBezTo>
                    <a:pt x="10954" y="42768"/>
                    <a:pt x="11906" y="57055"/>
                    <a:pt x="19526" y="56103"/>
                  </a:cubicBezTo>
                  <a:cubicBezTo>
                    <a:pt x="27146" y="47530"/>
                    <a:pt x="20479" y="54198"/>
                    <a:pt x="20479" y="54198"/>
                  </a:cubicBezTo>
                  <a:cubicBezTo>
                    <a:pt x="18574" y="54198"/>
                    <a:pt x="66199" y="32290"/>
                    <a:pt x="70961" y="22765"/>
                  </a:cubicBezTo>
                  <a:cubicBezTo>
                    <a:pt x="76676" y="30385"/>
                    <a:pt x="75724" y="26575"/>
                    <a:pt x="84296" y="32290"/>
                  </a:cubicBezTo>
                  <a:close/>
                  <a:moveTo>
                    <a:pt x="136684" y="33243"/>
                  </a:moveTo>
                  <a:cubicBezTo>
                    <a:pt x="136684" y="33243"/>
                    <a:pt x="132874" y="32290"/>
                    <a:pt x="136684" y="33243"/>
                  </a:cubicBezTo>
                  <a:close/>
                  <a:moveTo>
                    <a:pt x="143351" y="36100"/>
                  </a:moveTo>
                  <a:cubicBezTo>
                    <a:pt x="139541" y="34195"/>
                    <a:pt x="141446" y="32290"/>
                    <a:pt x="143351" y="36100"/>
                  </a:cubicBezTo>
                  <a:close/>
                  <a:moveTo>
                    <a:pt x="163354" y="12288"/>
                  </a:moveTo>
                  <a:cubicBezTo>
                    <a:pt x="168116" y="11335"/>
                    <a:pt x="160496" y="15145"/>
                    <a:pt x="163354" y="122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xmlns="" id="{D09F1AC3-F698-455D-A93A-9AE9E7481774}"/>
                </a:ext>
              </a:extLst>
            </p:cNvPr>
            <p:cNvSpPr/>
            <p:nvPr/>
          </p:nvSpPr>
          <p:spPr>
            <a:xfrm>
              <a:off x="7482893" y="433625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xmlns="" id="{DBD17BE0-4E47-4076-992D-1204A8F5D01B}"/>
                </a:ext>
              </a:extLst>
            </p:cNvPr>
            <p:cNvSpPr/>
            <p:nvPr/>
          </p:nvSpPr>
          <p:spPr>
            <a:xfrm>
              <a:off x="7491465" y="49144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xmlns="" id="{B7A7BB53-B54C-4468-AF77-E359F5C52316}"/>
                </a:ext>
              </a:extLst>
            </p:cNvPr>
            <p:cNvSpPr/>
            <p:nvPr/>
          </p:nvSpPr>
          <p:spPr>
            <a:xfrm>
              <a:off x="7536656" y="4419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xmlns="" id="{C8B3C38D-A540-412C-A9A8-A788BC171344}"/>
                </a:ext>
              </a:extLst>
            </p:cNvPr>
            <p:cNvSpPr/>
            <p:nvPr/>
          </p:nvSpPr>
          <p:spPr>
            <a:xfrm>
              <a:off x="7483554" y="493442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xmlns="" id="{6940041E-8424-47B8-8911-2F204F1E726E}"/>
                </a:ext>
              </a:extLst>
            </p:cNvPr>
            <p:cNvSpPr/>
            <p:nvPr/>
          </p:nvSpPr>
          <p:spPr>
            <a:xfrm>
              <a:off x="7468076" y="494585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8096"/>
                  </a:ln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xmlns="" id="{203BE2D8-BBAA-4A41-981E-3961279CFC3A}"/>
                </a:ext>
              </a:extLst>
            </p:cNvPr>
            <p:cNvSpPr/>
            <p:nvPr/>
          </p:nvSpPr>
          <p:spPr>
            <a:xfrm>
              <a:off x="7460456" y="49544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xmlns="" id="{3C6C9F23-6D47-4DAD-909A-EDDD570FBA3B}"/>
                </a:ext>
              </a:extLst>
            </p:cNvPr>
            <p:cNvSpPr/>
            <p:nvPr/>
          </p:nvSpPr>
          <p:spPr>
            <a:xfrm>
              <a:off x="7568089" y="4796166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xmlns="" id="{261DB150-1743-4AD5-A11E-ABB5BC26F692}"/>
                </a:ext>
              </a:extLst>
            </p:cNvPr>
            <p:cNvSpPr/>
            <p:nvPr/>
          </p:nvSpPr>
          <p:spPr>
            <a:xfrm>
              <a:off x="7539366" y="4849653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8244" y="9049"/>
                    <a:pt x="8244" y="8096"/>
                    <a:pt x="8244" y="7144"/>
                  </a:cubicBezTo>
                  <a:cubicBezTo>
                    <a:pt x="7291" y="8096"/>
                    <a:pt x="6339" y="8096"/>
                    <a:pt x="82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xmlns="" id="{7E1C453C-F994-4636-9E78-DCF0AB3C71BE}"/>
                </a:ext>
              </a:extLst>
            </p:cNvPr>
            <p:cNvSpPr/>
            <p:nvPr/>
          </p:nvSpPr>
          <p:spPr>
            <a:xfrm>
              <a:off x="7586186" y="473112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xmlns="" id="{A402C53B-44E0-4893-8BDC-8BB1073949F3}"/>
                </a:ext>
              </a:extLst>
            </p:cNvPr>
            <p:cNvSpPr/>
            <p:nvPr/>
          </p:nvSpPr>
          <p:spPr>
            <a:xfrm>
              <a:off x="7540466" y="484774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9049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xmlns="" id="{0C417C98-285F-4B41-AB60-39633CDCFA0A}"/>
                </a:ext>
              </a:extLst>
            </p:cNvPr>
            <p:cNvSpPr/>
            <p:nvPr/>
          </p:nvSpPr>
          <p:spPr>
            <a:xfrm>
              <a:off x="7419076" y="499824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xmlns="" id="{54E889E9-DF3C-411C-BD40-98D3AFEDCC50}"/>
                </a:ext>
              </a:extLst>
            </p:cNvPr>
            <p:cNvSpPr/>
            <p:nvPr/>
          </p:nvSpPr>
          <p:spPr>
            <a:xfrm>
              <a:off x="7419499" y="49991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xmlns="" id="{0270856B-9198-4147-90E8-B9D98C6828D9}"/>
                </a:ext>
              </a:extLst>
            </p:cNvPr>
            <p:cNvSpPr/>
            <p:nvPr/>
          </p:nvSpPr>
          <p:spPr>
            <a:xfrm>
              <a:off x="7418546" y="499919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xmlns="" id="{F4184BB9-AA66-47AA-9892-737ACE1F1F38}"/>
                </a:ext>
              </a:extLst>
            </p:cNvPr>
            <p:cNvSpPr/>
            <p:nvPr/>
          </p:nvSpPr>
          <p:spPr>
            <a:xfrm>
              <a:off x="7431881" y="498448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xmlns="" id="{87FBC06F-1279-4AA8-AB83-19824A48C9E5}"/>
                </a:ext>
              </a:extLst>
            </p:cNvPr>
            <p:cNvSpPr/>
            <p:nvPr/>
          </p:nvSpPr>
          <p:spPr>
            <a:xfrm>
              <a:off x="7430611" y="4980146"/>
              <a:ext cx="19050" cy="9525"/>
            </a:xfrm>
            <a:custGeom>
              <a:avLst/>
              <a:gdLst>
                <a:gd name="connsiteX0" fmla="*/ 12224 w 19050"/>
                <a:gd name="connsiteY0" fmla="*/ 7144 h 9525"/>
                <a:gd name="connsiteX1" fmla="*/ 1222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224" y="7144"/>
                  </a:moveTo>
                  <a:cubicBezTo>
                    <a:pt x="794" y="16669"/>
                    <a:pt x="12224" y="7144"/>
                    <a:pt x="1222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xmlns="" id="{AA2E43D6-AC52-4451-900D-2BB06668BD40}"/>
                </a:ext>
              </a:extLst>
            </p:cNvPr>
            <p:cNvSpPr/>
            <p:nvPr/>
          </p:nvSpPr>
          <p:spPr>
            <a:xfrm>
              <a:off x="7457555" y="497252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5282" y="14764"/>
                    <a:pt x="7187" y="9049"/>
                    <a:pt x="1004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xmlns="" id="{D277BA2F-5849-4FA2-B049-AB9EE3D2546B}"/>
                </a:ext>
              </a:extLst>
            </p:cNvPr>
            <p:cNvSpPr/>
            <p:nvPr/>
          </p:nvSpPr>
          <p:spPr>
            <a:xfrm>
              <a:off x="7470674" y="4963579"/>
              <a:ext cx="9525" cy="9525"/>
            </a:xfrm>
            <a:custGeom>
              <a:avLst/>
              <a:gdLst>
                <a:gd name="connsiteX0" fmla="*/ 7403 w 9525"/>
                <a:gd name="connsiteY0" fmla="*/ 7517 h 9525"/>
                <a:gd name="connsiteX1" fmla="*/ 9308 w 9525"/>
                <a:gd name="connsiteY1" fmla="*/ 9423 h 9525"/>
                <a:gd name="connsiteX2" fmla="*/ 7403 w 9525"/>
                <a:gd name="connsiteY2" fmla="*/ 751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03" y="7517"/>
                  </a:moveTo>
                  <a:cubicBezTo>
                    <a:pt x="6451" y="9423"/>
                    <a:pt x="8356" y="8470"/>
                    <a:pt x="9308" y="9423"/>
                  </a:cubicBezTo>
                  <a:cubicBezTo>
                    <a:pt x="9308" y="7517"/>
                    <a:pt x="9308" y="6565"/>
                    <a:pt x="7403" y="75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xmlns="" id="{545D1CE3-6FDA-4472-8E55-C00B6CA3F68D}"/>
                </a:ext>
              </a:extLst>
            </p:cNvPr>
            <p:cNvSpPr/>
            <p:nvPr/>
          </p:nvSpPr>
          <p:spPr>
            <a:xfrm>
              <a:off x="7516654" y="489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9049"/>
                  </a:lnTo>
                  <a:cubicBezTo>
                    <a:pt x="9049" y="7144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xmlns="" id="{596252E6-8617-4A15-94BE-87EBCD5101F2}"/>
                </a:ext>
              </a:extLst>
            </p:cNvPr>
            <p:cNvSpPr/>
            <p:nvPr/>
          </p:nvSpPr>
          <p:spPr>
            <a:xfrm>
              <a:off x="7517951" y="4870608"/>
              <a:ext cx="9525" cy="9525"/>
            </a:xfrm>
            <a:custGeom>
              <a:avLst/>
              <a:gdLst>
                <a:gd name="connsiteX0" fmla="*/ 9657 w 9525"/>
                <a:gd name="connsiteY0" fmla="*/ 7144 h 9525"/>
                <a:gd name="connsiteX1" fmla="*/ 965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57" y="7144"/>
                  </a:moveTo>
                  <a:cubicBezTo>
                    <a:pt x="6799" y="9049"/>
                    <a:pt x="5847" y="10001"/>
                    <a:pt x="965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xmlns="" id="{F12A3DD1-E75D-4905-9939-51B222D69AAA}"/>
                </a:ext>
              </a:extLst>
            </p:cNvPr>
            <p:cNvSpPr/>
            <p:nvPr/>
          </p:nvSpPr>
          <p:spPr>
            <a:xfrm>
              <a:off x="7541018" y="4872141"/>
              <a:ext cx="9525" cy="9525"/>
            </a:xfrm>
            <a:custGeom>
              <a:avLst/>
              <a:gdLst>
                <a:gd name="connsiteX0" fmla="*/ 7545 w 9525"/>
                <a:gd name="connsiteY0" fmla="*/ 9421 h 9525"/>
                <a:gd name="connsiteX1" fmla="*/ 7545 w 9525"/>
                <a:gd name="connsiteY1" fmla="*/ 942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45" y="9421"/>
                  </a:moveTo>
                  <a:cubicBezTo>
                    <a:pt x="5639" y="13231"/>
                    <a:pt x="11355" y="2754"/>
                    <a:pt x="7545" y="94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xmlns="" id="{E9B002D8-8C34-4244-8AC8-8EE7A995FF55}"/>
                </a:ext>
              </a:extLst>
            </p:cNvPr>
            <p:cNvSpPr/>
            <p:nvPr/>
          </p:nvSpPr>
          <p:spPr>
            <a:xfrm>
              <a:off x="7610951" y="471630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9049"/>
                    <a:pt x="10954" y="10001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xmlns="" id="{094E3014-7BC1-403F-B1D7-DECB3C6176E2}"/>
                </a:ext>
              </a:extLst>
            </p:cNvPr>
            <p:cNvSpPr/>
            <p:nvPr/>
          </p:nvSpPr>
          <p:spPr>
            <a:xfrm>
              <a:off x="7614495" y="4638198"/>
              <a:ext cx="9525" cy="9525"/>
            </a:xfrm>
            <a:custGeom>
              <a:avLst/>
              <a:gdLst>
                <a:gd name="connsiteX0" fmla="*/ 7410 w 9525"/>
                <a:gd name="connsiteY0" fmla="*/ 10954 h 9525"/>
                <a:gd name="connsiteX1" fmla="*/ 8363 w 9525"/>
                <a:gd name="connsiteY1" fmla="*/ 7144 h 9525"/>
                <a:gd name="connsiteX2" fmla="*/ 7410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10954"/>
                  </a:moveTo>
                  <a:cubicBezTo>
                    <a:pt x="9315" y="10001"/>
                    <a:pt x="10268" y="8096"/>
                    <a:pt x="8363" y="7144"/>
                  </a:cubicBezTo>
                  <a:cubicBezTo>
                    <a:pt x="8363" y="8096"/>
                    <a:pt x="6458" y="10001"/>
                    <a:pt x="7410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xmlns="" id="{2397DC92-9044-4540-BB1C-10ABA3B212F8}"/>
                </a:ext>
              </a:extLst>
            </p:cNvPr>
            <p:cNvSpPr/>
            <p:nvPr/>
          </p:nvSpPr>
          <p:spPr>
            <a:xfrm>
              <a:off x="7567960" y="4422510"/>
              <a:ext cx="9525" cy="9525"/>
            </a:xfrm>
            <a:custGeom>
              <a:avLst/>
              <a:gdLst>
                <a:gd name="connsiteX0" fmla="*/ 7273 w 9525"/>
                <a:gd name="connsiteY0" fmla="*/ 7567 h 9525"/>
                <a:gd name="connsiteX1" fmla="*/ 727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567"/>
                  </a:moveTo>
                  <a:cubicBezTo>
                    <a:pt x="11083" y="6615"/>
                    <a:pt x="6320" y="7567"/>
                    <a:pt x="7273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xmlns="" id="{3083D0A6-E472-4C64-B717-48CA88E40D3F}"/>
                </a:ext>
              </a:extLst>
            </p:cNvPr>
            <p:cNvSpPr/>
            <p:nvPr/>
          </p:nvSpPr>
          <p:spPr>
            <a:xfrm>
              <a:off x="7140416" y="43425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xmlns="" id="{CC9A3973-E31D-4780-989C-DE86FEF7BE79}"/>
                </a:ext>
              </a:extLst>
            </p:cNvPr>
            <p:cNvSpPr/>
            <p:nvPr/>
          </p:nvSpPr>
          <p:spPr>
            <a:xfrm>
              <a:off x="7140863" y="4337314"/>
              <a:ext cx="9525" cy="9525"/>
            </a:xfrm>
            <a:custGeom>
              <a:avLst/>
              <a:gdLst>
                <a:gd name="connsiteX0" fmla="*/ 11459 w 9525"/>
                <a:gd name="connsiteY0" fmla="*/ 7990 h 9525"/>
                <a:gd name="connsiteX1" fmla="*/ 11459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59" y="7990"/>
                  </a:moveTo>
                  <a:cubicBezTo>
                    <a:pt x="4792" y="6085"/>
                    <a:pt x="6697" y="7990"/>
                    <a:pt x="11459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xmlns="" id="{01814461-E52E-4840-AA2E-0C17C9756856}"/>
                </a:ext>
              </a:extLst>
            </p:cNvPr>
            <p:cNvSpPr/>
            <p:nvPr/>
          </p:nvSpPr>
          <p:spPr>
            <a:xfrm>
              <a:off x="7137559" y="4278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xmlns="" id="{4CB33748-9633-4FD8-A10F-7C5071018D37}"/>
                </a:ext>
              </a:extLst>
            </p:cNvPr>
            <p:cNvSpPr/>
            <p:nvPr/>
          </p:nvSpPr>
          <p:spPr>
            <a:xfrm>
              <a:off x="7121366" y="4242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xmlns="" id="{D1456A50-A2A3-4D6D-BE14-45918BBF7C94}"/>
                </a:ext>
              </a:extLst>
            </p:cNvPr>
            <p:cNvSpPr/>
            <p:nvPr/>
          </p:nvSpPr>
          <p:spPr>
            <a:xfrm>
              <a:off x="7120414" y="42352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xmlns="" id="{4A4BF3A5-0B17-4962-B037-4E3BD5AA6EF4}"/>
                </a:ext>
              </a:extLst>
            </p:cNvPr>
            <p:cNvSpPr/>
            <p:nvPr/>
          </p:nvSpPr>
          <p:spPr>
            <a:xfrm>
              <a:off x="7137559" y="42772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xmlns="" id="{50C62753-C488-4B15-ADBD-59D012B21976}"/>
                </a:ext>
              </a:extLst>
            </p:cNvPr>
            <p:cNvSpPr/>
            <p:nvPr/>
          </p:nvSpPr>
          <p:spPr>
            <a:xfrm>
              <a:off x="7136606" y="4330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xmlns="" id="{F162FD49-9610-4D9B-AFDE-DB8C873267E7}"/>
                </a:ext>
              </a:extLst>
            </p:cNvPr>
            <p:cNvSpPr/>
            <p:nvPr/>
          </p:nvSpPr>
          <p:spPr>
            <a:xfrm>
              <a:off x="7145179" y="429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xmlns="" id="{AE456B9D-47F5-4DE3-8EA2-5BB397C855C8}"/>
                </a:ext>
              </a:extLst>
            </p:cNvPr>
            <p:cNvSpPr/>
            <p:nvPr/>
          </p:nvSpPr>
          <p:spPr>
            <a:xfrm>
              <a:off x="7145602" y="4305312"/>
              <a:ext cx="9525" cy="9525"/>
            </a:xfrm>
            <a:custGeom>
              <a:avLst/>
              <a:gdLst>
                <a:gd name="connsiteX0" fmla="*/ 10530 w 9525"/>
                <a:gd name="connsiteY0" fmla="*/ 7608 h 9525"/>
                <a:gd name="connsiteX1" fmla="*/ 10530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30" y="7608"/>
                  </a:moveTo>
                  <a:cubicBezTo>
                    <a:pt x="10530" y="5703"/>
                    <a:pt x="2910" y="10465"/>
                    <a:pt x="10530" y="760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xmlns="" id="{A0F53A6B-34D3-4A68-8E87-F78DD4E86A9D}"/>
                </a:ext>
              </a:extLst>
            </p:cNvPr>
            <p:cNvSpPr/>
            <p:nvPr/>
          </p:nvSpPr>
          <p:spPr>
            <a:xfrm>
              <a:off x="7147084" y="43267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xmlns="" id="{C86C4C54-4646-452C-A0E8-37E49606EEB3}"/>
                </a:ext>
              </a:extLst>
            </p:cNvPr>
            <p:cNvSpPr/>
            <p:nvPr/>
          </p:nvSpPr>
          <p:spPr>
            <a:xfrm>
              <a:off x="7143274" y="428410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8096" y="6906"/>
                    <a:pt x="7144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xmlns="" id="{ECC0C728-2B45-481C-A7CD-3FC2B8574926}"/>
                </a:ext>
              </a:extLst>
            </p:cNvPr>
            <p:cNvSpPr/>
            <p:nvPr/>
          </p:nvSpPr>
          <p:spPr>
            <a:xfrm>
              <a:off x="6871097" y="43238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xmlns="" id="{7F1AEA21-5300-42B8-8708-16B64EF70150}"/>
                </a:ext>
              </a:extLst>
            </p:cNvPr>
            <p:cNvSpPr/>
            <p:nvPr/>
          </p:nvSpPr>
          <p:spPr>
            <a:xfrm>
              <a:off x="6850300" y="4325461"/>
              <a:ext cx="9525" cy="9525"/>
            </a:xfrm>
            <a:custGeom>
              <a:avLst/>
              <a:gdLst>
                <a:gd name="connsiteX0" fmla="*/ 8653 w 9525"/>
                <a:gd name="connsiteY0" fmla="*/ 8414 h 9525"/>
                <a:gd name="connsiteX1" fmla="*/ 8653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414"/>
                  </a:moveTo>
                  <a:cubicBezTo>
                    <a:pt x="7700" y="8414"/>
                    <a:pt x="5795" y="5556"/>
                    <a:pt x="8653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xmlns="" id="{00E2AF75-E8EE-4899-9614-A1184F8616D7}"/>
                </a:ext>
              </a:extLst>
            </p:cNvPr>
            <p:cNvSpPr/>
            <p:nvPr/>
          </p:nvSpPr>
          <p:spPr>
            <a:xfrm>
              <a:off x="7114699" y="42238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xmlns="" id="{5A2548C1-3B10-46BD-9F34-3E05DFC7605C}"/>
                </a:ext>
              </a:extLst>
            </p:cNvPr>
            <p:cNvSpPr/>
            <p:nvPr/>
          </p:nvSpPr>
          <p:spPr>
            <a:xfrm>
              <a:off x="7003256" y="42029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8096 w 9525"/>
                <a:gd name="connsiteY1" fmla="*/ 12859 h 19050"/>
                <a:gd name="connsiteX2" fmla="*/ 714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9049" y="9049"/>
                    <a:pt x="6191" y="10954"/>
                    <a:pt x="8096" y="12859"/>
                  </a:cubicBezTo>
                  <a:cubicBezTo>
                    <a:pt x="8096" y="11906"/>
                    <a:pt x="904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xmlns="" id="{7F8A7517-8522-4A0B-9CFA-3B6759BCD023}"/>
                </a:ext>
              </a:extLst>
            </p:cNvPr>
            <p:cNvSpPr/>
            <p:nvPr/>
          </p:nvSpPr>
          <p:spPr>
            <a:xfrm>
              <a:off x="7136606" y="4330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xmlns="" id="{DE034319-E198-4EB6-A06D-D214DF70D5EE}"/>
                </a:ext>
              </a:extLst>
            </p:cNvPr>
            <p:cNvSpPr/>
            <p:nvPr/>
          </p:nvSpPr>
          <p:spPr>
            <a:xfrm>
              <a:off x="7004209" y="42086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xmlns="" id="{86A18AE8-0963-4F93-81BC-5AE63370060D}"/>
                </a:ext>
              </a:extLst>
            </p:cNvPr>
            <p:cNvSpPr/>
            <p:nvPr/>
          </p:nvSpPr>
          <p:spPr>
            <a:xfrm>
              <a:off x="7088981" y="4207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xmlns="" id="{54B80FC8-9BAA-4413-9884-627D42852BBD}"/>
                </a:ext>
              </a:extLst>
            </p:cNvPr>
            <p:cNvSpPr/>
            <p:nvPr/>
          </p:nvSpPr>
          <p:spPr>
            <a:xfrm>
              <a:off x="7105174" y="42229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xmlns="" id="{9061A030-416E-4DDD-95B4-5704023A9CC0}"/>
                </a:ext>
              </a:extLst>
            </p:cNvPr>
            <p:cNvSpPr/>
            <p:nvPr/>
          </p:nvSpPr>
          <p:spPr>
            <a:xfrm>
              <a:off x="7075752" y="4205777"/>
              <a:ext cx="9525" cy="9525"/>
            </a:xfrm>
            <a:custGeom>
              <a:avLst/>
              <a:gdLst>
                <a:gd name="connsiteX0" fmla="*/ 7990 w 9525"/>
                <a:gd name="connsiteY0" fmla="*/ 8082 h 9525"/>
                <a:gd name="connsiteX1" fmla="*/ 7990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082"/>
                  </a:moveTo>
                  <a:cubicBezTo>
                    <a:pt x="6085" y="5225"/>
                    <a:pt x="7990" y="9987"/>
                    <a:pt x="7990" y="80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xmlns="" id="{858D5741-9E7A-4A82-9AA0-1A6CB4FC138A}"/>
                </a:ext>
              </a:extLst>
            </p:cNvPr>
            <p:cNvSpPr/>
            <p:nvPr/>
          </p:nvSpPr>
          <p:spPr>
            <a:xfrm>
              <a:off x="7065169" y="42038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xmlns="" id="{B0CF682A-614E-447C-8726-4CE6447FB806}"/>
                </a:ext>
              </a:extLst>
            </p:cNvPr>
            <p:cNvSpPr/>
            <p:nvPr/>
          </p:nvSpPr>
          <p:spPr>
            <a:xfrm>
              <a:off x="6888004" y="42981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9049" y="8096"/>
                    <a:pt x="8096" y="10001"/>
                    <a:pt x="9049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xmlns="" id="{17E29838-A01F-4121-9BBE-8D85E37974A2}"/>
                </a:ext>
              </a:extLst>
            </p:cNvPr>
            <p:cNvSpPr/>
            <p:nvPr/>
          </p:nvSpPr>
          <p:spPr>
            <a:xfrm>
              <a:off x="7136289" y="433054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xmlns="" id="{11F575E6-FE46-4569-BE49-74BE68FF9EF5}"/>
                </a:ext>
              </a:extLst>
            </p:cNvPr>
            <p:cNvSpPr/>
            <p:nvPr/>
          </p:nvSpPr>
          <p:spPr>
            <a:xfrm>
              <a:off x="7068026" y="42276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xmlns="" id="{80F2CC2A-935E-4D69-A65F-228592EECD04}"/>
                </a:ext>
              </a:extLst>
            </p:cNvPr>
            <p:cNvSpPr/>
            <p:nvPr/>
          </p:nvSpPr>
          <p:spPr>
            <a:xfrm>
              <a:off x="6946106" y="42514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xmlns="" id="{E7D91959-7D6E-4688-8F3A-85A1FA0B1AC4}"/>
                </a:ext>
              </a:extLst>
            </p:cNvPr>
            <p:cNvSpPr/>
            <p:nvPr/>
          </p:nvSpPr>
          <p:spPr>
            <a:xfrm>
              <a:off x="7063793" y="4224575"/>
              <a:ext cx="9525" cy="9525"/>
            </a:xfrm>
            <a:custGeom>
              <a:avLst/>
              <a:gdLst>
                <a:gd name="connsiteX0" fmla="*/ 7567 w 9525"/>
                <a:gd name="connsiteY0" fmla="*/ 9287 h 9525"/>
                <a:gd name="connsiteX1" fmla="*/ 7567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87"/>
                  </a:moveTo>
                  <a:cubicBezTo>
                    <a:pt x="7567" y="6429"/>
                    <a:pt x="6615" y="6429"/>
                    <a:pt x="7567" y="928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xmlns="" id="{BE3E1B56-F0B2-4FA1-87C8-F59BF18A363E}"/>
                </a:ext>
              </a:extLst>
            </p:cNvPr>
            <p:cNvSpPr/>
            <p:nvPr/>
          </p:nvSpPr>
          <p:spPr>
            <a:xfrm>
              <a:off x="6888004" y="42981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xmlns="" id="{E061E194-0291-4CDA-811E-02C3F13D6FB3}"/>
                </a:ext>
              </a:extLst>
            </p:cNvPr>
            <p:cNvSpPr/>
            <p:nvPr/>
          </p:nvSpPr>
          <p:spPr>
            <a:xfrm>
              <a:off x="6844150" y="4198102"/>
              <a:ext cx="314325" cy="142875"/>
            </a:xfrm>
            <a:custGeom>
              <a:avLst/>
              <a:gdLst>
                <a:gd name="connsiteX0" fmla="*/ 49092 w 314325"/>
                <a:gd name="connsiteY0" fmla="*/ 119580 h 142875"/>
                <a:gd name="connsiteX1" fmla="*/ 48140 w 314325"/>
                <a:gd name="connsiteY1" fmla="*/ 102435 h 142875"/>
                <a:gd name="connsiteX2" fmla="*/ 49092 w 314325"/>
                <a:gd name="connsiteY2" fmla="*/ 102435 h 142875"/>
                <a:gd name="connsiteX3" fmla="*/ 51950 w 314325"/>
                <a:gd name="connsiteY3" fmla="*/ 100530 h 142875"/>
                <a:gd name="connsiteX4" fmla="*/ 55760 w 314325"/>
                <a:gd name="connsiteY4" fmla="*/ 108150 h 142875"/>
                <a:gd name="connsiteX5" fmla="*/ 124340 w 314325"/>
                <a:gd name="connsiteY5" fmla="*/ 48142 h 142875"/>
                <a:gd name="connsiteX6" fmla="*/ 124340 w 314325"/>
                <a:gd name="connsiteY6" fmla="*/ 47190 h 142875"/>
                <a:gd name="connsiteX7" fmla="*/ 263405 w 314325"/>
                <a:gd name="connsiteY7" fmla="*/ 41475 h 142875"/>
                <a:gd name="connsiteX8" fmla="*/ 277692 w 314325"/>
                <a:gd name="connsiteY8" fmla="*/ 57667 h 142875"/>
                <a:gd name="connsiteX9" fmla="*/ 299600 w 314325"/>
                <a:gd name="connsiteY9" fmla="*/ 105292 h 142875"/>
                <a:gd name="connsiteX10" fmla="*/ 302457 w 314325"/>
                <a:gd name="connsiteY10" fmla="*/ 119580 h 142875"/>
                <a:gd name="connsiteX11" fmla="*/ 306267 w 314325"/>
                <a:gd name="connsiteY11" fmla="*/ 134820 h 142875"/>
                <a:gd name="connsiteX12" fmla="*/ 298647 w 314325"/>
                <a:gd name="connsiteY12" fmla="*/ 139582 h 142875"/>
                <a:gd name="connsiteX13" fmla="*/ 303410 w 314325"/>
                <a:gd name="connsiteY13" fmla="*/ 144345 h 142875"/>
                <a:gd name="connsiteX14" fmla="*/ 301505 w 314325"/>
                <a:gd name="connsiteY14" fmla="*/ 143392 h 142875"/>
                <a:gd name="connsiteX15" fmla="*/ 302457 w 314325"/>
                <a:gd name="connsiteY15" fmla="*/ 128153 h 142875"/>
                <a:gd name="connsiteX16" fmla="*/ 295790 w 314325"/>
                <a:gd name="connsiteY16" fmla="*/ 97672 h 142875"/>
                <a:gd name="connsiteX17" fmla="*/ 299600 w 314325"/>
                <a:gd name="connsiteY17" fmla="*/ 95767 h 142875"/>
                <a:gd name="connsiteX18" fmla="*/ 299600 w 314325"/>
                <a:gd name="connsiteY18" fmla="*/ 86242 h 142875"/>
                <a:gd name="connsiteX19" fmla="*/ 281502 w 314325"/>
                <a:gd name="connsiteY19" fmla="*/ 53857 h 142875"/>
                <a:gd name="connsiteX20" fmla="*/ 288169 w 314325"/>
                <a:gd name="connsiteY20" fmla="*/ 50047 h 142875"/>
                <a:gd name="connsiteX21" fmla="*/ 288169 w 314325"/>
                <a:gd name="connsiteY21" fmla="*/ 47190 h 142875"/>
                <a:gd name="connsiteX22" fmla="*/ 282455 w 314325"/>
                <a:gd name="connsiteY22" fmla="*/ 34807 h 142875"/>
                <a:gd name="connsiteX23" fmla="*/ 274835 w 314325"/>
                <a:gd name="connsiteY23" fmla="*/ 37665 h 142875"/>
                <a:gd name="connsiteX24" fmla="*/ 265310 w 314325"/>
                <a:gd name="connsiteY24" fmla="*/ 31950 h 142875"/>
                <a:gd name="connsiteX25" fmla="*/ 259594 w 314325"/>
                <a:gd name="connsiteY25" fmla="*/ 23378 h 142875"/>
                <a:gd name="connsiteX26" fmla="*/ 259594 w 314325"/>
                <a:gd name="connsiteY26" fmla="*/ 29092 h 142875"/>
                <a:gd name="connsiteX27" fmla="*/ 203397 w 314325"/>
                <a:gd name="connsiteY27" fmla="*/ 15757 h 142875"/>
                <a:gd name="connsiteX28" fmla="*/ 200540 w 314325"/>
                <a:gd name="connsiteY28" fmla="*/ 8138 h 142875"/>
                <a:gd name="connsiteX29" fmla="*/ 188157 w 314325"/>
                <a:gd name="connsiteY29" fmla="*/ 15757 h 142875"/>
                <a:gd name="connsiteX30" fmla="*/ 168155 w 314325"/>
                <a:gd name="connsiteY30" fmla="*/ 16710 h 142875"/>
                <a:gd name="connsiteX31" fmla="*/ 160535 w 314325"/>
                <a:gd name="connsiteY31" fmla="*/ 7185 h 142875"/>
                <a:gd name="connsiteX32" fmla="*/ 55760 w 314325"/>
                <a:gd name="connsiteY32" fmla="*/ 66240 h 142875"/>
                <a:gd name="connsiteX33" fmla="*/ 52902 w 314325"/>
                <a:gd name="connsiteY33" fmla="*/ 77670 h 142875"/>
                <a:gd name="connsiteX34" fmla="*/ 55760 w 314325"/>
                <a:gd name="connsiteY34" fmla="*/ 81480 h 142875"/>
                <a:gd name="connsiteX35" fmla="*/ 7182 w 314325"/>
                <a:gd name="connsiteY35" fmla="*/ 127200 h 142875"/>
                <a:gd name="connsiteX36" fmla="*/ 24327 w 314325"/>
                <a:gd name="connsiteY36" fmla="*/ 140535 h 142875"/>
                <a:gd name="connsiteX37" fmla="*/ 24327 w 314325"/>
                <a:gd name="connsiteY37" fmla="*/ 139582 h 142875"/>
                <a:gd name="connsiteX38" fmla="*/ 24327 w 314325"/>
                <a:gd name="connsiteY38" fmla="*/ 132915 h 142875"/>
                <a:gd name="connsiteX39" fmla="*/ 36710 w 314325"/>
                <a:gd name="connsiteY39" fmla="*/ 115770 h 142875"/>
                <a:gd name="connsiteX40" fmla="*/ 49092 w 314325"/>
                <a:gd name="connsiteY40" fmla="*/ 119580 h 142875"/>
                <a:gd name="connsiteX41" fmla="*/ 68142 w 314325"/>
                <a:gd name="connsiteY41" fmla="*/ 87195 h 142875"/>
                <a:gd name="connsiteX42" fmla="*/ 68142 w 314325"/>
                <a:gd name="connsiteY42" fmla="*/ 87195 h 142875"/>
                <a:gd name="connsiteX43" fmla="*/ 70047 w 314325"/>
                <a:gd name="connsiteY43" fmla="*/ 85290 h 142875"/>
                <a:gd name="connsiteX44" fmla="*/ 70047 w 314325"/>
                <a:gd name="connsiteY44" fmla="*/ 85290 h 142875"/>
                <a:gd name="connsiteX45" fmla="*/ 51950 w 314325"/>
                <a:gd name="connsiteY45" fmla="*/ 74813 h 142875"/>
                <a:gd name="connsiteX46" fmla="*/ 51950 w 314325"/>
                <a:gd name="connsiteY46" fmla="*/ 7481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14325" h="142875">
                  <a:moveTo>
                    <a:pt x="49092" y="119580"/>
                  </a:moveTo>
                  <a:cubicBezTo>
                    <a:pt x="47187" y="121485"/>
                    <a:pt x="52902" y="106245"/>
                    <a:pt x="48140" y="102435"/>
                  </a:cubicBezTo>
                  <a:cubicBezTo>
                    <a:pt x="49092" y="104340"/>
                    <a:pt x="49092" y="104340"/>
                    <a:pt x="49092" y="102435"/>
                  </a:cubicBezTo>
                  <a:cubicBezTo>
                    <a:pt x="50997" y="107197"/>
                    <a:pt x="51950" y="107197"/>
                    <a:pt x="51950" y="100530"/>
                  </a:cubicBezTo>
                  <a:cubicBezTo>
                    <a:pt x="57665" y="105292"/>
                    <a:pt x="49092" y="104340"/>
                    <a:pt x="55760" y="108150"/>
                  </a:cubicBezTo>
                  <a:cubicBezTo>
                    <a:pt x="65285" y="104340"/>
                    <a:pt x="116719" y="56715"/>
                    <a:pt x="124340" y="48142"/>
                  </a:cubicBezTo>
                  <a:cubicBezTo>
                    <a:pt x="126244" y="51953"/>
                    <a:pt x="127197" y="51953"/>
                    <a:pt x="124340" y="47190"/>
                  </a:cubicBezTo>
                  <a:cubicBezTo>
                    <a:pt x="134817" y="45285"/>
                    <a:pt x="268167" y="37665"/>
                    <a:pt x="263405" y="41475"/>
                  </a:cubicBezTo>
                  <a:cubicBezTo>
                    <a:pt x="249117" y="52905"/>
                    <a:pt x="277692" y="58620"/>
                    <a:pt x="277692" y="57667"/>
                  </a:cubicBezTo>
                  <a:cubicBezTo>
                    <a:pt x="271977" y="56715"/>
                    <a:pt x="297694" y="96720"/>
                    <a:pt x="299600" y="105292"/>
                  </a:cubicBezTo>
                  <a:cubicBezTo>
                    <a:pt x="300552" y="106245"/>
                    <a:pt x="290075" y="116722"/>
                    <a:pt x="302457" y="119580"/>
                  </a:cubicBezTo>
                  <a:cubicBezTo>
                    <a:pt x="285312" y="115770"/>
                    <a:pt x="302457" y="131963"/>
                    <a:pt x="306267" y="134820"/>
                  </a:cubicBezTo>
                  <a:cubicBezTo>
                    <a:pt x="302457" y="137678"/>
                    <a:pt x="302457" y="140535"/>
                    <a:pt x="298647" y="139582"/>
                  </a:cubicBezTo>
                  <a:cubicBezTo>
                    <a:pt x="301505" y="142440"/>
                    <a:pt x="298647" y="144345"/>
                    <a:pt x="303410" y="144345"/>
                  </a:cubicBezTo>
                  <a:cubicBezTo>
                    <a:pt x="305315" y="143392"/>
                    <a:pt x="304362" y="142440"/>
                    <a:pt x="301505" y="143392"/>
                  </a:cubicBezTo>
                  <a:cubicBezTo>
                    <a:pt x="300552" y="143392"/>
                    <a:pt x="315792" y="132915"/>
                    <a:pt x="302457" y="128153"/>
                  </a:cubicBezTo>
                  <a:cubicBezTo>
                    <a:pt x="310077" y="117675"/>
                    <a:pt x="308172" y="106245"/>
                    <a:pt x="295790" y="97672"/>
                  </a:cubicBezTo>
                  <a:cubicBezTo>
                    <a:pt x="300552" y="97672"/>
                    <a:pt x="301505" y="97672"/>
                    <a:pt x="299600" y="95767"/>
                  </a:cubicBezTo>
                  <a:cubicBezTo>
                    <a:pt x="307219" y="92910"/>
                    <a:pt x="302457" y="91957"/>
                    <a:pt x="299600" y="86242"/>
                  </a:cubicBezTo>
                  <a:cubicBezTo>
                    <a:pt x="293885" y="64335"/>
                    <a:pt x="297694" y="59572"/>
                    <a:pt x="281502" y="53857"/>
                  </a:cubicBezTo>
                  <a:cubicBezTo>
                    <a:pt x="279597" y="48142"/>
                    <a:pt x="287217" y="51000"/>
                    <a:pt x="288169" y="50047"/>
                  </a:cubicBezTo>
                  <a:cubicBezTo>
                    <a:pt x="286265" y="51000"/>
                    <a:pt x="286265" y="50047"/>
                    <a:pt x="288169" y="47190"/>
                  </a:cubicBezTo>
                  <a:cubicBezTo>
                    <a:pt x="276740" y="45285"/>
                    <a:pt x="283407" y="43380"/>
                    <a:pt x="282455" y="34807"/>
                  </a:cubicBezTo>
                  <a:cubicBezTo>
                    <a:pt x="275787" y="34807"/>
                    <a:pt x="284360" y="35760"/>
                    <a:pt x="274835" y="37665"/>
                  </a:cubicBezTo>
                  <a:cubicBezTo>
                    <a:pt x="277692" y="25282"/>
                    <a:pt x="274835" y="33855"/>
                    <a:pt x="265310" y="31950"/>
                  </a:cubicBezTo>
                  <a:cubicBezTo>
                    <a:pt x="268167" y="27188"/>
                    <a:pt x="265310" y="21472"/>
                    <a:pt x="259594" y="23378"/>
                  </a:cubicBezTo>
                  <a:cubicBezTo>
                    <a:pt x="261500" y="26235"/>
                    <a:pt x="262452" y="23378"/>
                    <a:pt x="259594" y="29092"/>
                  </a:cubicBezTo>
                  <a:cubicBezTo>
                    <a:pt x="264357" y="11947"/>
                    <a:pt x="211017" y="12900"/>
                    <a:pt x="203397" y="15757"/>
                  </a:cubicBezTo>
                  <a:cubicBezTo>
                    <a:pt x="201492" y="10042"/>
                    <a:pt x="203397" y="10042"/>
                    <a:pt x="200540" y="8138"/>
                  </a:cubicBezTo>
                  <a:cubicBezTo>
                    <a:pt x="194825" y="9090"/>
                    <a:pt x="191015" y="13853"/>
                    <a:pt x="188157" y="15757"/>
                  </a:cubicBezTo>
                  <a:cubicBezTo>
                    <a:pt x="191015" y="3375"/>
                    <a:pt x="167202" y="13853"/>
                    <a:pt x="168155" y="16710"/>
                  </a:cubicBezTo>
                  <a:cubicBezTo>
                    <a:pt x="165297" y="18615"/>
                    <a:pt x="162440" y="8138"/>
                    <a:pt x="160535" y="7185"/>
                  </a:cubicBezTo>
                  <a:cubicBezTo>
                    <a:pt x="159582" y="5280"/>
                    <a:pt x="56712" y="70050"/>
                    <a:pt x="55760" y="66240"/>
                  </a:cubicBezTo>
                  <a:cubicBezTo>
                    <a:pt x="56712" y="71955"/>
                    <a:pt x="49092" y="76717"/>
                    <a:pt x="52902" y="77670"/>
                  </a:cubicBezTo>
                  <a:cubicBezTo>
                    <a:pt x="54807" y="78622"/>
                    <a:pt x="50997" y="72907"/>
                    <a:pt x="55760" y="81480"/>
                  </a:cubicBezTo>
                  <a:cubicBezTo>
                    <a:pt x="50044" y="77670"/>
                    <a:pt x="11944" y="121485"/>
                    <a:pt x="7182" y="127200"/>
                  </a:cubicBezTo>
                  <a:cubicBezTo>
                    <a:pt x="6230" y="131963"/>
                    <a:pt x="23375" y="140535"/>
                    <a:pt x="24327" y="140535"/>
                  </a:cubicBezTo>
                  <a:cubicBezTo>
                    <a:pt x="26232" y="134820"/>
                    <a:pt x="22422" y="138630"/>
                    <a:pt x="24327" y="139582"/>
                  </a:cubicBezTo>
                  <a:cubicBezTo>
                    <a:pt x="28137" y="140535"/>
                    <a:pt x="24327" y="132915"/>
                    <a:pt x="24327" y="132915"/>
                  </a:cubicBezTo>
                  <a:cubicBezTo>
                    <a:pt x="30994" y="134820"/>
                    <a:pt x="40519" y="123390"/>
                    <a:pt x="36710" y="115770"/>
                  </a:cubicBezTo>
                  <a:cubicBezTo>
                    <a:pt x="47187" y="121485"/>
                    <a:pt x="38615" y="119580"/>
                    <a:pt x="49092" y="119580"/>
                  </a:cubicBezTo>
                  <a:close/>
                  <a:moveTo>
                    <a:pt x="68142" y="87195"/>
                  </a:moveTo>
                  <a:cubicBezTo>
                    <a:pt x="68142" y="87195"/>
                    <a:pt x="67190" y="89100"/>
                    <a:pt x="68142" y="87195"/>
                  </a:cubicBezTo>
                  <a:close/>
                  <a:moveTo>
                    <a:pt x="70047" y="85290"/>
                  </a:moveTo>
                  <a:cubicBezTo>
                    <a:pt x="69094" y="86242"/>
                    <a:pt x="66237" y="83385"/>
                    <a:pt x="70047" y="85290"/>
                  </a:cubicBezTo>
                  <a:close/>
                  <a:moveTo>
                    <a:pt x="51950" y="74813"/>
                  </a:moveTo>
                  <a:cubicBezTo>
                    <a:pt x="51950" y="73860"/>
                    <a:pt x="53855" y="78622"/>
                    <a:pt x="51950" y="748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xmlns="" id="{9A315710-60A1-42A2-956C-4C4FE6993C69}"/>
                </a:ext>
              </a:extLst>
            </p:cNvPr>
            <p:cNvSpPr/>
            <p:nvPr/>
          </p:nvSpPr>
          <p:spPr>
            <a:xfrm>
              <a:off x="6890861" y="42695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xmlns="" id="{27250603-F335-4DD0-A8F3-BF8E6979162F}"/>
                </a:ext>
              </a:extLst>
            </p:cNvPr>
            <p:cNvSpPr/>
            <p:nvPr/>
          </p:nvSpPr>
          <p:spPr>
            <a:xfrm>
              <a:off x="7137135" y="427910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xmlns="" id="{E2544965-B5B9-4069-BCD6-4DDD00F9F76D}"/>
                </a:ext>
              </a:extLst>
            </p:cNvPr>
            <p:cNvSpPr/>
            <p:nvPr/>
          </p:nvSpPr>
          <p:spPr>
            <a:xfrm>
              <a:off x="6943778" y="4253917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6615" y="6615"/>
                    <a:pt x="7567" y="7567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xmlns="" id="{7224FC19-E347-4076-A73C-0ED74C0D496D}"/>
                </a:ext>
              </a:extLst>
            </p:cNvPr>
            <p:cNvSpPr/>
            <p:nvPr/>
          </p:nvSpPr>
          <p:spPr>
            <a:xfrm>
              <a:off x="7132796" y="42981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xmlns="" id="{123E4B46-A2B3-4A82-AE3C-1DD944ADBB65}"/>
                </a:ext>
              </a:extLst>
            </p:cNvPr>
            <p:cNvSpPr/>
            <p:nvPr/>
          </p:nvSpPr>
          <p:spPr>
            <a:xfrm>
              <a:off x="7132796" y="43057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xmlns="" id="{6B933A2C-673A-4DDF-AAB6-0AD1740CABBB}"/>
                </a:ext>
              </a:extLst>
            </p:cNvPr>
            <p:cNvSpPr/>
            <p:nvPr/>
          </p:nvSpPr>
          <p:spPr>
            <a:xfrm>
              <a:off x="7133749" y="4311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xmlns="" id="{ECBDB86D-3CF0-4E9D-950C-2CA3B9D8B5AB}"/>
                </a:ext>
              </a:extLst>
            </p:cNvPr>
            <p:cNvSpPr/>
            <p:nvPr/>
          </p:nvSpPr>
          <p:spPr>
            <a:xfrm>
              <a:off x="7092368" y="42381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xmlns="" id="{07ED7603-EF1E-4B91-8903-698758126A44}"/>
                </a:ext>
              </a:extLst>
            </p:cNvPr>
            <p:cNvSpPr/>
            <p:nvPr/>
          </p:nvSpPr>
          <p:spPr>
            <a:xfrm>
              <a:off x="7112794" y="425243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xmlns="" id="{3B3D7752-02D8-451B-B2C5-12A3EE649214}"/>
                </a:ext>
              </a:extLst>
            </p:cNvPr>
            <p:cNvSpPr/>
            <p:nvPr/>
          </p:nvSpPr>
          <p:spPr>
            <a:xfrm>
              <a:off x="7068979" y="42282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xmlns="" id="{F89B15AA-0E0D-4BE7-98E7-402C2FE02235}"/>
                </a:ext>
              </a:extLst>
            </p:cNvPr>
            <p:cNvSpPr/>
            <p:nvPr/>
          </p:nvSpPr>
          <p:spPr>
            <a:xfrm>
              <a:off x="7112794" y="42514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8096" y="8096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xmlns="" id="{4ECFC1A4-4506-4CF8-8380-54662E33E8AE}"/>
                </a:ext>
              </a:extLst>
            </p:cNvPr>
            <p:cNvSpPr/>
            <p:nvPr/>
          </p:nvSpPr>
          <p:spPr>
            <a:xfrm>
              <a:off x="7136606" y="43362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xmlns="" id="{C4E224F6-C5CC-48DE-AE6D-A0F0EA3A2AE1}"/>
                </a:ext>
              </a:extLst>
            </p:cNvPr>
            <p:cNvSpPr/>
            <p:nvPr/>
          </p:nvSpPr>
          <p:spPr>
            <a:xfrm>
              <a:off x="7137559" y="43362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xmlns="" id="{5CC10A3A-C244-486F-89B9-DC1C9FB35C42}"/>
                </a:ext>
              </a:extLst>
            </p:cNvPr>
            <p:cNvSpPr/>
            <p:nvPr/>
          </p:nvSpPr>
          <p:spPr>
            <a:xfrm>
              <a:off x="7137797" y="43372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xmlns="" id="{7F9AD8A1-15A9-4C7E-9638-7AC3C7613518}"/>
                </a:ext>
              </a:extLst>
            </p:cNvPr>
            <p:cNvSpPr/>
            <p:nvPr/>
          </p:nvSpPr>
          <p:spPr>
            <a:xfrm>
              <a:off x="7135654" y="432863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xmlns="" id="{77393620-9A84-4306-A56D-86A094278DB6}"/>
                </a:ext>
              </a:extLst>
            </p:cNvPr>
            <p:cNvSpPr/>
            <p:nvPr/>
          </p:nvSpPr>
          <p:spPr>
            <a:xfrm>
              <a:off x="7135506" y="432577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3811"/>
                    <a:pt x="7291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xmlns="" id="{6AF3782E-9201-44B2-A28E-94C72EE07066}"/>
                </a:ext>
              </a:extLst>
            </p:cNvPr>
            <p:cNvSpPr/>
            <p:nvPr/>
          </p:nvSpPr>
          <p:spPr>
            <a:xfrm>
              <a:off x="7147084" y="43143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xmlns="" id="{B483E0BE-5DD5-448F-96F1-8171BAF5E5D0}"/>
                </a:ext>
              </a:extLst>
            </p:cNvPr>
            <p:cNvSpPr/>
            <p:nvPr/>
          </p:nvSpPr>
          <p:spPr>
            <a:xfrm>
              <a:off x="7148036" y="430696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8811"/>
                    <a:pt x="9049" y="7858"/>
                    <a:pt x="9049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xmlns="" id="{DC237D3F-8AFB-4427-9C72-69BE57B9FA2D}"/>
                </a:ext>
              </a:extLst>
            </p:cNvPr>
            <p:cNvSpPr/>
            <p:nvPr/>
          </p:nvSpPr>
          <p:spPr>
            <a:xfrm>
              <a:off x="7134701" y="42634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10001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lnTo>
                    <a:pt x="10001" y="7538"/>
                  </a:lnTo>
                  <a:cubicBezTo>
                    <a:pt x="8096" y="6586"/>
                    <a:pt x="8096" y="7538"/>
                    <a:pt x="7144" y="849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xmlns="" id="{35489889-3239-409E-B494-E46083174596}"/>
                </a:ext>
              </a:extLst>
            </p:cNvPr>
            <p:cNvSpPr/>
            <p:nvPr/>
          </p:nvSpPr>
          <p:spPr>
            <a:xfrm>
              <a:off x="7118509" y="42629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xmlns="" id="{8A2C63B6-E7C1-4FD5-94E9-EDB0AB260EF9}"/>
                </a:ext>
              </a:extLst>
            </p:cNvPr>
            <p:cNvSpPr/>
            <p:nvPr/>
          </p:nvSpPr>
          <p:spPr>
            <a:xfrm>
              <a:off x="7130906" y="4249028"/>
              <a:ext cx="9525" cy="9525"/>
            </a:xfrm>
            <a:custGeom>
              <a:avLst/>
              <a:gdLst>
                <a:gd name="connsiteX0" fmla="*/ 8082 w 9525"/>
                <a:gd name="connsiteY0" fmla="*/ 7694 h 9525"/>
                <a:gd name="connsiteX1" fmla="*/ 8082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082" y="7694"/>
                  </a:moveTo>
                  <a:cubicBezTo>
                    <a:pt x="9987" y="9599"/>
                    <a:pt x="5225" y="5789"/>
                    <a:pt x="8082" y="76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xmlns="" id="{9BA5519B-B2C3-45E6-8CDE-CFDCFA3B7DD5}"/>
                </a:ext>
              </a:extLst>
            </p:cNvPr>
            <p:cNvSpPr/>
            <p:nvPr/>
          </p:nvSpPr>
          <p:spPr>
            <a:xfrm>
              <a:off x="7068026" y="4201800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8096" y="6344"/>
                    <a:pt x="7144" y="72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xmlns="" id="{97944147-FD46-48E2-9950-FC7C9EAEFC65}"/>
                </a:ext>
              </a:extLst>
            </p:cNvPr>
            <p:cNvSpPr/>
            <p:nvPr/>
          </p:nvSpPr>
          <p:spPr>
            <a:xfrm>
              <a:off x="7031831" y="4200915"/>
              <a:ext cx="9525" cy="9525"/>
            </a:xfrm>
            <a:custGeom>
              <a:avLst/>
              <a:gdLst>
                <a:gd name="connsiteX0" fmla="*/ 9049 w 9525"/>
                <a:gd name="connsiteY0" fmla="*/ 9135 h 9525"/>
                <a:gd name="connsiteX1" fmla="*/ 7144 w 9525"/>
                <a:gd name="connsiteY1" fmla="*/ 8182 h 9525"/>
                <a:gd name="connsiteX2" fmla="*/ 9049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135"/>
                  </a:moveTo>
                  <a:cubicBezTo>
                    <a:pt x="9049" y="7230"/>
                    <a:pt x="7144" y="6277"/>
                    <a:pt x="7144" y="8182"/>
                  </a:cubicBezTo>
                  <a:cubicBezTo>
                    <a:pt x="7144" y="8182"/>
                    <a:pt x="8096" y="10087"/>
                    <a:pt x="9049" y="91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xmlns="" id="{0B13D0E0-1968-4874-B9BB-4310E0EA13DF}"/>
                </a:ext>
              </a:extLst>
            </p:cNvPr>
            <p:cNvSpPr/>
            <p:nvPr/>
          </p:nvSpPr>
          <p:spPr>
            <a:xfrm>
              <a:off x="6937110" y="4227353"/>
              <a:ext cx="9525" cy="9525"/>
            </a:xfrm>
            <a:custGeom>
              <a:avLst/>
              <a:gdLst>
                <a:gd name="connsiteX0" fmla="*/ 7567 w 9525"/>
                <a:gd name="connsiteY0" fmla="*/ 8414 h 9525"/>
                <a:gd name="connsiteX1" fmla="*/ 7567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414"/>
                  </a:moveTo>
                  <a:cubicBezTo>
                    <a:pt x="6615" y="5556"/>
                    <a:pt x="7567" y="8414"/>
                    <a:pt x="7567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xmlns="" id="{2B9C8388-ACC1-43B6-8E84-3F4A2992D9F2}"/>
                </a:ext>
              </a:extLst>
            </p:cNvPr>
            <p:cNvSpPr/>
            <p:nvPr/>
          </p:nvSpPr>
          <p:spPr>
            <a:xfrm>
              <a:off x="7542371" y="440316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10001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xmlns="" id="{5D1B1D0E-D177-4BEA-BEF9-0F769B14DF6F}"/>
                </a:ext>
              </a:extLst>
            </p:cNvPr>
            <p:cNvSpPr/>
            <p:nvPr/>
          </p:nvSpPr>
          <p:spPr>
            <a:xfrm>
              <a:off x="7539877" y="4396263"/>
              <a:ext cx="9525" cy="9525"/>
            </a:xfrm>
            <a:custGeom>
              <a:avLst/>
              <a:gdLst>
                <a:gd name="connsiteX0" fmla="*/ 11543 w 9525"/>
                <a:gd name="connsiteY0" fmla="*/ 7144 h 9525"/>
                <a:gd name="connsiteX1" fmla="*/ 115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7144"/>
                  </a:moveTo>
                  <a:cubicBezTo>
                    <a:pt x="3923" y="9049"/>
                    <a:pt x="7733" y="10001"/>
                    <a:pt x="1154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xmlns="" id="{F4D91C8B-0AE3-4B02-BC96-2150DE22974F}"/>
                </a:ext>
              </a:extLst>
            </p:cNvPr>
            <p:cNvSpPr/>
            <p:nvPr/>
          </p:nvSpPr>
          <p:spPr>
            <a:xfrm>
              <a:off x="7500461" y="434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xmlns="" id="{237B6075-1989-436A-AC53-E7FDC3217965}"/>
                </a:ext>
              </a:extLst>
            </p:cNvPr>
            <p:cNvSpPr/>
            <p:nvPr/>
          </p:nvSpPr>
          <p:spPr>
            <a:xfrm>
              <a:off x="7469029" y="43229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xmlns="" id="{2EE80DA2-BC06-4FDA-AC3A-F6C7A932B22B}"/>
                </a:ext>
              </a:extLst>
            </p:cNvPr>
            <p:cNvSpPr/>
            <p:nvPr/>
          </p:nvSpPr>
          <p:spPr>
            <a:xfrm>
              <a:off x="7465219" y="4316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xmlns="" id="{CA7DFE1F-0E59-419A-A09F-F40410705475}"/>
                </a:ext>
              </a:extLst>
            </p:cNvPr>
            <p:cNvSpPr/>
            <p:nvPr/>
          </p:nvSpPr>
          <p:spPr>
            <a:xfrm>
              <a:off x="7500038" y="4346733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lnTo>
                    <a:pt x="7567" y="7144"/>
                  </a:ln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xmlns="" id="{0F990AF4-0BBF-4F68-9794-274E282B209D}"/>
                </a:ext>
              </a:extLst>
            </p:cNvPr>
            <p:cNvSpPr/>
            <p:nvPr/>
          </p:nvSpPr>
          <p:spPr>
            <a:xfrm>
              <a:off x="7531894" y="4395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xmlns="" id="{2B07CF67-46D2-47F7-9F12-FF951D9254E0}"/>
                </a:ext>
              </a:extLst>
            </p:cNvPr>
            <p:cNvSpPr/>
            <p:nvPr/>
          </p:nvSpPr>
          <p:spPr>
            <a:xfrm>
              <a:off x="7516654" y="43573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0001" y="6086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xmlns="" id="{E1641C8B-7FE6-4C1C-95CA-68CF2DC91BF1}"/>
                </a:ext>
              </a:extLst>
            </p:cNvPr>
            <p:cNvSpPr/>
            <p:nvPr/>
          </p:nvSpPr>
          <p:spPr>
            <a:xfrm>
              <a:off x="7524787" y="4366422"/>
              <a:ext cx="9525" cy="9525"/>
            </a:xfrm>
            <a:custGeom>
              <a:avLst/>
              <a:gdLst>
                <a:gd name="connsiteX0" fmla="*/ 9488 w 9525"/>
                <a:gd name="connsiteY0" fmla="*/ 7458 h 9525"/>
                <a:gd name="connsiteX1" fmla="*/ 9488 w 9525"/>
                <a:gd name="connsiteY1" fmla="*/ 7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458"/>
                  </a:moveTo>
                  <a:cubicBezTo>
                    <a:pt x="8536" y="5553"/>
                    <a:pt x="4726" y="13173"/>
                    <a:pt x="9488" y="74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xmlns="" id="{589C515B-CBEA-44F9-93DD-8063F9DF3051}"/>
                </a:ext>
              </a:extLst>
            </p:cNvPr>
            <p:cNvSpPr/>
            <p:nvPr/>
          </p:nvSpPr>
          <p:spPr>
            <a:xfrm>
              <a:off x="7538561" y="4385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xmlns="" id="{4F2512B5-155E-4231-9C4D-90D275BDD7DF}"/>
                </a:ext>
              </a:extLst>
            </p:cNvPr>
            <p:cNvSpPr/>
            <p:nvPr/>
          </p:nvSpPr>
          <p:spPr>
            <a:xfrm>
              <a:off x="7509034" y="4350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xmlns="" id="{4A572591-80B3-43F0-B9FC-F57F6915680D}"/>
                </a:ext>
              </a:extLst>
            </p:cNvPr>
            <p:cNvSpPr/>
            <p:nvPr/>
          </p:nvSpPr>
          <p:spPr>
            <a:xfrm>
              <a:off x="7211854" y="436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xmlns="" id="{30B4894B-0451-4289-AE3E-85E8A6C1BEAA}"/>
                </a:ext>
              </a:extLst>
            </p:cNvPr>
            <p:cNvSpPr/>
            <p:nvPr/>
          </p:nvSpPr>
          <p:spPr>
            <a:xfrm>
              <a:off x="7189629" y="4368323"/>
              <a:ext cx="9525" cy="9525"/>
            </a:xfrm>
            <a:custGeom>
              <a:avLst/>
              <a:gdLst>
                <a:gd name="connsiteX0" fmla="*/ 8414 w 9525"/>
                <a:gd name="connsiteY0" fmla="*/ 8414 h 9525"/>
                <a:gd name="connsiteX1" fmla="*/ 841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414"/>
                  </a:moveTo>
                  <a:cubicBezTo>
                    <a:pt x="8414" y="8414"/>
                    <a:pt x="5556" y="5556"/>
                    <a:pt x="841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xmlns="" id="{55C53241-C2CC-48BA-BB28-92A925CE5391}"/>
                </a:ext>
              </a:extLst>
            </p:cNvPr>
            <p:cNvSpPr/>
            <p:nvPr/>
          </p:nvSpPr>
          <p:spPr>
            <a:xfrm>
              <a:off x="7485221" y="4306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xmlns="" id="{5804D856-C3E9-4254-ADCD-210EE4F8430B}"/>
                </a:ext>
              </a:extLst>
            </p:cNvPr>
            <p:cNvSpPr/>
            <p:nvPr/>
          </p:nvSpPr>
          <p:spPr>
            <a:xfrm>
              <a:off x="7370380" y="4270533"/>
              <a:ext cx="9525" cy="19050"/>
            </a:xfrm>
            <a:custGeom>
              <a:avLst/>
              <a:gdLst>
                <a:gd name="connsiteX0" fmla="*/ 8638 w 9525"/>
                <a:gd name="connsiteY0" fmla="*/ 7144 h 19050"/>
                <a:gd name="connsiteX1" fmla="*/ 7685 w 9525"/>
                <a:gd name="connsiteY1" fmla="*/ 12859 h 19050"/>
                <a:gd name="connsiteX2" fmla="*/ 863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638" y="7144"/>
                  </a:moveTo>
                  <a:cubicBezTo>
                    <a:pt x="9590" y="10001"/>
                    <a:pt x="5780" y="10001"/>
                    <a:pt x="7685" y="12859"/>
                  </a:cubicBezTo>
                  <a:cubicBezTo>
                    <a:pt x="7685" y="11906"/>
                    <a:pt x="10543" y="9049"/>
                    <a:pt x="863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xmlns="" id="{6F70ABAB-5B23-4FCD-B32B-6CC6F39367D8}"/>
                </a:ext>
              </a:extLst>
            </p:cNvPr>
            <p:cNvSpPr/>
            <p:nvPr/>
          </p:nvSpPr>
          <p:spPr>
            <a:xfrm>
              <a:off x="7531894" y="4395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xmlns="" id="{A19C766C-CCDB-47A6-9A47-732D2475FD78}"/>
                </a:ext>
              </a:extLst>
            </p:cNvPr>
            <p:cNvSpPr/>
            <p:nvPr/>
          </p:nvSpPr>
          <p:spPr>
            <a:xfrm>
              <a:off x="7370921" y="4277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xmlns="" id="{2C87589C-0B04-4B10-9A66-028372A3F33B}"/>
                </a:ext>
              </a:extLst>
            </p:cNvPr>
            <p:cNvSpPr/>
            <p:nvPr/>
          </p:nvSpPr>
          <p:spPr>
            <a:xfrm>
              <a:off x="7457599" y="42943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xmlns="" id="{6FA5CC3D-3558-449A-8EA5-A1049BBF4A70}"/>
                </a:ext>
              </a:extLst>
            </p:cNvPr>
            <p:cNvSpPr/>
            <p:nvPr/>
          </p:nvSpPr>
          <p:spPr>
            <a:xfrm>
              <a:off x="7475273" y="430791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lnTo>
                    <a:pt x="7567" y="7858"/>
                  </a:lnTo>
                  <a:cubicBezTo>
                    <a:pt x="6615" y="6906"/>
                    <a:pt x="7567" y="6906"/>
                    <a:pt x="7567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xmlns="" id="{20AF69CE-B6D2-41A3-AB42-2C4A2EE7786B}"/>
                </a:ext>
              </a:extLst>
            </p:cNvPr>
            <p:cNvSpPr/>
            <p:nvPr/>
          </p:nvSpPr>
          <p:spPr>
            <a:xfrm>
              <a:off x="7444546" y="4292455"/>
              <a:ext cx="9525" cy="9525"/>
            </a:xfrm>
            <a:custGeom>
              <a:avLst/>
              <a:gdLst>
                <a:gd name="connsiteX0" fmla="*/ 7814 w 9525"/>
                <a:gd name="connsiteY0" fmla="*/ 8082 h 9525"/>
                <a:gd name="connsiteX1" fmla="*/ 7814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8082"/>
                  </a:moveTo>
                  <a:cubicBezTo>
                    <a:pt x="5910" y="5225"/>
                    <a:pt x="8767" y="9987"/>
                    <a:pt x="7814" y="80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xmlns="" id="{18981A37-558F-4A8A-9347-CB12FA5BEBC8}"/>
                </a:ext>
              </a:extLst>
            </p:cNvPr>
            <p:cNvSpPr/>
            <p:nvPr/>
          </p:nvSpPr>
          <p:spPr>
            <a:xfrm>
              <a:off x="7434739" y="42895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xmlns="" id="{408614E3-D6E0-4F47-B0A4-4B10FA804845}"/>
                </a:ext>
              </a:extLst>
            </p:cNvPr>
            <p:cNvSpPr/>
            <p:nvPr/>
          </p:nvSpPr>
          <p:spPr>
            <a:xfrm>
              <a:off x="7230904" y="433816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xmlns="" id="{2E817581-1CAB-4522-B56F-A51A609BAA04}"/>
                </a:ext>
              </a:extLst>
            </p:cNvPr>
            <p:cNvSpPr/>
            <p:nvPr/>
          </p:nvSpPr>
          <p:spPr>
            <a:xfrm>
              <a:off x="7532000" y="4394358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9049"/>
                    <a:pt x="7990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xmlns="" id="{78A8AB5F-E711-45AA-B42A-8874080B5A80}"/>
                </a:ext>
              </a:extLst>
            </p:cNvPr>
            <p:cNvSpPr/>
            <p:nvPr/>
          </p:nvSpPr>
          <p:spPr>
            <a:xfrm>
              <a:off x="7434739" y="43133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7144"/>
                    <a:pt x="8096" y="8096"/>
                    <a:pt x="9049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xmlns="" id="{3695E14B-4325-4E4B-8CEB-54258B04414C}"/>
                </a:ext>
              </a:extLst>
            </p:cNvPr>
            <p:cNvSpPr/>
            <p:nvPr/>
          </p:nvSpPr>
          <p:spPr>
            <a:xfrm>
              <a:off x="7297579" y="43010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xmlns="" id="{C61B7DE6-4481-48EF-8E8D-B70335B5FE5B}"/>
                </a:ext>
              </a:extLst>
            </p:cNvPr>
            <p:cNvSpPr/>
            <p:nvPr/>
          </p:nvSpPr>
          <p:spPr>
            <a:xfrm>
              <a:off x="7429553" y="4309687"/>
              <a:ext cx="9525" cy="9525"/>
            </a:xfrm>
            <a:custGeom>
              <a:avLst/>
              <a:gdLst>
                <a:gd name="connsiteX0" fmla="*/ 7567 w 9525"/>
                <a:gd name="connsiteY0" fmla="*/ 8947 h 9525"/>
                <a:gd name="connsiteX1" fmla="*/ 7567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947"/>
                  </a:moveTo>
                  <a:cubicBezTo>
                    <a:pt x="7567" y="7042"/>
                    <a:pt x="6615" y="6090"/>
                    <a:pt x="7567" y="89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xmlns="" id="{85F22FBE-44B4-4E4D-94B7-FC2EC7A169D2}"/>
                </a:ext>
              </a:extLst>
            </p:cNvPr>
            <p:cNvSpPr/>
            <p:nvPr/>
          </p:nvSpPr>
          <p:spPr>
            <a:xfrm>
              <a:off x="7230904" y="433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xmlns="" id="{F4504E48-BD01-46A4-97B0-FD27ACDEE7EA}"/>
                </a:ext>
              </a:extLst>
            </p:cNvPr>
            <p:cNvSpPr/>
            <p:nvPr/>
          </p:nvSpPr>
          <p:spPr>
            <a:xfrm>
              <a:off x="7186098" y="4262999"/>
              <a:ext cx="361950" cy="142875"/>
            </a:xfrm>
            <a:custGeom>
              <a:avLst/>
              <a:gdLst>
                <a:gd name="connsiteX0" fmla="*/ 48139 w 361950"/>
                <a:gd name="connsiteY0" fmla="*/ 95641 h 142875"/>
                <a:gd name="connsiteX1" fmla="*/ 49092 w 361950"/>
                <a:gd name="connsiteY1" fmla="*/ 78496 h 142875"/>
                <a:gd name="connsiteX2" fmla="*/ 50045 w 361950"/>
                <a:gd name="connsiteY2" fmla="*/ 78496 h 142875"/>
                <a:gd name="connsiteX3" fmla="*/ 52902 w 361950"/>
                <a:gd name="connsiteY3" fmla="*/ 76591 h 142875"/>
                <a:gd name="connsiteX4" fmla="*/ 56712 w 361950"/>
                <a:gd name="connsiteY4" fmla="*/ 84211 h 142875"/>
                <a:gd name="connsiteX5" fmla="*/ 138627 w 361950"/>
                <a:gd name="connsiteY5" fmla="*/ 35633 h 142875"/>
                <a:gd name="connsiteX6" fmla="*/ 139579 w 361950"/>
                <a:gd name="connsiteY6" fmla="*/ 34681 h 142875"/>
                <a:gd name="connsiteX7" fmla="*/ 295789 w 361950"/>
                <a:gd name="connsiteY7" fmla="*/ 62304 h 142875"/>
                <a:gd name="connsiteX8" fmla="*/ 288170 w 361950"/>
                <a:gd name="connsiteY8" fmla="*/ 74686 h 142875"/>
                <a:gd name="connsiteX9" fmla="*/ 345320 w 361950"/>
                <a:gd name="connsiteY9" fmla="*/ 118501 h 142875"/>
                <a:gd name="connsiteX10" fmla="*/ 358654 w 361950"/>
                <a:gd name="connsiteY10" fmla="*/ 129931 h 142875"/>
                <a:gd name="connsiteX11" fmla="*/ 355797 w 361950"/>
                <a:gd name="connsiteY11" fmla="*/ 138504 h 142875"/>
                <a:gd name="connsiteX12" fmla="*/ 363417 w 361950"/>
                <a:gd name="connsiteY12" fmla="*/ 140408 h 142875"/>
                <a:gd name="connsiteX13" fmla="*/ 361512 w 361950"/>
                <a:gd name="connsiteY13" fmla="*/ 141361 h 142875"/>
                <a:gd name="connsiteX14" fmla="*/ 352939 w 361950"/>
                <a:gd name="connsiteY14" fmla="*/ 128026 h 142875"/>
                <a:gd name="connsiteX15" fmla="*/ 328174 w 361950"/>
                <a:gd name="connsiteY15" fmla="*/ 104213 h 142875"/>
                <a:gd name="connsiteX16" fmla="*/ 330079 w 361950"/>
                <a:gd name="connsiteY16" fmla="*/ 101356 h 142875"/>
                <a:gd name="connsiteX17" fmla="*/ 324364 w 361950"/>
                <a:gd name="connsiteY17" fmla="*/ 93736 h 142875"/>
                <a:gd name="connsiteX18" fmla="*/ 291027 w 361950"/>
                <a:gd name="connsiteY18" fmla="*/ 71829 h 142875"/>
                <a:gd name="connsiteX19" fmla="*/ 294837 w 361950"/>
                <a:gd name="connsiteY19" fmla="*/ 65161 h 142875"/>
                <a:gd name="connsiteX20" fmla="*/ 284359 w 361950"/>
                <a:gd name="connsiteY20" fmla="*/ 51826 h 142875"/>
                <a:gd name="connsiteX21" fmla="*/ 306267 w 361950"/>
                <a:gd name="connsiteY21" fmla="*/ 57541 h 142875"/>
                <a:gd name="connsiteX22" fmla="*/ 295789 w 361950"/>
                <a:gd name="connsiteY22" fmla="*/ 53731 h 142875"/>
                <a:gd name="connsiteX23" fmla="*/ 289122 w 361950"/>
                <a:gd name="connsiteY23" fmla="*/ 46111 h 142875"/>
                <a:gd name="connsiteX24" fmla="*/ 290074 w 361950"/>
                <a:gd name="connsiteY24" fmla="*/ 51826 h 142875"/>
                <a:gd name="connsiteX25" fmla="*/ 231972 w 361950"/>
                <a:gd name="connsiteY25" fmla="*/ 31823 h 142875"/>
                <a:gd name="connsiteX26" fmla="*/ 231020 w 361950"/>
                <a:gd name="connsiteY26" fmla="*/ 23251 h 142875"/>
                <a:gd name="connsiteX27" fmla="*/ 215779 w 361950"/>
                <a:gd name="connsiteY27" fmla="*/ 27061 h 142875"/>
                <a:gd name="connsiteX28" fmla="*/ 193872 w 361950"/>
                <a:gd name="connsiteY28" fmla="*/ 21346 h 142875"/>
                <a:gd name="connsiteX29" fmla="*/ 190062 w 361950"/>
                <a:gd name="connsiteY29" fmla="*/ 9916 h 142875"/>
                <a:gd name="connsiteX30" fmla="*/ 65284 w 361950"/>
                <a:gd name="connsiteY30" fmla="*/ 50873 h 142875"/>
                <a:gd name="connsiteX31" fmla="*/ 63379 w 361950"/>
                <a:gd name="connsiteY31" fmla="*/ 42301 h 142875"/>
                <a:gd name="connsiteX32" fmla="*/ 58617 w 361950"/>
                <a:gd name="connsiteY32" fmla="*/ 54683 h 142875"/>
                <a:gd name="connsiteX33" fmla="*/ 61474 w 361950"/>
                <a:gd name="connsiteY33" fmla="*/ 58494 h 142875"/>
                <a:gd name="connsiteX34" fmla="*/ 7182 w 361950"/>
                <a:gd name="connsiteY34" fmla="*/ 106119 h 142875"/>
                <a:gd name="connsiteX35" fmla="*/ 24327 w 361950"/>
                <a:gd name="connsiteY35" fmla="*/ 119454 h 142875"/>
                <a:gd name="connsiteX36" fmla="*/ 24327 w 361950"/>
                <a:gd name="connsiteY36" fmla="*/ 118501 h 142875"/>
                <a:gd name="connsiteX37" fmla="*/ 37662 w 361950"/>
                <a:gd name="connsiteY37" fmla="*/ 93736 h 142875"/>
                <a:gd name="connsiteX38" fmla="*/ 48139 w 361950"/>
                <a:gd name="connsiteY38" fmla="*/ 95641 h 142875"/>
                <a:gd name="connsiteX39" fmla="*/ 70999 w 361950"/>
                <a:gd name="connsiteY39" fmla="*/ 64208 h 142875"/>
                <a:gd name="connsiteX40" fmla="*/ 70999 w 361950"/>
                <a:gd name="connsiteY40" fmla="*/ 64208 h 142875"/>
                <a:gd name="connsiteX41" fmla="*/ 73857 w 361950"/>
                <a:gd name="connsiteY41" fmla="*/ 62304 h 142875"/>
                <a:gd name="connsiteX42" fmla="*/ 73857 w 361950"/>
                <a:gd name="connsiteY42" fmla="*/ 62304 h 142875"/>
                <a:gd name="connsiteX43" fmla="*/ 56712 w 361950"/>
                <a:gd name="connsiteY43" fmla="*/ 49921 h 142875"/>
                <a:gd name="connsiteX44" fmla="*/ 56712 w 361950"/>
                <a:gd name="connsiteY44" fmla="*/ 499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61950" h="142875">
                  <a:moveTo>
                    <a:pt x="48139" y="95641"/>
                  </a:moveTo>
                  <a:cubicBezTo>
                    <a:pt x="46234" y="97546"/>
                    <a:pt x="52902" y="81354"/>
                    <a:pt x="49092" y="78496"/>
                  </a:cubicBezTo>
                  <a:cubicBezTo>
                    <a:pt x="50045" y="80401"/>
                    <a:pt x="50045" y="80401"/>
                    <a:pt x="50045" y="78496"/>
                  </a:cubicBezTo>
                  <a:cubicBezTo>
                    <a:pt x="51949" y="84211"/>
                    <a:pt x="52902" y="83258"/>
                    <a:pt x="52902" y="76591"/>
                  </a:cubicBezTo>
                  <a:cubicBezTo>
                    <a:pt x="58617" y="81354"/>
                    <a:pt x="50045" y="80401"/>
                    <a:pt x="56712" y="84211"/>
                  </a:cubicBezTo>
                  <a:cubicBezTo>
                    <a:pt x="72904" y="77544"/>
                    <a:pt x="122434" y="45158"/>
                    <a:pt x="138627" y="35633"/>
                  </a:cubicBezTo>
                  <a:cubicBezTo>
                    <a:pt x="139579" y="40396"/>
                    <a:pt x="139579" y="39444"/>
                    <a:pt x="139579" y="34681"/>
                  </a:cubicBezTo>
                  <a:cubicBezTo>
                    <a:pt x="153867" y="36586"/>
                    <a:pt x="295789" y="62304"/>
                    <a:pt x="295789" y="62304"/>
                  </a:cubicBezTo>
                  <a:cubicBezTo>
                    <a:pt x="284359" y="77544"/>
                    <a:pt x="288170" y="75638"/>
                    <a:pt x="288170" y="74686"/>
                  </a:cubicBezTo>
                  <a:cubicBezTo>
                    <a:pt x="295789" y="72781"/>
                    <a:pt x="334842" y="123263"/>
                    <a:pt x="345320" y="118501"/>
                  </a:cubicBezTo>
                  <a:cubicBezTo>
                    <a:pt x="329127" y="125169"/>
                    <a:pt x="353892" y="128979"/>
                    <a:pt x="358654" y="129931"/>
                  </a:cubicBezTo>
                  <a:cubicBezTo>
                    <a:pt x="356749" y="134694"/>
                    <a:pt x="358654" y="137551"/>
                    <a:pt x="355797" y="138504"/>
                  </a:cubicBezTo>
                  <a:cubicBezTo>
                    <a:pt x="359607" y="139456"/>
                    <a:pt x="358654" y="143266"/>
                    <a:pt x="363417" y="140408"/>
                  </a:cubicBezTo>
                  <a:cubicBezTo>
                    <a:pt x="364370" y="138504"/>
                    <a:pt x="363417" y="138504"/>
                    <a:pt x="361512" y="141361"/>
                  </a:cubicBezTo>
                  <a:cubicBezTo>
                    <a:pt x="360559" y="141361"/>
                    <a:pt x="367227" y="124216"/>
                    <a:pt x="352939" y="128026"/>
                  </a:cubicBezTo>
                  <a:cubicBezTo>
                    <a:pt x="352939" y="114691"/>
                    <a:pt x="343414" y="106119"/>
                    <a:pt x="328174" y="104213"/>
                  </a:cubicBezTo>
                  <a:cubicBezTo>
                    <a:pt x="331984" y="102308"/>
                    <a:pt x="332937" y="101356"/>
                    <a:pt x="330079" y="101356"/>
                  </a:cubicBezTo>
                  <a:cubicBezTo>
                    <a:pt x="334842" y="94688"/>
                    <a:pt x="330079" y="96594"/>
                    <a:pt x="324364" y="93736"/>
                  </a:cubicBezTo>
                  <a:cubicBezTo>
                    <a:pt x="309124" y="75638"/>
                    <a:pt x="308172" y="71829"/>
                    <a:pt x="291027" y="71829"/>
                  </a:cubicBezTo>
                  <a:cubicBezTo>
                    <a:pt x="287217" y="67066"/>
                    <a:pt x="294837" y="67066"/>
                    <a:pt x="294837" y="65161"/>
                  </a:cubicBezTo>
                  <a:cubicBezTo>
                    <a:pt x="289122" y="58494"/>
                    <a:pt x="289122" y="63256"/>
                    <a:pt x="284359" y="51826"/>
                  </a:cubicBezTo>
                  <a:cubicBezTo>
                    <a:pt x="278645" y="53731"/>
                    <a:pt x="314839" y="51826"/>
                    <a:pt x="306267" y="57541"/>
                  </a:cubicBezTo>
                  <a:cubicBezTo>
                    <a:pt x="305314" y="44206"/>
                    <a:pt x="305314" y="54683"/>
                    <a:pt x="295789" y="53731"/>
                  </a:cubicBezTo>
                  <a:cubicBezTo>
                    <a:pt x="297695" y="48969"/>
                    <a:pt x="293884" y="43254"/>
                    <a:pt x="289122" y="46111"/>
                  </a:cubicBezTo>
                  <a:cubicBezTo>
                    <a:pt x="292932" y="48016"/>
                    <a:pt x="291979" y="46111"/>
                    <a:pt x="290074" y="51826"/>
                  </a:cubicBezTo>
                  <a:cubicBezTo>
                    <a:pt x="291979" y="39444"/>
                    <a:pt x="241497" y="29919"/>
                    <a:pt x="231972" y="31823"/>
                  </a:cubicBezTo>
                  <a:cubicBezTo>
                    <a:pt x="231020" y="25156"/>
                    <a:pt x="233877" y="26108"/>
                    <a:pt x="231020" y="23251"/>
                  </a:cubicBezTo>
                  <a:cubicBezTo>
                    <a:pt x="223399" y="23251"/>
                    <a:pt x="221495" y="26108"/>
                    <a:pt x="215779" y="27061"/>
                  </a:cubicBezTo>
                  <a:cubicBezTo>
                    <a:pt x="223399" y="13726"/>
                    <a:pt x="193872" y="21346"/>
                    <a:pt x="193872" y="21346"/>
                  </a:cubicBezTo>
                  <a:cubicBezTo>
                    <a:pt x="189109" y="16583"/>
                    <a:pt x="193872" y="15631"/>
                    <a:pt x="190062" y="9916"/>
                  </a:cubicBezTo>
                  <a:cubicBezTo>
                    <a:pt x="189109" y="-5324"/>
                    <a:pt x="55759" y="47063"/>
                    <a:pt x="65284" y="50873"/>
                  </a:cubicBezTo>
                  <a:cubicBezTo>
                    <a:pt x="66237" y="51826"/>
                    <a:pt x="63379" y="43254"/>
                    <a:pt x="63379" y="42301"/>
                  </a:cubicBezTo>
                  <a:cubicBezTo>
                    <a:pt x="63379" y="48016"/>
                    <a:pt x="55759" y="52779"/>
                    <a:pt x="58617" y="54683"/>
                  </a:cubicBezTo>
                  <a:cubicBezTo>
                    <a:pt x="60522" y="55636"/>
                    <a:pt x="56712" y="48969"/>
                    <a:pt x="61474" y="58494"/>
                  </a:cubicBezTo>
                  <a:cubicBezTo>
                    <a:pt x="53854" y="52779"/>
                    <a:pt x="12897" y="99451"/>
                    <a:pt x="7182" y="106119"/>
                  </a:cubicBezTo>
                  <a:cubicBezTo>
                    <a:pt x="6229" y="110881"/>
                    <a:pt x="23374" y="119454"/>
                    <a:pt x="24327" y="119454"/>
                  </a:cubicBezTo>
                  <a:cubicBezTo>
                    <a:pt x="26232" y="113738"/>
                    <a:pt x="22422" y="117548"/>
                    <a:pt x="24327" y="118501"/>
                  </a:cubicBezTo>
                  <a:cubicBezTo>
                    <a:pt x="19564" y="117548"/>
                    <a:pt x="43377" y="105166"/>
                    <a:pt x="37662" y="93736"/>
                  </a:cubicBezTo>
                  <a:cubicBezTo>
                    <a:pt x="47187" y="97546"/>
                    <a:pt x="37662" y="95641"/>
                    <a:pt x="48139" y="95641"/>
                  </a:cubicBezTo>
                  <a:close/>
                  <a:moveTo>
                    <a:pt x="70999" y="64208"/>
                  </a:moveTo>
                  <a:cubicBezTo>
                    <a:pt x="70999" y="64208"/>
                    <a:pt x="70047" y="65161"/>
                    <a:pt x="70999" y="64208"/>
                  </a:cubicBezTo>
                  <a:close/>
                  <a:moveTo>
                    <a:pt x="73857" y="62304"/>
                  </a:moveTo>
                  <a:cubicBezTo>
                    <a:pt x="71952" y="62304"/>
                    <a:pt x="70047" y="60398"/>
                    <a:pt x="73857" y="62304"/>
                  </a:cubicBezTo>
                  <a:close/>
                  <a:moveTo>
                    <a:pt x="56712" y="49921"/>
                  </a:moveTo>
                  <a:cubicBezTo>
                    <a:pt x="56712" y="48969"/>
                    <a:pt x="57664" y="53731"/>
                    <a:pt x="56712" y="499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xmlns="" id="{4EA410F6-FF76-46E8-9A8A-D40E881A5F6D}"/>
                </a:ext>
              </a:extLst>
            </p:cNvPr>
            <p:cNvSpPr/>
            <p:nvPr/>
          </p:nvSpPr>
          <p:spPr>
            <a:xfrm>
              <a:off x="7236619" y="4309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xmlns="" id="{0CE6FDA6-87BB-4A09-A12B-67A425A418C1}"/>
                </a:ext>
              </a:extLst>
            </p:cNvPr>
            <p:cNvSpPr/>
            <p:nvPr/>
          </p:nvSpPr>
          <p:spPr>
            <a:xfrm>
              <a:off x="7500990" y="43486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xmlns="" id="{48D9E26B-BD33-457A-80C0-21ACF14F3FB1}"/>
                </a:ext>
              </a:extLst>
            </p:cNvPr>
            <p:cNvSpPr/>
            <p:nvPr/>
          </p:nvSpPr>
          <p:spPr>
            <a:xfrm>
              <a:off x="7294298" y="430249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6615" y="6615"/>
                    <a:pt x="7567" y="7567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xmlns="" id="{70F9CD3D-81F0-43CC-AD45-054AF146BF33}"/>
                </a:ext>
              </a:extLst>
            </p:cNvPr>
            <p:cNvSpPr/>
            <p:nvPr/>
          </p:nvSpPr>
          <p:spPr>
            <a:xfrm>
              <a:off x="7509034" y="4368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xmlns="" id="{821A2F12-D4D0-4B37-A268-D458A53C9B42}"/>
                </a:ext>
              </a:extLst>
            </p:cNvPr>
            <p:cNvSpPr/>
            <p:nvPr/>
          </p:nvSpPr>
          <p:spPr>
            <a:xfrm>
              <a:off x="7514749" y="43743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xmlns="" id="{4CA0BBE0-38FC-4815-A179-158245571BFA}"/>
                </a:ext>
              </a:extLst>
            </p:cNvPr>
            <p:cNvSpPr/>
            <p:nvPr/>
          </p:nvSpPr>
          <p:spPr>
            <a:xfrm>
              <a:off x="7517606" y="437922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001" y="6085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xmlns="" id="{5C414464-2DA1-4C9E-A52B-5DD154DEB33A}"/>
                </a:ext>
              </a:extLst>
            </p:cNvPr>
            <p:cNvSpPr/>
            <p:nvPr/>
          </p:nvSpPr>
          <p:spPr>
            <a:xfrm>
              <a:off x="7466024" y="432482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7291" y="7144"/>
                    <a:pt x="8244" y="7144"/>
                  </a:cubicBez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xmlns="" id="{F38E16A5-B83F-4D42-8967-E09D1E98AEE4}"/>
                </a:ext>
              </a:extLst>
            </p:cNvPr>
            <p:cNvSpPr/>
            <p:nvPr/>
          </p:nvSpPr>
          <p:spPr>
            <a:xfrm>
              <a:off x="7464266" y="43343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xmlns="" id="{B060E70C-F5D6-4AC7-8256-F9038FEE5160}"/>
                </a:ext>
              </a:extLst>
            </p:cNvPr>
            <p:cNvSpPr/>
            <p:nvPr/>
          </p:nvSpPr>
          <p:spPr>
            <a:xfrm>
              <a:off x="7436644" y="43143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xmlns="" id="{CEDEC555-5A48-4EED-BDEF-FC5C8A56B46C}"/>
                </a:ext>
              </a:extLst>
            </p:cNvPr>
            <p:cNvSpPr/>
            <p:nvPr/>
          </p:nvSpPr>
          <p:spPr>
            <a:xfrm>
              <a:off x="7463314" y="4334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xmlns="" id="{917CC9A6-AA4A-4118-A263-9A501DF1CEEB}"/>
                </a:ext>
              </a:extLst>
            </p:cNvPr>
            <p:cNvSpPr/>
            <p:nvPr/>
          </p:nvSpPr>
          <p:spPr>
            <a:xfrm>
              <a:off x="7535704" y="4400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xmlns="" id="{8CEF6364-35E9-49E8-B3AB-E49786DD3779}"/>
                </a:ext>
              </a:extLst>
            </p:cNvPr>
            <p:cNvSpPr/>
            <p:nvPr/>
          </p:nvSpPr>
          <p:spPr>
            <a:xfrm>
              <a:off x="7535704" y="4399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xmlns="" id="{B2ECF2F3-1C45-482C-9340-8EF9ABBB986E}"/>
                </a:ext>
              </a:extLst>
            </p:cNvPr>
            <p:cNvSpPr/>
            <p:nvPr/>
          </p:nvSpPr>
          <p:spPr>
            <a:xfrm>
              <a:off x="7536656" y="440007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xmlns="" id="{CBBB142D-8A77-41B2-B3CE-6A77003525A6}"/>
                </a:ext>
              </a:extLst>
            </p:cNvPr>
            <p:cNvSpPr/>
            <p:nvPr/>
          </p:nvSpPr>
          <p:spPr>
            <a:xfrm>
              <a:off x="7530518" y="439340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xmlns="" id="{47ACD314-5A17-4EE4-A69E-37D0A74B153F}"/>
                </a:ext>
              </a:extLst>
            </p:cNvPr>
            <p:cNvSpPr/>
            <p:nvPr/>
          </p:nvSpPr>
          <p:spPr>
            <a:xfrm>
              <a:off x="7529036" y="4391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3811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xmlns="" id="{A8F55AA6-EAF6-4A77-8E0F-C9BA06C5A324}"/>
                </a:ext>
              </a:extLst>
            </p:cNvPr>
            <p:cNvSpPr/>
            <p:nvPr/>
          </p:nvSpPr>
          <p:spPr>
            <a:xfrm>
              <a:off x="7530941" y="43743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xmlns="" id="{79A85F13-F560-4D9D-8FD3-3EAEC129E50A}"/>
                </a:ext>
              </a:extLst>
            </p:cNvPr>
            <p:cNvSpPr/>
            <p:nvPr/>
          </p:nvSpPr>
          <p:spPr>
            <a:xfrm>
              <a:off x="7527131" y="436673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xmlns="" id="{51B0136D-4C72-40BE-BD5C-4D22B9231930}"/>
                </a:ext>
              </a:extLst>
            </p:cNvPr>
            <p:cNvSpPr/>
            <p:nvPr/>
          </p:nvSpPr>
          <p:spPr>
            <a:xfrm>
              <a:off x="7490936" y="4335996"/>
              <a:ext cx="9525" cy="9525"/>
            </a:xfrm>
            <a:custGeom>
              <a:avLst/>
              <a:gdLst>
                <a:gd name="connsiteX0" fmla="*/ 7144 w 9525"/>
                <a:gd name="connsiteY0" fmla="*/ 9308 h 9525"/>
                <a:gd name="connsiteX1" fmla="*/ 9049 w 9525"/>
                <a:gd name="connsiteY1" fmla="*/ 7403 h 9525"/>
                <a:gd name="connsiteX2" fmla="*/ 7144 w 9525"/>
                <a:gd name="connsiteY2" fmla="*/ 93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308"/>
                  </a:moveTo>
                  <a:lnTo>
                    <a:pt x="9049" y="7403"/>
                  </a:lnTo>
                  <a:cubicBezTo>
                    <a:pt x="7144" y="6451"/>
                    <a:pt x="8096" y="8356"/>
                    <a:pt x="7144" y="930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xmlns="" id="{4DC9C350-5D43-4D9E-B7C6-0FEC3EE5FA13}"/>
                </a:ext>
              </a:extLst>
            </p:cNvPr>
            <p:cNvSpPr/>
            <p:nvPr/>
          </p:nvSpPr>
          <p:spPr>
            <a:xfrm>
              <a:off x="7475696" y="43438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xmlns="" id="{E6570B6B-6C1A-4ECC-B382-CAFFA1583C5F}"/>
                </a:ext>
              </a:extLst>
            </p:cNvPr>
            <p:cNvSpPr/>
            <p:nvPr/>
          </p:nvSpPr>
          <p:spPr>
            <a:xfrm>
              <a:off x="7480070" y="4325355"/>
              <a:ext cx="9525" cy="9525"/>
            </a:xfrm>
            <a:custGeom>
              <a:avLst/>
              <a:gdLst>
                <a:gd name="connsiteX0" fmla="*/ 8485 w 9525"/>
                <a:gd name="connsiteY0" fmla="*/ 7567 h 9525"/>
                <a:gd name="connsiteX1" fmla="*/ 8485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7567"/>
                  </a:moveTo>
                  <a:cubicBezTo>
                    <a:pt x="10390" y="7567"/>
                    <a:pt x="4675" y="6615"/>
                    <a:pt x="8485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xmlns="" id="{4FA0CF07-3BDA-4082-ADCC-CA1BF29C6649}"/>
                </a:ext>
              </a:extLst>
            </p:cNvPr>
            <p:cNvSpPr/>
            <p:nvPr/>
          </p:nvSpPr>
          <p:spPr>
            <a:xfrm>
              <a:off x="7436644" y="4287525"/>
              <a:ext cx="9525" cy="9525"/>
            </a:xfrm>
            <a:custGeom>
              <a:avLst/>
              <a:gdLst>
                <a:gd name="connsiteX0" fmla="*/ 8096 w 9525"/>
                <a:gd name="connsiteY0" fmla="*/ 7297 h 9525"/>
                <a:gd name="connsiteX1" fmla="*/ 7144 w 9525"/>
                <a:gd name="connsiteY1" fmla="*/ 10154 h 9525"/>
                <a:gd name="connsiteX2" fmla="*/ 8096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297"/>
                  </a:moveTo>
                  <a:lnTo>
                    <a:pt x="7144" y="10154"/>
                  </a:lnTo>
                  <a:cubicBezTo>
                    <a:pt x="8096" y="10154"/>
                    <a:pt x="9049" y="6344"/>
                    <a:pt x="8096" y="72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xmlns="" id="{A7D39D16-D629-4061-98BA-723FADA628FC}"/>
                </a:ext>
              </a:extLst>
            </p:cNvPr>
            <p:cNvSpPr/>
            <p:nvPr/>
          </p:nvSpPr>
          <p:spPr>
            <a:xfrm>
              <a:off x="7400449" y="4277779"/>
              <a:ext cx="9525" cy="9525"/>
            </a:xfrm>
            <a:custGeom>
              <a:avLst/>
              <a:gdLst>
                <a:gd name="connsiteX0" fmla="*/ 9049 w 9525"/>
                <a:gd name="connsiteY0" fmla="*/ 9423 h 9525"/>
                <a:gd name="connsiteX1" fmla="*/ 7144 w 9525"/>
                <a:gd name="connsiteY1" fmla="*/ 7517 h 9525"/>
                <a:gd name="connsiteX2" fmla="*/ 9049 w 9525"/>
                <a:gd name="connsiteY2" fmla="*/ 94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423"/>
                  </a:moveTo>
                  <a:cubicBezTo>
                    <a:pt x="9049" y="7517"/>
                    <a:pt x="8096" y="6565"/>
                    <a:pt x="7144" y="7517"/>
                  </a:cubicBezTo>
                  <a:cubicBezTo>
                    <a:pt x="8096" y="8470"/>
                    <a:pt x="9049" y="10375"/>
                    <a:pt x="9049" y="94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xmlns="" id="{A904E847-2D0B-4C78-B789-D3477AAD9401}"/>
                </a:ext>
              </a:extLst>
            </p:cNvPr>
            <p:cNvSpPr/>
            <p:nvPr/>
          </p:nvSpPr>
          <p:spPr>
            <a:xfrm>
              <a:off x="7295674" y="4274213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xmlns="" id="{52A2DEF8-F399-48B3-A36A-14CF3C5329DE}"/>
                </a:ext>
              </a:extLst>
            </p:cNvPr>
            <p:cNvSpPr/>
            <p:nvPr/>
          </p:nvSpPr>
          <p:spPr>
            <a:xfrm>
              <a:off x="7577614" y="482893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10001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xmlns="" id="{69EE243C-C16D-4982-B49B-0A7D6C437B14}"/>
                </a:ext>
              </a:extLst>
            </p:cNvPr>
            <p:cNvSpPr/>
            <p:nvPr/>
          </p:nvSpPr>
          <p:spPr>
            <a:xfrm>
              <a:off x="7574994" y="4822031"/>
              <a:ext cx="9525" cy="9525"/>
            </a:xfrm>
            <a:custGeom>
              <a:avLst/>
              <a:gdLst>
                <a:gd name="connsiteX0" fmla="*/ 10716 w 9525"/>
                <a:gd name="connsiteY0" fmla="*/ 7144 h 9525"/>
                <a:gd name="connsiteX1" fmla="*/ 10716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16" y="7144"/>
                  </a:moveTo>
                  <a:cubicBezTo>
                    <a:pt x="5953" y="9049"/>
                    <a:pt x="5953" y="11906"/>
                    <a:pt x="1071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xmlns="" id="{3055525F-6769-4816-94A2-101F2A8E8BF5}"/>
                </a:ext>
              </a:extLst>
            </p:cNvPr>
            <p:cNvSpPr/>
            <p:nvPr/>
          </p:nvSpPr>
          <p:spPr>
            <a:xfrm>
              <a:off x="7515701" y="47896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xmlns="" id="{30A0D910-BC36-4626-93E1-6D140B484A83}"/>
                </a:ext>
              </a:extLst>
            </p:cNvPr>
            <p:cNvSpPr/>
            <p:nvPr/>
          </p:nvSpPr>
          <p:spPr>
            <a:xfrm>
              <a:off x="7521416" y="4742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xmlns="" id="{FDC50E6B-3FC9-4690-A475-85AA6CA4D9F0}"/>
                </a:ext>
              </a:extLst>
            </p:cNvPr>
            <p:cNvSpPr/>
            <p:nvPr/>
          </p:nvSpPr>
          <p:spPr>
            <a:xfrm>
              <a:off x="7526179" y="4734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xmlns="" id="{61CFF0EF-38E3-4EAB-B419-C33EAD2ABE88}"/>
                </a:ext>
              </a:extLst>
            </p:cNvPr>
            <p:cNvSpPr/>
            <p:nvPr/>
          </p:nvSpPr>
          <p:spPr>
            <a:xfrm>
              <a:off x="7515701" y="4788299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lnTo>
                    <a:pt x="8096" y="7538"/>
                  </a:lnTo>
                  <a:cubicBezTo>
                    <a:pt x="7144" y="6586"/>
                    <a:pt x="7144" y="7538"/>
                    <a:pt x="7144" y="849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xmlns="" id="{F343D9CD-57DA-41ED-82D2-2CDF08C5B716}"/>
                </a:ext>
              </a:extLst>
            </p:cNvPr>
            <p:cNvSpPr/>
            <p:nvPr/>
          </p:nvSpPr>
          <p:spPr>
            <a:xfrm>
              <a:off x="7566184" y="482446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xmlns="" id="{8DF10771-13CB-477C-AF1A-A6B139539348}"/>
                </a:ext>
              </a:extLst>
            </p:cNvPr>
            <p:cNvSpPr/>
            <p:nvPr/>
          </p:nvSpPr>
          <p:spPr>
            <a:xfrm>
              <a:off x="7526179" y="479832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001" y="6085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xmlns="" id="{59B6EE44-196B-4B5B-A10B-099793A6FE97}"/>
                </a:ext>
              </a:extLst>
            </p:cNvPr>
            <p:cNvSpPr/>
            <p:nvPr/>
          </p:nvSpPr>
          <p:spPr>
            <a:xfrm>
              <a:off x="7540319" y="4802906"/>
              <a:ext cx="9525" cy="9525"/>
            </a:xfrm>
            <a:custGeom>
              <a:avLst/>
              <a:gdLst>
                <a:gd name="connsiteX0" fmla="*/ 8244 w 9525"/>
                <a:gd name="connsiteY0" fmla="*/ 7219 h 9525"/>
                <a:gd name="connsiteX1" fmla="*/ 8244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219"/>
                  </a:moveTo>
                  <a:cubicBezTo>
                    <a:pt x="6339" y="6266"/>
                    <a:pt x="7291" y="14839"/>
                    <a:pt x="8244" y="72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xmlns="" id="{4E25719E-109F-42F2-9EB4-9656C0C07620}"/>
                </a:ext>
              </a:extLst>
            </p:cNvPr>
            <p:cNvSpPr/>
            <p:nvPr/>
          </p:nvSpPr>
          <p:spPr>
            <a:xfrm>
              <a:off x="7566184" y="48125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xmlns="" id="{EA7F9EEF-B94F-4DDA-8909-032B28308F9A}"/>
                </a:ext>
              </a:extLst>
            </p:cNvPr>
            <p:cNvSpPr/>
            <p:nvPr/>
          </p:nvSpPr>
          <p:spPr>
            <a:xfrm>
              <a:off x="7520464" y="479398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xmlns="" id="{4B8225D3-1F38-45AD-9827-389B71670C07}"/>
                </a:ext>
              </a:extLst>
            </p:cNvPr>
            <p:cNvSpPr/>
            <p:nvPr/>
          </p:nvSpPr>
          <p:spPr>
            <a:xfrm>
              <a:off x="7446169" y="436983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xmlns="" id="{F1B6F670-DA91-42AF-A8B6-40308AA59730}"/>
                </a:ext>
              </a:extLst>
            </p:cNvPr>
            <p:cNvSpPr/>
            <p:nvPr/>
          </p:nvSpPr>
          <p:spPr>
            <a:xfrm>
              <a:off x="7440454" y="434588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xmlns="" id="{AAFC7947-0C3B-4A6F-ACE7-411B1A8486EA}"/>
                </a:ext>
              </a:extLst>
            </p:cNvPr>
            <p:cNvSpPr/>
            <p:nvPr/>
          </p:nvSpPr>
          <p:spPr>
            <a:xfrm>
              <a:off x="7531894" y="47191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xmlns="" id="{0E35955C-B580-4A4D-8659-C95E5D04F0DC}"/>
                </a:ext>
              </a:extLst>
            </p:cNvPr>
            <p:cNvSpPr/>
            <p:nvPr/>
          </p:nvSpPr>
          <p:spPr>
            <a:xfrm>
              <a:off x="7526179" y="4574395"/>
              <a:ext cx="19050" cy="9525"/>
            </a:xfrm>
            <a:custGeom>
              <a:avLst/>
              <a:gdLst>
                <a:gd name="connsiteX0" fmla="*/ 12859 w 19050"/>
                <a:gd name="connsiteY0" fmla="*/ 8082 h 9525"/>
                <a:gd name="connsiteX1" fmla="*/ 7144 w 19050"/>
                <a:gd name="connsiteY1" fmla="*/ 8082 h 9525"/>
                <a:gd name="connsiteX2" fmla="*/ 12859 w 19050"/>
                <a:gd name="connsiteY2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082"/>
                  </a:moveTo>
                  <a:cubicBezTo>
                    <a:pt x="10001" y="9987"/>
                    <a:pt x="9049" y="5224"/>
                    <a:pt x="7144" y="8082"/>
                  </a:cubicBezTo>
                  <a:cubicBezTo>
                    <a:pt x="7144" y="8082"/>
                    <a:pt x="10954" y="9987"/>
                    <a:pt x="12859" y="80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xmlns="" id="{637F57CA-5742-4AA3-9A58-C37EE2DAD7BD}"/>
                </a:ext>
              </a:extLst>
            </p:cNvPr>
            <p:cNvSpPr/>
            <p:nvPr/>
          </p:nvSpPr>
          <p:spPr>
            <a:xfrm>
              <a:off x="7565760" y="482393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xmlns="" id="{DE79CB0D-BFFC-4BCA-98EF-3728944148C8}"/>
                </a:ext>
              </a:extLst>
            </p:cNvPr>
            <p:cNvSpPr/>
            <p:nvPr/>
          </p:nvSpPr>
          <p:spPr>
            <a:xfrm>
              <a:off x="7525226" y="45753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xmlns="" id="{8D11A0BF-AEB5-4634-BF80-A72D857E3272}"/>
                </a:ext>
              </a:extLst>
            </p:cNvPr>
            <p:cNvSpPr/>
            <p:nvPr/>
          </p:nvSpPr>
          <p:spPr>
            <a:xfrm>
              <a:off x="7531894" y="468201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xmlns="" id="{C97C8914-62DB-4C7C-80BA-AD0348F64F4E}"/>
                </a:ext>
              </a:extLst>
            </p:cNvPr>
            <p:cNvSpPr/>
            <p:nvPr/>
          </p:nvSpPr>
          <p:spPr>
            <a:xfrm>
              <a:off x="7528084" y="4709213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xmlns="" id="{D42F19C1-0469-40ED-89F0-B8473EE77531}"/>
                </a:ext>
              </a:extLst>
            </p:cNvPr>
            <p:cNvSpPr/>
            <p:nvPr/>
          </p:nvSpPr>
          <p:spPr>
            <a:xfrm>
              <a:off x="7528486" y="4667178"/>
              <a:ext cx="9525" cy="9525"/>
            </a:xfrm>
            <a:custGeom>
              <a:avLst/>
              <a:gdLst>
                <a:gd name="connsiteX0" fmla="*/ 7694 w 9525"/>
                <a:gd name="connsiteY0" fmla="*/ 8644 h 9525"/>
                <a:gd name="connsiteX1" fmla="*/ 7694 w 9525"/>
                <a:gd name="connsiteY1" fmla="*/ 86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694" y="8644"/>
                  </a:moveTo>
                  <a:cubicBezTo>
                    <a:pt x="9599" y="4834"/>
                    <a:pt x="5789" y="9597"/>
                    <a:pt x="7694" y="86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xmlns="" id="{9286F1E8-D0B4-44DC-B27D-037B28132CF9}"/>
                </a:ext>
              </a:extLst>
            </p:cNvPr>
            <p:cNvSpPr/>
            <p:nvPr/>
          </p:nvSpPr>
          <p:spPr>
            <a:xfrm>
              <a:off x="7528613" y="46543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xmlns="" id="{03911BE2-74DB-410F-939B-84CA61DA38F2}"/>
                </a:ext>
              </a:extLst>
            </p:cNvPr>
            <p:cNvSpPr/>
            <p:nvPr/>
          </p:nvSpPr>
          <p:spPr>
            <a:xfrm>
              <a:off x="7474907" y="4397216"/>
              <a:ext cx="9525" cy="9525"/>
            </a:xfrm>
            <a:custGeom>
              <a:avLst/>
              <a:gdLst>
                <a:gd name="connsiteX0" fmla="*/ 7933 w 9525"/>
                <a:gd name="connsiteY0" fmla="*/ 9049 h 9525"/>
                <a:gd name="connsiteX1" fmla="*/ 9838 w 9525"/>
                <a:gd name="connsiteY1" fmla="*/ 7144 h 9525"/>
                <a:gd name="connsiteX2" fmla="*/ 7933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33" y="9049"/>
                  </a:moveTo>
                  <a:cubicBezTo>
                    <a:pt x="7933" y="8096"/>
                    <a:pt x="8885" y="7144"/>
                    <a:pt x="9838" y="7144"/>
                  </a:cubicBezTo>
                  <a:cubicBezTo>
                    <a:pt x="7933" y="8096"/>
                    <a:pt x="6028" y="7144"/>
                    <a:pt x="7933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xmlns="" id="{ACB248BC-B472-473C-816B-B94143A1F2BE}"/>
                </a:ext>
              </a:extLst>
            </p:cNvPr>
            <p:cNvSpPr/>
            <p:nvPr/>
          </p:nvSpPr>
          <p:spPr>
            <a:xfrm>
              <a:off x="7566290" y="482298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8096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xmlns="" id="{FF341AC3-F805-4C7A-BE05-B3D22B0D2164}"/>
                </a:ext>
              </a:extLst>
            </p:cNvPr>
            <p:cNvSpPr/>
            <p:nvPr/>
          </p:nvSpPr>
          <p:spPr>
            <a:xfrm>
              <a:off x="7506176" y="466582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xmlns="" id="{C902DC34-11AA-4A91-9520-BED3BAD19437}"/>
                </a:ext>
              </a:extLst>
            </p:cNvPr>
            <p:cNvSpPr/>
            <p:nvPr/>
          </p:nvSpPr>
          <p:spPr>
            <a:xfrm>
              <a:off x="7492841" y="44848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xmlns="" id="{31C69F91-1843-4B44-9AD1-1C41BCBFA01E}"/>
                </a:ext>
              </a:extLst>
            </p:cNvPr>
            <p:cNvSpPr/>
            <p:nvPr/>
          </p:nvSpPr>
          <p:spPr>
            <a:xfrm>
              <a:off x="7506176" y="465735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7990"/>
                    <a:pt x="10954" y="6086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xmlns="" id="{A14144D1-3352-482B-829D-0274501D1553}"/>
                </a:ext>
              </a:extLst>
            </p:cNvPr>
            <p:cNvSpPr/>
            <p:nvPr/>
          </p:nvSpPr>
          <p:spPr>
            <a:xfrm>
              <a:off x="7476649" y="4397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xmlns="" id="{4F639922-3F46-41DA-8B73-EC78521261DA}"/>
                </a:ext>
              </a:extLst>
            </p:cNvPr>
            <p:cNvSpPr/>
            <p:nvPr/>
          </p:nvSpPr>
          <p:spPr>
            <a:xfrm>
              <a:off x="7432834" y="4339902"/>
              <a:ext cx="152400" cy="495300"/>
            </a:xfrm>
            <a:custGeom>
              <a:avLst/>
              <a:gdLst>
                <a:gd name="connsiteX0" fmla="*/ 36671 w 152400"/>
                <a:gd name="connsiteY0" fmla="*/ 57791 h 495300"/>
                <a:gd name="connsiteX1" fmla="*/ 55721 w 152400"/>
                <a:gd name="connsiteY1" fmla="*/ 62553 h 495300"/>
                <a:gd name="connsiteX2" fmla="*/ 55721 w 152400"/>
                <a:gd name="connsiteY2" fmla="*/ 62553 h 495300"/>
                <a:gd name="connsiteX3" fmla="*/ 57626 w 152400"/>
                <a:gd name="connsiteY3" fmla="*/ 66363 h 495300"/>
                <a:gd name="connsiteX4" fmla="*/ 49054 w 152400"/>
                <a:gd name="connsiteY4" fmla="*/ 69220 h 495300"/>
                <a:gd name="connsiteX5" fmla="*/ 77629 w 152400"/>
                <a:gd name="connsiteY5" fmla="*/ 176853 h 495300"/>
                <a:gd name="connsiteX6" fmla="*/ 90964 w 152400"/>
                <a:gd name="connsiteY6" fmla="*/ 379736 h 495300"/>
                <a:gd name="connsiteX7" fmla="*/ 117634 w 152400"/>
                <a:gd name="connsiteY7" fmla="*/ 478795 h 495300"/>
                <a:gd name="connsiteX8" fmla="*/ 138589 w 152400"/>
                <a:gd name="connsiteY8" fmla="*/ 481653 h 495300"/>
                <a:gd name="connsiteX9" fmla="*/ 148114 w 152400"/>
                <a:gd name="connsiteY9" fmla="*/ 490226 h 495300"/>
                <a:gd name="connsiteX10" fmla="*/ 146209 w 152400"/>
                <a:gd name="connsiteY10" fmla="*/ 491178 h 495300"/>
                <a:gd name="connsiteX11" fmla="*/ 130016 w 152400"/>
                <a:gd name="connsiteY11" fmla="*/ 482605 h 495300"/>
                <a:gd name="connsiteX12" fmla="*/ 88106 w 152400"/>
                <a:gd name="connsiteY12" fmla="*/ 470223 h 495300"/>
                <a:gd name="connsiteX13" fmla="*/ 90011 w 152400"/>
                <a:gd name="connsiteY13" fmla="*/ 467366 h 495300"/>
                <a:gd name="connsiteX14" fmla="*/ 88106 w 152400"/>
                <a:gd name="connsiteY14" fmla="*/ 457841 h 495300"/>
                <a:gd name="connsiteX15" fmla="*/ 90011 w 152400"/>
                <a:gd name="connsiteY15" fmla="*/ 410216 h 495300"/>
                <a:gd name="connsiteX16" fmla="*/ 97631 w 152400"/>
                <a:gd name="connsiteY16" fmla="*/ 411168 h 495300"/>
                <a:gd name="connsiteX17" fmla="*/ 106204 w 152400"/>
                <a:gd name="connsiteY17" fmla="*/ 393070 h 495300"/>
                <a:gd name="connsiteX18" fmla="*/ 99536 w 152400"/>
                <a:gd name="connsiteY18" fmla="*/ 388308 h 495300"/>
                <a:gd name="connsiteX19" fmla="*/ 107156 w 152400"/>
                <a:gd name="connsiteY19" fmla="*/ 363543 h 495300"/>
                <a:gd name="connsiteX20" fmla="*/ 98584 w 152400"/>
                <a:gd name="connsiteY20" fmla="*/ 366401 h 495300"/>
                <a:gd name="connsiteX21" fmla="*/ 96679 w 152400"/>
                <a:gd name="connsiteY21" fmla="*/ 291153 h 495300"/>
                <a:gd name="connsiteX22" fmla="*/ 97631 w 152400"/>
                <a:gd name="connsiteY22" fmla="*/ 270198 h 495300"/>
                <a:gd name="connsiteX23" fmla="*/ 99536 w 152400"/>
                <a:gd name="connsiteY23" fmla="*/ 243528 h 495300"/>
                <a:gd name="connsiteX24" fmla="*/ 110014 w 152400"/>
                <a:gd name="connsiteY24" fmla="*/ 235908 h 495300"/>
                <a:gd name="connsiteX25" fmla="*/ 57626 w 152400"/>
                <a:gd name="connsiteY25" fmla="*/ 84461 h 495300"/>
                <a:gd name="connsiteX26" fmla="*/ 66199 w 152400"/>
                <a:gd name="connsiteY26" fmla="*/ 83508 h 495300"/>
                <a:gd name="connsiteX27" fmla="*/ 52864 w 152400"/>
                <a:gd name="connsiteY27" fmla="*/ 75888 h 495300"/>
                <a:gd name="connsiteX28" fmla="*/ 48101 w 152400"/>
                <a:gd name="connsiteY28" fmla="*/ 77793 h 495300"/>
                <a:gd name="connsiteX29" fmla="*/ 22384 w 152400"/>
                <a:gd name="connsiteY29" fmla="*/ 7308 h 495300"/>
                <a:gd name="connsiteX30" fmla="*/ 7144 w 152400"/>
                <a:gd name="connsiteY30" fmla="*/ 23501 h 495300"/>
                <a:gd name="connsiteX31" fmla="*/ 8096 w 152400"/>
                <a:gd name="connsiteY31" fmla="*/ 23501 h 495300"/>
                <a:gd name="connsiteX32" fmla="*/ 36671 w 152400"/>
                <a:gd name="connsiteY32" fmla="*/ 43503 h 495300"/>
                <a:gd name="connsiteX33" fmla="*/ 36671 w 152400"/>
                <a:gd name="connsiteY33" fmla="*/ 57791 h 495300"/>
                <a:gd name="connsiteX34" fmla="*/ 44291 w 152400"/>
                <a:gd name="connsiteY34" fmla="*/ 91128 h 495300"/>
                <a:gd name="connsiteX35" fmla="*/ 44291 w 152400"/>
                <a:gd name="connsiteY35" fmla="*/ 91128 h 495300"/>
                <a:gd name="connsiteX36" fmla="*/ 46196 w 152400"/>
                <a:gd name="connsiteY36" fmla="*/ 94938 h 495300"/>
                <a:gd name="connsiteX37" fmla="*/ 46196 w 152400"/>
                <a:gd name="connsiteY37" fmla="*/ 94938 h 495300"/>
                <a:gd name="connsiteX38" fmla="*/ 58579 w 152400"/>
                <a:gd name="connsiteY38" fmla="*/ 76841 h 495300"/>
                <a:gd name="connsiteX39" fmla="*/ 58579 w 152400"/>
                <a:gd name="connsiteY39" fmla="*/ 76841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400" h="495300">
                  <a:moveTo>
                    <a:pt x="36671" y="57791"/>
                  </a:moveTo>
                  <a:cubicBezTo>
                    <a:pt x="34766" y="55885"/>
                    <a:pt x="52864" y="65410"/>
                    <a:pt x="55721" y="62553"/>
                  </a:cubicBezTo>
                  <a:cubicBezTo>
                    <a:pt x="53816" y="62553"/>
                    <a:pt x="52864" y="62553"/>
                    <a:pt x="55721" y="62553"/>
                  </a:cubicBezTo>
                  <a:cubicBezTo>
                    <a:pt x="50006" y="63505"/>
                    <a:pt x="50959" y="64458"/>
                    <a:pt x="57626" y="66363"/>
                  </a:cubicBezTo>
                  <a:cubicBezTo>
                    <a:pt x="51911" y="72078"/>
                    <a:pt x="53816" y="61601"/>
                    <a:pt x="49054" y="69220"/>
                  </a:cubicBezTo>
                  <a:cubicBezTo>
                    <a:pt x="51911" y="77793"/>
                    <a:pt x="78581" y="177805"/>
                    <a:pt x="77629" y="176853"/>
                  </a:cubicBezTo>
                  <a:cubicBezTo>
                    <a:pt x="76676" y="199713"/>
                    <a:pt x="76676" y="375926"/>
                    <a:pt x="90964" y="379736"/>
                  </a:cubicBezTo>
                  <a:cubicBezTo>
                    <a:pt x="65246" y="370211"/>
                    <a:pt x="85249" y="517848"/>
                    <a:pt x="117634" y="478795"/>
                  </a:cubicBezTo>
                  <a:cubicBezTo>
                    <a:pt x="105251" y="493083"/>
                    <a:pt x="135731" y="482605"/>
                    <a:pt x="138589" y="481653"/>
                  </a:cubicBezTo>
                  <a:cubicBezTo>
                    <a:pt x="140494" y="487368"/>
                    <a:pt x="143351" y="494988"/>
                    <a:pt x="148114" y="490226"/>
                  </a:cubicBezTo>
                  <a:cubicBezTo>
                    <a:pt x="148114" y="488320"/>
                    <a:pt x="147161" y="488320"/>
                    <a:pt x="146209" y="491178"/>
                  </a:cubicBezTo>
                  <a:cubicBezTo>
                    <a:pt x="143351" y="493083"/>
                    <a:pt x="143351" y="471176"/>
                    <a:pt x="130016" y="482605"/>
                  </a:cubicBezTo>
                  <a:cubicBezTo>
                    <a:pt x="120491" y="471176"/>
                    <a:pt x="103346" y="473080"/>
                    <a:pt x="88106" y="470223"/>
                  </a:cubicBezTo>
                  <a:cubicBezTo>
                    <a:pt x="91916" y="468318"/>
                    <a:pt x="92869" y="467366"/>
                    <a:pt x="90011" y="467366"/>
                  </a:cubicBezTo>
                  <a:cubicBezTo>
                    <a:pt x="97631" y="461651"/>
                    <a:pt x="88106" y="462603"/>
                    <a:pt x="88106" y="457841"/>
                  </a:cubicBezTo>
                  <a:cubicBezTo>
                    <a:pt x="94774" y="434028"/>
                    <a:pt x="95726" y="426408"/>
                    <a:pt x="90011" y="410216"/>
                  </a:cubicBezTo>
                  <a:cubicBezTo>
                    <a:pt x="92869" y="403548"/>
                    <a:pt x="95726" y="412120"/>
                    <a:pt x="97631" y="411168"/>
                  </a:cubicBezTo>
                  <a:cubicBezTo>
                    <a:pt x="101441" y="401643"/>
                    <a:pt x="96679" y="402595"/>
                    <a:pt x="106204" y="393070"/>
                  </a:cubicBezTo>
                  <a:cubicBezTo>
                    <a:pt x="103346" y="387355"/>
                    <a:pt x="106204" y="394976"/>
                    <a:pt x="99536" y="388308"/>
                  </a:cubicBezTo>
                  <a:cubicBezTo>
                    <a:pt x="99536" y="388308"/>
                    <a:pt x="110014" y="368305"/>
                    <a:pt x="107156" y="363543"/>
                  </a:cubicBezTo>
                  <a:cubicBezTo>
                    <a:pt x="100489" y="365448"/>
                    <a:pt x="105251" y="365448"/>
                    <a:pt x="98584" y="366401"/>
                  </a:cubicBezTo>
                  <a:cubicBezTo>
                    <a:pt x="110014" y="361638"/>
                    <a:pt x="100489" y="301630"/>
                    <a:pt x="96679" y="291153"/>
                  </a:cubicBezTo>
                  <a:cubicBezTo>
                    <a:pt x="106204" y="286391"/>
                    <a:pt x="100489" y="279723"/>
                    <a:pt x="97631" y="270198"/>
                  </a:cubicBezTo>
                  <a:cubicBezTo>
                    <a:pt x="112871" y="275913"/>
                    <a:pt x="98584" y="243528"/>
                    <a:pt x="99536" y="243528"/>
                  </a:cubicBezTo>
                  <a:cubicBezTo>
                    <a:pt x="97631" y="238766"/>
                    <a:pt x="108109" y="237813"/>
                    <a:pt x="110014" y="235908"/>
                  </a:cubicBezTo>
                  <a:cubicBezTo>
                    <a:pt x="125254" y="232098"/>
                    <a:pt x="58579" y="82555"/>
                    <a:pt x="57626" y="84461"/>
                  </a:cubicBezTo>
                  <a:cubicBezTo>
                    <a:pt x="55721" y="85413"/>
                    <a:pt x="66199" y="83508"/>
                    <a:pt x="66199" y="83508"/>
                  </a:cubicBezTo>
                  <a:cubicBezTo>
                    <a:pt x="61436" y="82555"/>
                    <a:pt x="54769" y="73030"/>
                    <a:pt x="52864" y="75888"/>
                  </a:cubicBezTo>
                  <a:cubicBezTo>
                    <a:pt x="51911" y="78745"/>
                    <a:pt x="59531" y="74936"/>
                    <a:pt x="48101" y="77793"/>
                  </a:cubicBezTo>
                  <a:cubicBezTo>
                    <a:pt x="54769" y="68268"/>
                    <a:pt x="30004" y="15880"/>
                    <a:pt x="22384" y="7308"/>
                  </a:cubicBezTo>
                  <a:cubicBezTo>
                    <a:pt x="16669" y="5403"/>
                    <a:pt x="7144" y="20643"/>
                    <a:pt x="7144" y="23501"/>
                  </a:cubicBezTo>
                  <a:cubicBezTo>
                    <a:pt x="11906" y="28263"/>
                    <a:pt x="10001" y="20643"/>
                    <a:pt x="8096" y="23501"/>
                  </a:cubicBezTo>
                  <a:cubicBezTo>
                    <a:pt x="9049" y="18738"/>
                    <a:pt x="25241" y="47313"/>
                    <a:pt x="36671" y="43503"/>
                  </a:cubicBezTo>
                  <a:cubicBezTo>
                    <a:pt x="34766" y="54933"/>
                    <a:pt x="36671" y="48266"/>
                    <a:pt x="36671" y="57791"/>
                  </a:cubicBezTo>
                  <a:close/>
                  <a:moveTo>
                    <a:pt x="44291" y="91128"/>
                  </a:moveTo>
                  <a:cubicBezTo>
                    <a:pt x="44291" y="91128"/>
                    <a:pt x="42386" y="89223"/>
                    <a:pt x="44291" y="91128"/>
                  </a:cubicBezTo>
                  <a:close/>
                  <a:moveTo>
                    <a:pt x="46196" y="94938"/>
                  </a:moveTo>
                  <a:cubicBezTo>
                    <a:pt x="46196" y="92080"/>
                    <a:pt x="48101" y="91128"/>
                    <a:pt x="46196" y="94938"/>
                  </a:cubicBezTo>
                  <a:close/>
                  <a:moveTo>
                    <a:pt x="58579" y="76841"/>
                  </a:moveTo>
                  <a:cubicBezTo>
                    <a:pt x="60484" y="77793"/>
                    <a:pt x="54769" y="77793"/>
                    <a:pt x="58579" y="7684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xmlns="" id="{D2522837-252E-4395-AF9C-9F4A597C24AA}"/>
                </a:ext>
              </a:extLst>
            </p:cNvPr>
            <p:cNvSpPr/>
            <p:nvPr/>
          </p:nvSpPr>
          <p:spPr>
            <a:xfrm>
              <a:off x="7479744" y="44105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xmlns="" id="{8DDCD7B3-ACC7-42AB-A890-F800193F8472}"/>
                </a:ext>
              </a:extLst>
            </p:cNvPr>
            <p:cNvSpPr/>
            <p:nvPr/>
          </p:nvSpPr>
          <p:spPr>
            <a:xfrm>
              <a:off x="7514474" y="478964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8371" y="7144"/>
                    <a:pt x="6466" y="8096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xmlns="" id="{4690B3DD-E833-4C71-961F-937434CDDDB6}"/>
                </a:ext>
              </a:extLst>
            </p:cNvPr>
            <p:cNvSpPr/>
            <p:nvPr/>
          </p:nvSpPr>
          <p:spPr>
            <a:xfrm>
              <a:off x="7489984" y="4480613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xmlns="" id="{674EA5E0-B6CB-44B2-A9EB-CACB1E1B8A9D}"/>
                </a:ext>
              </a:extLst>
            </p:cNvPr>
            <p:cNvSpPr/>
            <p:nvPr/>
          </p:nvSpPr>
          <p:spPr>
            <a:xfrm>
              <a:off x="7523321" y="48125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xmlns="" id="{C6565E2C-97F0-4807-BA06-8BB3FBCC1D59}"/>
                </a:ext>
              </a:extLst>
            </p:cNvPr>
            <p:cNvSpPr/>
            <p:nvPr/>
          </p:nvSpPr>
          <p:spPr>
            <a:xfrm>
              <a:off x="7533799" y="48153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xmlns="" id="{777CF9F2-FB88-4CBA-8213-4A585D081987}"/>
                </a:ext>
              </a:extLst>
            </p:cNvPr>
            <p:cNvSpPr/>
            <p:nvPr/>
          </p:nvSpPr>
          <p:spPr>
            <a:xfrm>
              <a:off x="7541419" y="481695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8096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xmlns="" id="{F2C037D1-4C50-4EB7-8E2E-492726D2A61F}"/>
                </a:ext>
              </a:extLst>
            </p:cNvPr>
            <p:cNvSpPr/>
            <p:nvPr/>
          </p:nvSpPr>
          <p:spPr>
            <a:xfrm>
              <a:off x="7508319" y="470701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7858"/>
                    <a:pt x="7858" y="7858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xmlns="" id="{81A926EA-CBD3-41DD-A87C-9CDF8A5630BE}"/>
                </a:ext>
              </a:extLst>
            </p:cNvPr>
            <p:cNvSpPr/>
            <p:nvPr/>
          </p:nvSpPr>
          <p:spPr>
            <a:xfrm>
              <a:off x="7508408" y="4743926"/>
              <a:ext cx="9525" cy="9525"/>
            </a:xfrm>
            <a:custGeom>
              <a:avLst/>
              <a:gdLst>
                <a:gd name="connsiteX0" fmla="*/ 8722 w 9525"/>
                <a:gd name="connsiteY0" fmla="*/ 8096 h 9525"/>
                <a:gd name="connsiteX1" fmla="*/ 7769 w 9525"/>
                <a:gd name="connsiteY1" fmla="*/ 7144 h 9525"/>
                <a:gd name="connsiteX2" fmla="*/ 8722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22" y="8096"/>
                  </a:moveTo>
                  <a:cubicBezTo>
                    <a:pt x="8722" y="8096"/>
                    <a:pt x="7769" y="7144"/>
                    <a:pt x="7769" y="7144"/>
                  </a:cubicBezTo>
                  <a:cubicBezTo>
                    <a:pt x="6817" y="7144"/>
                    <a:pt x="6817" y="8096"/>
                    <a:pt x="8722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xmlns="" id="{8CCF1C9F-8381-4090-AFAF-1FCE52579CDE}"/>
                </a:ext>
              </a:extLst>
            </p:cNvPr>
            <p:cNvSpPr/>
            <p:nvPr/>
          </p:nvSpPr>
          <p:spPr>
            <a:xfrm>
              <a:off x="7506176" y="4667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xmlns="" id="{4CDDAEDD-1B98-4474-ABBE-5B6732A68A49}"/>
                </a:ext>
              </a:extLst>
            </p:cNvPr>
            <p:cNvSpPr/>
            <p:nvPr/>
          </p:nvSpPr>
          <p:spPr>
            <a:xfrm>
              <a:off x="7508319" y="474202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9049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9049"/>
                  </a:cubicBezTo>
                  <a:cubicBezTo>
                    <a:pt x="7858" y="8096"/>
                    <a:pt x="7858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xmlns="" id="{3E3D5FBC-22FC-40C3-B3D0-72F92E24A4DF}"/>
                </a:ext>
              </a:extLst>
            </p:cNvPr>
            <p:cNvSpPr/>
            <p:nvPr/>
          </p:nvSpPr>
          <p:spPr>
            <a:xfrm>
              <a:off x="7570946" y="48277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xmlns="" id="{68DBEAE2-F3C3-4909-9FD8-74AD7D63A294}"/>
                </a:ext>
              </a:extLst>
            </p:cNvPr>
            <p:cNvSpPr/>
            <p:nvPr/>
          </p:nvSpPr>
          <p:spPr>
            <a:xfrm>
              <a:off x="7571899" y="48267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xmlns="" id="{03B0D9A1-4AA5-43EC-9509-E29BAE9A8DB9}"/>
                </a:ext>
              </a:extLst>
            </p:cNvPr>
            <p:cNvSpPr/>
            <p:nvPr/>
          </p:nvSpPr>
          <p:spPr>
            <a:xfrm>
              <a:off x="7572137" y="482679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8096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xmlns="" id="{CA1BF6CA-74FD-4284-8E08-FE1553CF9838}"/>
                </a:ext>
              </a:extLst>
            </p:cNvPr>
            <p:cNvSpPr/>
            <p:nvPr/>
          </p:nvSpPr>
          <p:spPr>
            <a:xfrm>
              <a:off x="7563326" y="482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xmlns="" id="{527B1A5E-23F7-46F1-B1A3-A272675D7AAF}"/>
                </a:ext>
              </a:extLst>
            </p:cNvPr>
            <p:cNvSpPr/>
            <p:nvPr/>
          </p:nvSpPr>
          <p:spPr>
            <a:xfrm>
              <a:off x="7561326" y="4822983"/>
              <a:ext cx="9525" cy="9525"/>
            </a:xfrm>
            <a:custGeom>
              <a:avLst/>
              <a:gdLst>
                <a:gd name="connsiteX0" fmla="*/ 7239 w 9525"/>
                <a:gd name="connsiteY0" fmla="*/ 7144 h 9525"/>
                <a:gd name="connsiteX1" fmla="*/ 723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7144"/>
                  </a:moveTo>
                  <a:cubicBezTo>
                    <a:pt x="12954" y="10954"/>
                    <a:pt x="6286" y="7144"/>
                    <a:pt x="723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xmlns="" id="{79D50D6B-3A2C-4342-96AE-00709C3E1F01}"/>
                </a:ext>
              </a:extLst>
            </p:cNvPr>
            <p:cNvSpPr/>
            <p:nvPr/>
          </p:nvSpPr>
          <p:spPr>
            <a:xfrm>
              <a:off x="7550944" y="480689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12859" y="6085"/>
                    <a:pt x="9049" y="7990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xmlns="" id="{643AB688-1F09-43A9-BAF0-7DF590F5ABE1}"/>
                </a:ext>
              </a:extLst>
            </p:cNvPr>
            <p:cNvSpPr/>
            <p:nvPr/>
          </p:nvSpPr>
          <p:spPr>
            <a:xfrm>
              <a:off x="7542609" y="480298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9049"/>
                    <a:pt x="7858" y="7144"/>
                    <a:pt x="7858" y="7144"/>
                  </a:cubicBezTo>
                  <a:cubicBezTo>
                    <a:pt x="6906" y="7144"/>
                    <a:pt x="6906" y="8096"/>
                    <a:pt x="7858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xmlns="" id="{152F881F-45F1-41C2-A749-42F774585116}"/>
                </a:ext>
              </a:extLst>
            </p:cNvPr>
            <p:cNvSpPr/>
            <p:nvPr/>
          </p:nvSpPr>
          <p:spPr>
            <a:xfrm>
              <a:off x="7517606" y="4772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9049" y="7144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xmlns="" id="{CEBC8671-DE0E-410A-81A9-1F88D6172EAF}"/>
                </a:ext>
              </a:extLst>
            </p:cNvPr>
            <p:cNvSpPr/>
            <p:nvPr/>
          </p:nvSpPr>
          <p:spPr>
            <a:xfrm>
              <a:off x="7504509" y="47601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9049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xmlns="" id="{50B2E3FE-F443-4227-B30E-7BB90CE7FF36}"/>
                </a:ext>
              </a:extLst>
            </p:cNvPr>
            <p:cNvSpPr/>
            <p:nvPr/>
          </p:nvSpPr>
          <p:spPr>
            <a:xfrm>
              <a:off x="7523851" y="4754556"/>
              <a:ext cx="9525" cy="9525"/>
            </a:xfrm>
            <a:custGeom>
              <a:avLst/>
              <a:gdLst>
                <a:gd name="connsiteX0" fmla="*/ 7567 w 9525"/>
                <a:gd name="connsiteY0" fmla="*/ 8896 h 9525"/>
                <a:gd name="connsiteX1" fmla="*/ 756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96"/>
                  </a:moveTo>
                  <a:cubicBezTo>
                    <a:pt x="7567" y="10800"/>
                    <a:pt x="6615" y="4133"/>
                    <a:pt x="7567" y="88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xmlns="" id="{C63FE97C-207A-4521-B2DC-FBBF5F6EA16D}"/>
                </a:ext>
              </a:extLst>
            </p:cNvPr>
            <p:cNvSpPr/>
            <p:nvPr/>
          </p:nvSpPr>
          <p:spPr>
            <a:xfrm>
              <a:off x="7529036" y="465724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8096"/>
                    <a:pt x="10954" y="8096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xmlns="" id="{2262B62E-CD51-4E21-8026-0124FF2CF9B5}"/>
                </a:ext>
              </a:extLst>
            </p:cNvPr>
            <p:cNvSpPr/>
            <p:nvPr/>
          </p:nvSpPr>
          <p:spPr>
            <a:xfrm>
              <a:off x="7528084" y="461152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9049"/>
                    <a:pt x="10001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xmlns="" id="{329AADDB-E13A-4713-97B8-2D9A27380E67}"/>
                </a:ext>
              </a:extLst>
            </p:cNvPr>
            <p:cNvSpPr/>
            <p:nvPr/>
          </p:nvSpPr>
          <p:spPr>
            <a:xfrm>
              <a:off x="7517606" y="44844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xmlns="" id="{99CF21B2-3762-4E3D-BFD6-E3C12B01C8E3}"/>
                </a:ext>
              </a:extLst>
            </p:cNvPr>
            <p:cNvSpPr/>
            <p:nvPr/>
          </p:nvSpPr>
          <p:spPr>
            <a:xfrm>
              <a:off x="7409845" y="4980969"/>
              <a:ext cx="9525" cy="9525"/>
            </a:xfrm>
            <a:custGeom>
              <a:avLst/>
              <a:gdLst>
                <a:gd name="connsiteX0" fmla="*/ 7273 w 9525"/>
                <a:gd name="connsiteY0" fmla="*/ 7273 h 9525"/>
                <a:gd name="connsiteX1" fmla="*/ 7273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273"/>
                  </a:moveTo>
                  <a:cubicBezTo>
                    <a:pt x="11083" y="11083"/>
                    <a:pt x="6320" y="6320"/>
                    <a:pt x="7273" y="727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xmlns="" id="{F7C15276-4273-4103-A884-47F8E4CD0ADB}"/>
                </a:ext>
              </a:extLst>
            </p:cNvPr>
            <p:cNvSpPr/>
            <p:nvPr/>
          </p:nvSpPr>
          <p:spPr>
            <a:xfrm>
              <a:off x="7412389" y="4978888"/>
              <a:ext cx="9525" cy="9525"/>
            </a:xfrm>
            <a:custGeom>
              <a:avLst/>
              <a:gdLst>
                <a:gd name="connsiteX0" fmla="*/ 10443 w 9525"/>
                <a:gd name="connsiteY0" fmla="*/ 11258 h 9525"/>
                <a:gd name="connsiteX1" fmla="*/ 10443 w 9525"/>
                <a:gd name="connsiteY1" fmla="*/ 112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443" y="11258"/>
                  </a:moveTo>
                  <a:cubicBezTo>
                    <a:pt x="4728" y="3639"/>
                    <a:pt x="7586" y="8401"/>
                    <a:pt x="10443" y="112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xmlns="" id="{7472B9BA-1E72-4B01-8E71-EB012AC82FCB}"/>
                </a:ext>
              </a:extLst>
            </p:cNvPr>
            <p:cNvSpPr/>
            <p:nvPr/>
          </p:nvSpPr>
          <p:spPr>
            <a:xfrm>
              <a:off x="7442359" y="49630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xmlns="" id="{78B40F53-5C04-4157-8415-21E3FCDD94F5}"/>
                </a:ext>
              </a:extLst>
            </p:cNvPr>
            <p:cNvSpPr/>
            <p:nvPr/>
          </p:nvSpPr>
          <p:spPr>
            <a:xfrm>
              <a:off x="7457599" y="49506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xmlns="" id="{71678993-C876-4CC2-859D-3160979F26D4}"/>
                </a:ext>
              </a:extLst>
            </p:cNvPr>
            <p:cNvSpPr/>
            <p:nvPr/>
          </p:nvSpPr>
          <p:spPr>
            <a:xfrm>
              <a:off x="7462361" y="49506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xmlns="" id="{4DE57D64-6869-4768-A7F9-1C06B6375598}"/>
                </a:ext>
              </a:extLst>
            </p:cNvPr>
            <p:cNvSpPr/>
            <p:nvPr/>
          </p:nvSpPr>
          <p:spPr>
            <a:xfrm>
              <a:off x="7442359" y="49630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xmlns="" id="{B215EEE0-0A2E-407D-8D6E-66AE04815503}"/>
                </a:ext>
              </a:extLst>
            </p:cNvPr>
            <p:cNvSpPr/>
            <p:nvPr/>
          </p:nvSpPr>
          <p:spPr>
            <a:xfrm>
              <a:off x="7412831" y="4974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xmlns="" id="{115C0C0A-84BB-46A2-A2DD-8C7B83705C0C}"/>
                </a:ext>
              </a:extLst>
            </p:cNvPr>
            <p:cNvSpPr/>
            <p:nvPr/>
          </p:nvSpPr>
          <p:spPr>
            <a:xfrm>
              <a:off x="7437596" y="497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xmlns="" id="{372BE419-ADC3-4144-9A29-1FA65A189837}"/>
                </a:ext>
              </a:extLst>
            </p:cNvPr>
            <p:cNvSpPr/>
            <p:nvPr/>
          </p:nvSpPr>
          <p:spPr>
            <a:xfrm>
              <a:off x="7431021" y="4974642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xmlns="" id="{EC6D39AA-E599-42B8-8CC2-4AB289FC2F88}"/>
                </a:ext>
              </a:extLst>
            </p:cNvPr>
            <p:cNvSpPr/>
            <p:nvPr/>
          </p:nvSpPr>
          <p:spPr>
            <a:xfrm>
              <a:off x="7422356" y="4981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xmlns="" id="{9B43CE59-7CF5-46ED-B993-184655BA00AA}"/>
                </a:ext>
              </a:extLst>
            </p:cNvPr>
            <p:cNvSpPr/>
            <p:nvPr/>
          </p:nvSpPr>
          <p:spPr>
            <a:xfrm>
              <a:off x="7441406" y="496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xmlns="" id="{9B077532-8677-47DF-A72D-28DEF7D9D945}"/>
                </a:ext>
              </a:extLst>
            </p:cNvPr>
            <p:cNvSpPr/>
            <p:nvPr/>
          </p:nvSpPr>
          <p:spPr>
            <a:xfrm>
              <a:off x="7504271" y="48096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xmlns="" id="{EA6FAFD7-F968-4CFF-B2CD-86C3EDF4E7D9}"/>
                </a:ext>
              </a:extLst>
            </p:cNvPr>
            <p:cNvSpPr/>
            <p:nvPr/>
          </p:nvSpPr>
          <p:spPr>
            <a:xfrm>
              <a:off x="7519511" y="48039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xmlns="" id="{85E47A99-2D75-457C-A815-DCA461B58C7E}"/>
                </a:ext>
              </a:extLst>
            </p:cNvPr>
            <p:cNvSpPr/>
            <p:nvPr/>
          </p:nvSpPr>
          <p:spPr>
            <a:xfrm>
              <a:off x="7469981" y="49487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xmlns="" id="{3C8A5991-BA52-45CD-BCB6-283C0CE48B92}"/>
                </a:ext>
              </a:extLst>
            </p:cNvPr>
            <p:cNvSpPr/>
            <p:nvPr/>
          </p:nvSpPr>
          <p:spPr>
            <a:xfrm>
              <a:off x="7475696" y="4901088"/>
              <a:ext cx="19050" cy="9525"/>
            </a:xfrm>
            <a:custGeom>
              <a:avLst/>
              <a:gdLst>
                <a:gd name="connsiteX0" fmla="*/ 11906 w 19050"/>
                <a:gd name="connsiteY0" fmla="*/ 10954 h 9525"/>
                <a:gd name="connsiteX1" fmla="*/ 7144 w 19050"/>
                <a:gd name="connsiteY1" fmla="*/ 7144 h 9525"/>
                <a:gd name="connsiteX2" fmla="*/ 11906 w 19050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10954"/>
                  </a:moveTo>
                  <a:cubicBezTo>
                    <a:pt x="10001" y="10001"/>
                    <a:pt x="10001" y="8096"/>
                    <a:pt x="7144" y="7144"/>
                  </a:cubicBezTo>
                  <a:cubicBezTo>
                    <a:pt x="8096" y="8096"/>
                    <a:pt x="10001" y="10954"/>
                    <a:pt x="11906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xmlns="" id="{FE1C5327-1DDB-4493-92AC-20E60C03583B}"/>
                </a:ext>
              </a:extLst>
            </p:cNvPr>
            <p:cNvSpPr/>
            <p:nvPr/>
          </p:nvSpPr>
          <p:spPr>
            <a:xfrm>
              <a:off x="7413784" y="4974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xmlns="" id="{0977FEAD-E95A-4057-B4C3-0A220D76E337}"/>
                </a:ext>
              </a:extLst>
            </p:cNvPr>
            <p:cNvSpPr/>
            <p:nvPr/>
          </p:nvSpPr>
          <p:spPr>
            <a:xfrm>
              <a:off x="7475273" y="49010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xmlns="" id="{65710F4E-6841-4B46-A816-784A4741EFED}"/>
                </a:ext>
              </a:extLst>
            </p:cNvPr>
            <p:cNvSpPr/>
            <p:nvPr/>
          </p:nvSpPr>
          <p:spPr>
            <a:xfrm>
              <a:off x="7477601" y="493633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xmlns="" id="{15A476E6-09A2-44A2-920E-67C4B89F802D}"/>
                </a:ext>
              </a:extLst>
            </p:cNvPr>
            <p:cNvSpPr/>
            <p:nvPr/>
          </p:nvSpPr>
          <p:spPr>
            <a:xfrm>
              <a:off x="7468076" y="4942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xmlns="" id="{1A1A3AAB-9E75-4B5E-BE39-2F10863D30DA}"/>
                </a:ext>
              </a:extLst>
            </p:cNvPr>
            <p:cNvSpPr/>
            <p:nvPr/>
          </p:nvSpPr>
          <p:spPr>
            <a:xfrm>
              <a:off x="7480184" y="49306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8371" y="7144"/>
                    <a:pt x="6466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xmlns="" id="{C4954131-B755-4FF7-B6A2-10707DE02D75}"/>
                </a:ext>
              </a:extLst>
            </p:cNvPr>
            <p:cNvSpPr/>
            <p:nvPr/>
          </p:nvSpPr>
          <p:spPr>
            <a:xfrm>
              <a:off x="7483554" y="492609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xmlns="" id="{A856BC26-882F-4353-8D96-84E224B373D4}"/>
                </a:ext>
              </a:extLst>
            </p:cNvPr>
            <p:cNvSpPr/>
            <p:nvPr/>
          </p:nvSpPr>
          <p:spPr>
            <a:xfrm>
              <a:off x="7501414" y="482449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001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7538"/>
                    <a:pt x="9049" y="7538"/>
                    <a:pt x="10001" y="8491"/>
                  </a:cubicBezTo>
                  <a:cubicBezTo>
                    <a:pt x="8096" y="7538"/>
                    <a:pt x="7144" y="6586"/>
                    <a:pt x="7144" y="753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xmlns="" id="{923A5844-EA4F-497B-A96D-804004B7E957}"/>
                </a:ext>
              </a:extLst>
            </p:cNvPr>
            <p:cNvSpPr/>
            <p:nvPr/>
          </p:nvSpPr>
          <p:spPr>
            <a:xfrm>
              <a:off x="7413227" y="4974537"/>
              <a:ext cx="9525" cy="9525"/>
            </a:xfrm>
            <a:custGeom>
              <a:avLst/>
              <a:gdLst>
                <a:gd name="connsiteX0" fmla="*/ 8653 w 9525"/>
                <a:gd name="connsiteY0" fmla="*/ 7990 h 9525"/>
                <a:gd name="connsiteX1" fmla="*/ 865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990"/>
                  </a:moveTo>
                  <a:cubicBezTo>
                    <a:pt x="5795" y="6085"/>
                    <a:pt x="7700" y="7990"/>
                    <a:pt x="8653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xmlns="" id="{E0F702A4-73EC-4D46-892C-ED070499CCEF}"/>
                </a:ext>
              </a:extLst>
            </p:cNvPr>
            <p:cNvSpPr/>
            <p:nvPr/>
          </p:nvSpPr>
          <p:spPr>
            <a:xfrm>
              <a:off x="7464266" y="49144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xmlns="" id="{6F40312D-D755-4844-AC34-64642B207260}"/>
                </a:ext>
              </a:extLst>
            </p:cNvPr>
            <p:cNvSpPr/>
            <p:nvPr/>
          </p:nvSpPr>
          <p:spPr>
            <a:xfrm>
              <a:off x="7485221" y="48601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xmlns="" id="{9076DA7E-B45F-42F1-878A-4991DC6D12D0}"/>
                </a:ext>
              </a:extLst>
            </p:cNvPr>
            <p:cNvSpPr/>
            <p:nvPr/>
          </p:nvSpPr>
          <p:spPr>
            <a:xfrm>
              <a:off x="7467124" y="49125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xmlns="" id="{BA8436B3-846F-4B76-8C42-E0636C73FB72}"/>
                </a:ext>
              </a:extLst>
            </p:cNvPr>
            <p:cNvSpPr/>
            <p:nvPr/>
          </p:nvSpPr>
          <p:spPr>
            <a:xfrm>
              <a:off x="7504271" y="4825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xmlns="" id="{4CA98A17-AFB9-4BEE-B0AA-3FAF89852F6B}"/>
                </a:ext>
              </a:extLst>
            </p:cNvPr>
            <p:cNvSpPr/>
            <p:nvPr/>
          </p:nvSpPr>
          <p:spPr>
            <a:xfrm>
              <a:off x="7412831" y="4802028"/>
              <a:ext cx="123825" cy="190500"/>
            </a:xfrm>
            <a:custGeom>
              <a:avLst/>
              <a:gdLst>
                <a:gd name="connsiteX0" fmla="*/ 93821 w 123825"/>
                <a:gd name="connsiteY0" fmla="*/ 23336 h 190500"/>
                <a:gd name="connsiteX1" fmla="*/ 103346 w 123825"/>
                <a:gd name="connsiteY1" fmla="*/ 32861 h 190500"/>
                <a:gd name="connsiteX2" fmla="*/ 102394 w 123825"/>
                <a:gd name="connsiteY2" fmla="*/ 32861 h 190500"/>
                <a:gd name="connsiteX3" fmla="*/ 101441 w 123825"/>
                <a:gd name="connsiteY3" fmla="*/ 33814 h 190500"/>
                <a:gd name="connsiteX4" fmla="*/ 93821 w 123825"/>
                <a:gd name="connsiteY4" fmla="*/ 30004 h 190500"/>
                <a:gd name="connsiteX5" fmla="*/ 76676 w 123825"/>
                <a:gd name="connsiteY5" fmla="*/ 75724 h 190500"/>
                <a:gd name="connsiteX6" fmla="*/ 76676 w 123825"/>
                <a:gd name="connsiteY6" fmla="*/ 76676 h 190500"/>
                <a:gd name="connsiteX7" fmla="*/ 54769 w 123825"/>
                <a:gd name="connsiteY7" fmla="*/ 141446 h 190500"/>
                <a:gd name="connsiteX8" fmla="*/ 47149 w 123825"/>
                <a:gd name="connsiteY8" fmla="*/ 135731 h 190500"/>
                <a:gd name="connsiteX9" fmla="*/ 46196 w 123825"/>
                <a:gd name="connsiteY9" fmla="*/ 150019 h 190500"/>
                <a:gd name="connsiteX10" fmla="*/ 27146 w 123825"/>
                <a:gd name="connsiteY10" fmla="*/ 170974 h 190500"/>
                <a:gd name="connsiteX11" fmla="*/ 25241 w 123825"/>
                <a:gd name="connsiteY11" fmla="*/ 171926 h 190500"/>
                <a:gd name="connsiteX12" fmla="*/ 25241 w 123825"/>
                <a:gd name="connsiteY12" fmla="*/ 172879 h 190500"/>
                <a:gd name="connsiteX13" fmla="*/ 21431 w 123825"/>
                <a:gd name="connsiteY13" fmla="*/ 176689 h 190500"/>
                <a:gd name="connsiteX14" fmla="*/ 12859 w 123825"/>
                <a:gd name="connsiteY14" fmla="*/ 171926 h 190500"/>
                <a:gd name="connsiteX15" fmla="*/ 15716 w 123825"/>
                <a:gd name="connsiteY15" fmla="*/ 183356 h 190500"/>
                <a:gd name="connsiteX16" fmla="*/ 8096 w 123825"/>
                <a:gd name="connsiteY16" fmla="*/ 179546 h 190500"/>
                <a:gd name="connsiteX17" fmla="*/ 7144 w 123825"/>
                <a:gd name="connsiteY17" fmla="*/ 180499 h 190500"/>
                <a:gd name="connsiteX18" fmla="*/ 8096 w 123825"/>
                <a:gd name="connsiteY18" fmla="*/ 183356 h 190500"/>
                <a:gd name="connsiteX19" fmla="*/ 15716 w 123825"/>
                <a:gd name="connsiteY19" fmla="*/ 179546 h 190500"/>
                <a:gd name="connsiteX20" fmla="*/ 18574 w 123825"/>
                <a:gd name="connsiteY20" fmla="*/ 180499 h 190500"/>
                <a:gd name="connsiteX21" fmla="*/ 32861 w 123825"/>
                <a:gd name="connsiteY21" fmla="*/ 176689 h 190500"/>
                <a:gd name="connsiteX22" fmla="*/ 27146 w 123825"/>
                <a:gd name="connsiteY22" fmla="*/ 167164 h 190500"/>
                <a:gd name="connsiteX23" fmla="*/ 30004 w 123825"/>
                <a:gd name="connsiteY23" fmla="*/ 170021 h 190500"/>
                <a:gd name="connsiteX24" fmla="*/ 34766 w 123825"/>
                <a:gd name="connsiteY24" fmla="*/ 168116 h 190500"/>
                <a:gd name="connsiteX25" fmla="*/ 47149 w 123825"/>
                <a:gd name="connsiteY25" fmla="*/ 152876 h 190500"/>
                <a:gd name="connsiteX26" fmla="*/ 54769 w 123825"/>
                <a:gd name="connsiteY26" fmla="*/ 158591 h 190500"/>
                <a:gd name="connsiteX27" fmla="*/ 52864 w 123825"/>
                <a:gd name="connsiteY27" fmla="*/ 150971 h 190500"/>
                <a:gd name="connsiteX28" fmla="*/ 61436 w 123825"/>
                <a:gd name="connsiteY28" fmla="*/ 156686 h 190500"/>
                <a:gd name="connsiteX29" fmla="*/ 56674 w 123825"/>
                <a:gd name="connsiteY29" fmla="*/ 150019 h 190500"/>
                <a:gd name="connsiteX30" fmla="*/ 62389 w 123825"/>
                <a:gd name="connsiteY30" fmla="*/ 153829 h 190500"/>
                <a:gd name="connsiteX31" fmla="*/ 59531 w 123825"/>
                <a:gd name="connsiteY31" fmla="*/ 144304 h 190500"/>
                <a:gd name="connsiteX32" fmla="*/ 65246 w 123825"/>
                <a:gd name="connsiteY32" fmla="*/ 143351 h 190500"/>
                <a:gd name="connsiteX33" fmla="*/ 61436 w 123825"/>
                <a:gd name="connsiteY33" fmla="*/ 141446 h 190500"/>
                <a:gd name="connsiteX34" fmla="*/ 70009 w 123825"/>
                <a:gd name="connsiteY34" fmla="*/ 130016 h 190500"/>
                <a:gd name="connsiteX35" fmla="*/ 52864 w 123825"/>
                <a:gd name="connsiteY35" fmla="*/ 118586 h 190500"/>
                <a:gd name="connsiteX36" fmla="*/ 52864 w 123825"/>
                <a:gd name="connsiteY36" fmla="*/ 117634 h 190500"/>
                <a:gd name="connsiteX37" fmla="*/ 59531 w 123825"/>
                <a:gd name="connsiteY37" fmla="*/ 121444 h 190500"/>
                <a:gd name="connsiteX38" fmla="*/ 57626 w 123825"/>
                <a:gd name="connsiteY38" fmla="*/ 114776 h 190500"/>
                <a:gd name="connsiteX39" fmla="*/ 59531 w 123825"/>
                <a:gd name="connsiteY39" fmla="*/ 111919 h 190500"/>
                <a:gd name="connsiteX40" fmla="*/ 60484 w 123825"/>
                <a:gd name="connsiteY40" fmla="*/ 110966 h 190500"/>
                <a:gd name="connsiteX41" fmla="*/ 68104 w 123825"/>
                <a:gd name="connsiteY41" fmla="*/ 105251 h 190500"/>
                <a:gd name="connsiteX42" fmla="*/ 78581 w 123825"/>
                <a:gd name="connsiteY42" fmla="*/ 110014 h 190500"/>
                <a:gd name="connsiteX43" fmla="*/ 98584 w 123825"/>
                <a:gd name="connsiteY43" fmla="*/ 66199 h 190500"/>
                <a:gd name="connsiteX44" fmla="*/ 113824 w 123825"/>
                <a:gd name="connsiteY44" fmla="*/ 53816 h 190500"/>
                <a:gd name="connsiteX45" fmla="*/ 111919 w 123825"/>
                <a:gd name="connsiteY45" fmla="*/ 50006 h 190500"/>
                <a:gd name="connsiteX46" fmla="*/ 110014 w 123825"/>
                <a:gd name="connsiteY46" fmla="*/ 46196 h 190500"/>
                <a:gd name="connsiteX47" fmla="*/ 105251 w 123825"/>
                <a:gd name="connsiteY47" fmla="*/ 44291 h 190500"/>
                <a:gd name="connsiteX48" fmla="*/ 121444 w 123825"/>
                <a:gd name="connsiteY48" fmla="*/ 10001 h 190500"/>
                <a:gd name="connsiteX49" fmla="*/ 99536 w 123825"/>
                <a:gd name="connsiteY49" fmla="*/ 7144 h 190500"/>
                <a:gd name="connsiteX50" fmla="*/ 99536 w 123825"/>
                <a:gd name="connsiteY50" fmla="*/ 7144 h 190500"/>
                <a:gd name="connsiteX51" fmla="*/ 97631 w 123825"/>
                <a:gd name="connsiteY51" fmla="*/ 8096 h 190500"/>
                <a:gd name="connsiteX52" fmla="*/ 102394 w 123825"/>
                <a:gd name="connsiteY52" fmla="*/ 10001 h 190500"/>
                <a:gd name="connsiteX53" fmla="*/ 93821 w 123825"/>
                <a:gd name="connsiteY53" fmla="*/ 14764 h 190500"/>
                <a:gd name="connsiteX54" fmla="*/ 101441 w 123825"/>
                <a:gd name="connsiteY54" fmla="*/ 21431 h 190500"/>
                <a:gd name="connsiteX55" fmla="*/ 93821 w 123825"/>
                <a:gd name="connsiteY55" fmla="*/ 23336 h 190500"/>
                <a:gd name="connsiteX56" fmla="*/ 95726 w 123825"/>
                <a:gd name="connsiteY56" fmla="*/ 44291 h 190500"/>
                <a:gd name="connsiteX57" fmla="*/ 95726 w 123825"/>
                <a:gd name="connsiteY57" fmla="*/ 44291 h 190500"/>
                <a:gd name="connsiteX58" fmla="*/ 94774 w 123825"/>
                <a:gd name="connsiteY58" fmla="*/ 45244 h 190500"/>
                <a:gd name="connsiteX59" fmla="*/ 94774 w 123825"/>
                <a:gd name="connsiteY59" fmla="*/ 45244 h 190500"/>
                <a:gd name="connsiteX60" fmla="*/ 114776 w 123825"/>
                <a:gd name="connsiteY60" fmla="*/ 50006 h 190500"/>
                <a:gd name="connsiteX61" fmla="*/ 114776 w 123825"/>
                <a:gd name="connsiteY61" fmla="*/ 5000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23825" h="190500">
                  <a:moveTo>
                    <a:pt x="93821" y="23336"/>
                  </a:moveTo>
                  <a:cubicBezTo>
                    <a:pt x="94774" y="21431"/>
                    <a:pt x="97631" y="30956"/>
                    <a:pt x="103346" y="32861"/>
                  </a:cubicBezTo>
                  <a:cubicBezTo>
                    <a:pt x="101441" y="31909"/>
                    <a:pt x="101441" y="31909"/>
                    <a:pt x="102394" y="32861"/>
                  </a:cubicBezTo>
                  <a:cubicBezTo>
                    <a:pt x="98584" y="30004"/>
                    <a:pt x="97631" y="30956"/>
                    <a:pt x="101441" y="33814"/>
                  </a:cubicBezTo>
                  <a:cubicBezTo>
                    <a:pt x="95726" y="31909"/>
                    <a:pt x="100489" y="30956"/>
                    <a:pt x="93821" y="30004"/>
                  </a:cubicBezTo>
                  <a:cubicBezTo>
                    <a:pt x="94774" y="29051"/>
                    <a:pt x="75724" y="72866"/>
                    <a:pt x="76676" y="75724"/>
                  </a:cubicBezTo>
                  <a:cubicBezTo>
                    <a:pt x="72866" y="72866"/>
                    <a:pt x="72866" y="73819"/>
                    <a:pt x="76676" y="76676"/>
                  </a:cubicBezTo>
                  <a:cubicBezTo>
                    <a:pt x="70009" y="79534"/>
                    <a:pt x="42386" y="129064"/>
                    <a:pt x="54769" y="141446"/>
                  </a:cubicBezTo>
                  <a:cubicBezTo>
                    <a:pt x="50006" y="135731"/>
                    <a:pt x="49054" y="137636"/>
                    <a:pt x="47149" y="135731"/>
                  </a:cubicBezTo>
                  <a:cubicBezTo>
                    <a:pt x="47149" y="135731"/>
                    <a:pt x="38576" y="150019"/>
                    <a:pt x="46196" y="150019"/>
                  </a:cubicBezTo>
                  <a:cubicBezTo>
                    <a:pt x="42386" y="138589"/>
                    <a:pt x="30004" y="168116"/>
                    <a:pt x="27146" y="170974"/>
                  </a:cubicBezTo>
                  <a:cubicBezTo>
                    <a:pt x="23336" y="160496"/>
                    <a:pt x="23336" y="170974"/>
                    <a:pt x="25241" y="171926"/>
                  </a:cubicBezTo>
                  <a:cubicBezTo>
                    <a:pt x="24289" y="170021"/>
                    <a:pt x="24289" y="170974"/>
                    <a:pt x="25241" y="172879"/>
                  </a:cubicBezTo>
                  <a:cubicBezTo>
                    <a:pt x="24289" y="172879"/>
                    <a:pt x="14764" y="166211"/>
                    <a:pt x="21431" y="176689"/>
                  </a:cubicBezTo>
                  <a:cubicBezTo>
                    <a:pt x="15716" y="168116"/>
                    <a:pt x="15716" y="174784"/>
                    <a:pt x="12859" y="171926"/>
                  </a:cubicBezTo>
                  <a:cubicBezTo>
                    <a:pt x="12859" y="175736"/>
                    <a:pt x="14764" y="177641"/>
                    <a:pt x="15716" y="183356"/>
                  </a:cubicBezTo>
                  <a:cubicBezTo>
                    <a:pt x="10001" y="180499"/>
                    <a:pt x="10954" y="182404"/>
                    <a:pt x="8096" y="179546"/>
                  </a:cubicBezTo>
                  <a:cubicBezTo>
                    <a:pt x="10001" y="184309"/>
                    <a:pt x="10001" y="184309"/>
                    <a:pt x="7144" y="180499"/>
                  </a:cubicBezTo>
                  <a:cubicBezTo>
                    <a:pt x="7144" y="178594"/>
                    <a:pt x="11906" y="190976"/>
                    <a:pt x="8096" y="183356"/>
                  </a:cubicBezTo>
                  <a:cubicBezTo>
                    <a:pt x="9049" y="185261"/>
                    <a:pt x="22384" y="190024"/>
                    <a:pt x="15716" y="179546"/>
                  </a:cubicBezTo>
                  <a:cubicBezTo>
                    <a:pt x="21431" y="179546"/>
                    <a:pt x="23336" y="186214"/>
                    <a:pt x="18574" y="180499"/>
                  </a:cubicBezTo>
                  <a:cubicBezTo>
                    <a:pt x="21431" y="181451"/>
                    <a:pt x="33814" y="175736"/>
                    <a:pt x="32861" y="176689"/>
                  </a:cubicBezTo>
                  <a:cubicBezTo>
                    <a:pt x="34766" y="172879"/>
                    <a:pt x="32861" y="169069"/>
                    <a:pt x="27146" y="167164"/>
                  </a:cubicBezTo>
                  <a:cubicBezTo>
                    <a:pt x="29051" y="170974"/>
                    <a:pt x="30004" y="171926"/>
                    <a:pt x="30004" y="170021"/>
                  </a:cubicBezTo>
                  <a:cubicBezTo>
                    <a:pt x="35719" y="175736"/>
                    <a:pt x="33814" y="172879"/>
                    <a:pt x="34766" y="168116"/>
                  </a:cubicBezTo>
                  <a:cubicBezTo>
                    <a:pt x="48101" y="161449"/>
                    <a:pt x="49054" y="165259"/>
                    <a:pt x="47149" y="152876"/>
                  </a:cubicBezTo>
                  <a:cubicBezTo>
                    <a:pt x="47149" y="152876"/>
                    <a:pt x="54769" y="159544"/>
                    <a:pt x="54769" y="158591"/>
                  </a:cubicBezTo>
                  <a:cubicBezTo>
                    <a:pt x="54769" y="157639"/>
                    <a:pt x="52864" y="153829"/>
                    <a:pt x="52864" y="150971"/>
                  </a:cubicBezTo>
                  <a:cubicBezTo>
                    <a:pt x="55721" y="152876"/>
                    <a:pt x="59531" y="156686"/>
                    <a:pt x="61436" y="156686"/>
                  </a:cubicBezTo>
                  <a:cubicBezTo>
                    <a:pt x="59531" y="150019"/>
                    <a:pt x="62389" y="160496"/>
                    <a:pt x="56674" y="150019"/>
                  </a:cubicBezTo>
                  <a:cubicBezTo>
                    <a:pt x="58579" y="150971"/>
                    <a:pt x="61436" y="152876"/>
                    <a:pt x="62389" y="153829"/>
                  </a:cubicBezTo>
                  <a:cubicBezTo>
                    <a:pt x="63341" y="154781"/>
                    <a:pt x="59531" y="148114"/>
                    <a:pt x="59531" y="144304"/>
                  </a:cubicBezTo>
                  <a:cubicBezTo>
                    <a:pt x="62389" y="147161"/>
                    <a:pt x="69056" y="150019"/>
                    <a:pt x="65246" y="143351"/>
                  </a:cubicBezTo>
                  <a:cubicBezTo>
                    <a:pt x="64294" y="146209"/>
                    <a:pt x="63341" y="143351"/>
                    <a:pt x="61436" y="141446"/>
                  </a:cubicBezTo>
                  <a:cubicBezTo>
                    <a:pt x="67151" y="145256"/>
                    <a:pt x="77629" y="135731"/>
                    <a:pt x="70009" y="130016"/>
                  </a:cubicBezTo>
                  <a:cubicBezTo>
                    <a:pt x="77629" y="135731"/>
                    <a:pt x="52864" y="123349"/>
                    <a:pt x="52864" y="118586"/>
                  </a:cubicBezTo>
                  <a:cubicBezTo>
                    <a:pt x="56674" y="122396"/>
                    <a:pt x="56674" y="122396"/>
                    <a:pt x="52864" y="117634"/>
                  </a:cubicBezTo>
                  <a:cubicBezTo>
                    <a:pt x="55721" y="119539"/>
                    <a:pt x="57626" y="122396"/>
                    <a:pt x="59531" y="121444"/>
                  </a:cubicBezTo>
                  <a:cubicBezTo>
                    <a:pt x="58579" y="123349"/>
                    <a:pt x="57626" y="114776"/>
                    <a:pt x="57626" y="114776"/>
                  </a:cubicBezTo>
                  <a:cubicBezTo>
                    <a:pt x="61436" y="118586"/>
                    <a:pt x="62389" y="117634"/>
                    <a:pt x="59531" y="111919"/>
                  </a:cubicBezTo>
                  <a:cubicBezTo>
                    <a:pt x="69056" y="124301"/>
                    <a:pt x="58579" y="112871"/>
                    <a:pt x="60484" y="110966"/>
                  </a:cubicBezTo>
                  <a:cubicBezTo>
                    <a:pt x="66199" y="116681"/>
                    <a:pt x="76676" y="112871"/>
                    <a:pt x="68104" y="105251"/>
                  </a:cubicBezTo>
                  <a:cubicBezTo>
                    <a:pt x="68104" y="103346"/>
                    <a:pt x="77629" y="110014"/>
                    <a:pt x="78581" y="110014"/>
                  </a:cubicBezTo>
                  <a:cubicBezTo>
                    <a:pt x="76676" y="108109"/>
                    <a:pt x="97631" y="69056"/>
                    <a:pt x="98584" y="66199"/>
                  </a:cubicBezTo>
                  <a:cubicBezTo>
                    <a:pt x="105251" y="60484"/>
                    <a:pt x="102394" y="46196"/>
                    <a:pt x="113824" y="53816"/>
                  </a:cubicBezTo>
                  <a:cubicBezTo>
                    <a:pt x="100489" y="40481"/>
                    <a:pt x="110014" y="50006"/>
                    <a:pt x="111919" y="50006"/>
                  </a:cubicBezTo>
                  <a:cubicBezTo>
                    <a:pt x="113824" y="50006"/>
                    <a:pt x="117634" y="47149"/>
                    <a:pt x="110014" y="46196"/>
                  </a:cubicBezTo>
                  <a:cubicBezTo>
                    <a:pt x="110014" y="46196"/>
                    <a:pt x="111919" y="48101"/>
                    <a:pt x="105251" y="44291"/>
                  </a:cubicBezTo>
                  <a:cubicBezTo>
                    <a:pt x="110966" y="45244"/>
                    <a:pt x="120491" y="14764"/>
                    <a:pt x="121444" y="10001"/>
                  </a:cubicBezTo>
                  <a:cubicBezTo>
                    <a:pt x="119539" y="7144"/>
                    <a:pt x="99536" y="7144"/>
                    <a:pt x="99536" y="7144"/>
                  </a:cubicBezTo>
                  <a:cubicBezTo>
                    <a:pt x="99536" y="10954"/>
                    <a:pt x="103346" y="7144"/>
                    <a:pt x="99536" y="7144"/>
                  </a:cubicBezTo>
                  <a:cubicBezTo>
                    <a:pt x="101441" y="8096"/>
                    <a:pt x="100489" y="9049"/>
                    <a:pt x="97631" y="8096"/>
                  </a:cubicBezTo>
                  <a:cubicBezTo>
                    <a:pt x="99536" y="13811"/>
                    <a:pt x="96679" y="6191"/>
                    <a:pt x="102394" y="10001"/>
                  </a:cubicBezTo>
                  <a:cubicBezTo>
                    <a:pt x="93821" y="10954"/>
                    <a:pt x="104299" y="16669"/>
                    <a:pt x="93821" y="14764"/>
                  </a:cubicBezTo>
                  <a:cubicBezTo>
                    <a:pt x="108109" y="18574"/>
                    <a:pt x="84296" y="13811"/>
                    <a:pt x="101441" y="21431"/>
                  </a:cubicBezTo>
                  <a:cubicBezTo>
                    <a:pt x="93821" y="22384"/>
                    <a:pt x="101441" y="19526"/>
                    <a:pt x="93821" y="23336"/>
                  </a:cubicBezTo>
                  <a:close/>
                  <a:moveTo>
                    <a:pt x="95726" y="44291"/>
                  </a:moveTo>
                  <a:cubicBezTo>
                    <a:pt x="95726" y="44291"/>
                    <a:pt x="95726" y="43339"/>
                    <a:pt x="95726" y="44291"/>
                  </a:cubicBezTo>
                  <a:close/>
                  <a:moveTo>
                    <a:pt x="94774" y="45244"/>
                  </a:moveTo>
                  <a:cubicBezTo>
                    <a:pt x="95726" y="45244"/>
                    <a:pt x="99536" y="46196"/>
                    <a:pt x="94774" y="45244"/>
                  </a:cubicBezTo>
                  <a:close/>
                  <a:moveTo>
                    <a:pt x="114776" y="50006"/>
                  </a:moveTo>
                  <a:cubicBezTo>
                    <a:pt x="114776" y="50959"/>
                    <a:pt x="110966" y="48101"/>
                    <a:pt x="114776" y="500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xmlns="" id="{B6183B5C-EE06-4049-9C2A-368E5F096FD7}"/>
                </a:ext>
              </a:extLst>
            </p:cNvPr>
            <p:cNvSpPr/>
            <p:nvPr/>
          </p:nvSpPr>
          <p:spPr>
            <a:xfrm>
              <a:off x="7516230" y="4842563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6615"/>
                    <a:pt x="6615" y="7567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xmlns="" id="{5F64657C-80C8-4E8D-A824-66791C1AED14}"/>
                </a:ext>
              </a:extLst>
            </p:cNvPr>
            <p:cNvSpPr/>
            <p:nvPr/>
          </p:nvSpPr>
          <p:spPr>
            <a:xfrm>
              <a:off x="7441131" y="496300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8371" y="7144"/>
                    <a:pt x="6466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xmlns="" id="{CB787CD4-2451-415A-9A8E-D4F30C11A90F}"/>
                </a:ext>
              </a:extLst>
            </p:cNvPr>
            <p:cNvSpPr/>
            <p:nvPr/>
          </p:nvSpPr>
          <p:spPr>
            <a:xfrm>
              <a:off x="7485221" y="48572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xmlns="" id="{7A77ACFB-40D0-43C4-9C32-6BD819FB520F}"/>
                </a:ext>
              </a:extLst>
            </p:cNvPr>
            <p:cNvSpPr/>
            <p:nvPr/>
          </p:nvSpPr>
          <p:spPr>
            <a:xfrm>
              <a:off x="7427648" y="496300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xmlns="" id="{1D9C171F-C0DF-444D-9E69-9216288218C0}"/>
                </a:ext>
              </a:extLst>
            </p:cNvPr>
            <p:cNvSpPr/>
            <p:nvPr/>
          </p:nvSpPr>
          <p:spPr>
            <a:xfrm>
              <a:off x="7423309" y="49658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xmlns="" id="{B8DBB59C-9291-46D5-8D68-32914F279140}"/>
                </a:ext>
              </a:extLst>
            </p:cNvPr>
            <p:cNvSpPr/>
            <p:nvPr/>
          </p:nvSpPr>
          <p:spPr>
            <a:xfrm>
              <a:off x="7421404" y="49668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xmlns="" id="{89972012-0B78-4E60-8FF4-BDD100B182B3}"/>
                </a:ext>
              </a:extLst>
            </p:cNvPr>
            <p:cNvSpPr/>
            <p:nvPr/>
          </p:nvSpPr>
          <p:spPr>
            <a:xfrm>
              <a:off x="7454741" y="4928288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xmlns="" id="{588A0273-6BED-4185-94FD-561DD5F43296}"/>
                </a:ext>
              </a:extLst>
            </p:cNvPr>
            <p:cNvSpPr/>
            <p:nvPr/>
          </p:nvSpPr>
          <p:spPr>
            <a:xfrm>
              <a:off x="7448074" y="49429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xmlns="" id="{928DC640-44D0-49E8-B1DA-BCBE4C52818D}"/>
                </a:ext>
              </a:extLst>
            </p:cNvPr>
            <p:cNvSpPr/>
            <p:nvPr/>
          </p:nvSpPr>
          <p:spPr>
            <a:xfrm>
              <a:off x="7464266" y="49144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xmlns="" id="{40805497-7B09-4FEF-8ED8-64303ECD84AD}"/>
                </a:ext>
              </a:extLst>
            </p:cNvPr>
            <p:cNvSpPr/>
            <p:nvPr/>
          </p:nvSpPr>
          <p:spPr>
            <a:xfrm>
              <a:off x="7448312" y="49420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xmlns="" id="{E47D2B09-936F-4F34-B791-5067DF243E73}"/>
                </a:ext>
              </a:extLst>
            </p:cNvPr>
            <p:cNvSpPr/>
            <p:nvPr/>
          </p:nvSpPr>
          <p:spPr>
            <a:xfrm>
              <a:off x="7410926" y="497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xmlns="" id="{F1D5DEE8-B8C6-42ED-A5C4-853A64215578}"/>
                </a:ext>
              </a:extLst>
            </p:cNvPr>
            <p:cNvSpPr/>
            <p:nvPr/>
          </p:nvSpPr>
          <p:spPr>
            <a:xfrm>
              <a:off x="7410926" y="497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xmlns="" id="{61ADF377-63EF-4005-8951-6162DF018DDD}"/>
                </a:ext>
              </a:extLst>
            </p:cNvPr>
            <p:cNvSpPr/>
            <p:nvPr/>
          </p:nvSpPr>
          <p:spPr>
            <a:xfrm>
              <a:off x="7411164" y="497752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lnTo>
                    <a:pt x="7858" y="7858"/>
                  </a:ln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xmlns="" id="{D895AEF3-3344-4265-9059-3FC1DC182817}"/>
                </a:ext>
              </a:extLst>
            </p:cNvPr>
            <p:cNvSpPr/>
            <p:nvPr/>
          </p:nvSpPr>
          <p:spPr>
            <a:xfrm>
              <a:off x="7414313" y="497371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lnTo>
                    <a:pt x="7567" y="7858"/>
                  </a:lnTo>
                  <a:cubicBezTo>
                    <a:pt x="6615" y="6906"/>
                    <a:pt x="7567" y="6906"/>
                    <a:pt x="7567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xmlns="" id="{0AA92B7C-3961-44D0-AE83-865F55C3645A}"/>
                </a:ext>
              </a:extLst>
            </p:cNvPr>
            <p:cNvSpPr/>
            <p:nvPr/>
          </p:nvSpPr>
          <p:spPr>
            <a:xfrm>
              <a:off x="7413344" y="497252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4726" y="8096"/>
                    <a:pt x="8536" y="7144"/>
                    <a:pt x="948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xmlns="" id="{38882E93-7593-4338-804B-420AA6AD1A91}"/>
                </a:ext>
              </a:extLst>
            </p:cNvPr>
            <p:cNvSpPr/>
            <p:nvPr/>
          </p:nvSpPr>
          <p:spPr>
            <a:xfrm>
              <a:off x="7428071" y="4977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xmlns="" id="{FED936B8-21AA-463E-B481-0D512446718F}"/>
                </a:ext>
              </a:extLst>
            </p:cNvPr>
            <p:cNvSpPr/>
            <p:nvPr/>
          </p:nvSpPr>
          <p:spPr>
            <a:xfrm>
              <a:off x="7431881" y="497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xmlns="" id="{44CD5A22-88B0-4616-961E-BCD06FA4B79E}"/>
                </a:ext>
              </a:extLst>
            </p:cNvPr>
            <p:cNvSpPr/>
            <p:nvPr/>
          </p:nvSpPr>
          <p:spPr>
            <a:xfrm>
              <a:off x="7449026" y="49591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9049"/>
                  </a:ln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xmlns="" id="{70252F41-017D-4EE8-AB86-DBBF6DF2009C}"/>
                </a:ext>
              </a:extLst>
            </p:cNvPr>
            <p:cNvSpPr/>
            <p:nvPr/>
          </p:nvSpPr>
          <p:spPr>
            <a:xfrm>
              <a:off x="7440858" y="4946808"/>
              <a:ext cx="9525" cy="9525"/>
            </a:xfrm>
            <a:custGeom>
              <a:avLst/>
              <a:gdLst>
                <a:gd name="connsiteX0" fmla="*/ 8644 w 9525"/>
                <a:gd name="connsiteY0" fmla="*/ 7144 h 9525"/>
                <a:gd name="connsiteX1" fmla="*/ 86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144"/>
                  </a:moveTo>
                  <a:cubicBezTo>
                    <a:pt x="4834" y="7144"/>
                    <a:pt x="9597" y="7144"/>
                    <a:pt x="86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xmlns="" id="{3F42CB5C-AF5D-4380-84D6-1BF7296EA104}"/>
                </a:ext>
              </a:extLst>
            </p:cNvPr>
            <p:cNvSpPr/>
            <p:nvPr/>
          </p:nvSpPr>
          <p:spPr>
            <a:xfrm>
              <a:off x="7457176" y="4957155"/>
              <a:ext cx="9525" cy="9525"/>
            </a:xfrm>
            <a:custGeom>
              <a:avLst/>
              <a:gdLst>
                <a:gd name="connsiteX0" fmla="*/ 7567 w 9525"/>
                <a:gd name="connsiteY0" fmla="*/ 8227 h 9525"/>
                <a:gd name="connsiteX1" fmla="*/ 7567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227"/>
                  </a:moveTo>
                  <a:cubicBezTo>
                    <a:pt x="6615" y="9179"/>
                    <a:pt x="7567" y="5369"/>
                    <a:pt x="7567" y="82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xmlns="" id="{9BFE7E65-22C8-4BE2-B089-A48B569B4D83}"/>
                </a:ext>
              </a:extLst>
            </p:cNvPr>
            <p:cNvSpPr/>
            <p:nvPr/>
          </p:nvSpPr>
          <p:spPr>
            <a:xfrm>
              <a:off x="7482364" y="4926806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lnTo>
                    <a:pt x="7144" y="7144"/>
                  </a:lnTo>
                  <a:cubicBezTo>
                    <a:pt x="8096" y="8096"/>
                    <a:pt x="10001" y="10001"/>
                    <a:pt x="10001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xmlns="" id="{A9934A28-843E-4C38-90FC-D1672E855FF6}"/>
                </a:ext>
              </a:extLst>
            </p:cNvPr>
            <p:cNvSpPr/>
            <p:nvPr/>
          </p:nvSpPr>
          <p:spPr>
            <a:xfrm>
              <a:off x="7466171" y="49140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8519"/>
                    <a:pt x="10001" y="8519"/>
                    <a:pt x="9049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xmlns="" id="{D7202D70-5B82-4BA3-A60C-87D4C1EDC5E0}"/>
                </a:ext>
              </a:extLst>
            </p:cNvPr>
            <p:cNvSpPr/>
            <p:nvPr/>
          </p:nvSpPr>
          <p:spPr>
            <a:xfrm>
              <a:off x="7504271" y="487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xmlns="" id="{ABA51AF7-607D-4273-A5CD-6D50A354A612}"/>
                </a:ext>
              </a:extLst>
            </p:cNvPr>
            <p:cNvSpPr/>
            <p:nvPr/>
          </p:nvSpPr>
          <p:spPr>
            <a:xfrm>
              <a:off x="7139150" y="4305105"/>
              <a:ext cx="9525" cy="9525"/>
            </a:xfrm>
            <a:custGeom>
              <a:avLst/>
              <a:gdLst>
                <a:gd name="connsiteX0" fmla="*/ 7458 w 9525"/>
                <a:gd name="connsiteY0" fmla="*/ 7814 h 9525"/>
                <a:gd name="connsiteX1" fmla="*/ 7458 w 9525"/>
                <a:gd name="connsiteY1" fmla="*/ 78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58" y="7814"/>
                  </a:moveTo>
                  <a:cubicBezTo>
                    <a:pt x="13173" y="5910"/>
                    <a:pt x="5553" y="8767"/>
                    <a:pt x="7458" y="78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xmlns="" id="{2451A430-E740-4021-9CA2-1EA7FF231EA3}"/>
                </a:ext>
              </a:extLst>
            </p:cNvPr>
            <p:cNvSpPr/>
            <p:nvPr/>
          </p:nvSpPr>
          <p:spPr>
            <a:xfrm>
              <a:off x="7138603" y="4301966"/>
              <a:ext cx="19050" cy="9525"/>
            </a:xfrm>
            <a:custGeom>
              <a:avLst/>
              <a:gdLst>
                <a:gd name="connsiteX0" fmla="*/ 12767 w 19050"/>
                <a:gd name="connsiteY0" fmla="*/ 7144 h 9525"/>
                <a:gd name="connsiteX1" fmla="*/ 12767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767" y="7144"/>
                  </a:moveTo>
                  <a:cubicBezTo>
                    <a:pt x="2290" y="9049"/>
                    <a:pt x="8957" y="8096"/>
                    <a:pt x="127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xmlns="" id="{68A704BB-E044-4477-BCE0-296F886DA95E}"/>
                </a:ext>
              </a:extLst>
            </p:cNvPr>
            <p:cNvSpPr/>
            <p:nvPr/>
          </p:nvSpPr>
          <p:spPr>
            <a:xfrm>
              <a:off x="7133749" y="4275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xmlns="" id="{58F79501-D624-4872-ACD9-C67C2BCFADA3}"/>
                </a:ext>
              </a:extLst>
            </p:cNvPr>
            <p:cNvSpPr/>
            <p:nvPr/>
          </p:nvSpPr>
          <p:spPr>
            <a:xfrm>
              <a:off x="7118509" y="42629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xmlns="" id="{F10C40FF-10CD-4BDF-B058-E4512C4EC7BD}"/>
                </a:ext>
              </a:extLst>
            </p:cNvPr>
            <p:cNvSpPr/>
            <p:nvPr/>
          </p:nvSpPr>
          <p:spPr>
            <a:xfrm>
              <a:off x="7116604" y="42586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xmlns="" id="{F5FDCED2-593D-4B2C-A670-68589C5E4AE6}"/>
                </a:ext>
              </a:extLst>
            </p:cNvPr>
            <p:cNvSpPr/>
            <p:nvPr/>
          </p:nvSpPr>
          <p:spPr>
            <a:xfrm>
              <a:off x="7133326" y="427434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lnTo>
                    <a:pt x="7567" y="7144"/>
                  </a:lnTo>
                  <a:cubicBezTo>
                    <a:pt x="6615" y="8096"/>
                    <a:pt x="7567" y="8096"/>
                    <a:pt x="7567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xmlns="" id="{7115ADCB-25AA-4C8D-A46E-0CBA6F7CB4E8}"/>
                </a:ext>
              </a:extLst>
            </p:cNvPr>
            <p:cNvSpPr/>
            <p:nvPr/>
          </p:nvSpPr>
          <p:spPr>
            <a:xfrm>
              <a:off x="7135654" y="4301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xmlns="" id="{DD830362-B518-4103-BB46-97946F5E19E9}"/>
                </a:ext>
              </a:extLst>
            </p:cNvPr>
            <p:cNvSpPr/>
            <p:nvPr/>
          </p:nvSpPr>
          <p:spPr>
            <a:xfrm>
              <a:off x="7141369" y="42792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0001" y="6085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xmlns="" id="{D678EA68-E0B5-4439-853B-7B725A6E6A3B}"/>
                </a:ext>
              </a:extLst>
            </p:cNvPr>
            <p:cNvSpPr/>
            <p:nvPr/>
          </p:nvSpPr>
          <p:spPr>
            <a:xfrm>
              <a:off x="7142639" y="428482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0954"/>
                    <a:pt x="968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xmlns="" id="{2058DC10-E03C-4764-8155-D115EEE67F03}"/>
                </a:ext>
              </a:extLst>
            </p:cNvPr>
            <p:cNvSpPr/>
            <p:nvPr/>
          </p:nvSpPr>
          <p:spPr>
            <a:xfrm>
              <a:off x="7145179" y="4295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xmlns="" id="{7DB7C91B-7DFB-43C0-B11D-693585D62B38}"/>
                </a:ext>
              </a:extLst>
            </p:cNvPr>
            <p:cNvSpPr/>
            <p:nvPr/>
          </p:nvSpPr>
          <p:spPr>
            <a:xfrm>
              <a:off x="7138511" y="427553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xmlns="" id="{BCBB3263-045C-4569-90CB-5A48868E2540}"/>
                </a:ext>
              </a:extLst>
            </p:cNvPr>
            <p:cNvSpPr/>
            <p:nvPr/>
          </p:nvSpPr>
          <p:spPr>
            <a:xfrm>
              <a:off x="7010162" y="43457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xmlns="" id="{26A114D4-08B0-45B3-A559-DE1509457012}"/>
                </a:ext>
              </a:extLst>
            </p:cNvPr>
            <p:cNvSpPr/>
            <p:nvPr/>
          </p:nvSpPr>
          <p:spPr>
            <a:xfrm>
              <a:off x="6994790" y="4339509"/>
              <a:ext cx="9525" cy="9525"/>
            </a:xfrm>
            <a:custGeom>
              <a:avLst/>
              <a:gdLst>
                <a:gd name="connsiteX0" fmla="*/ 7990 w 9525"/>
                <a:gd name="connsiteY0" fmla="*/ 8653 h 9525"/>
                <a:gd name="connsiteX1" fmla="*/ 799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653"/>
                  </a:moveTo>
                  <a:cubicBezTo>
                    <a:pt x="7990" y="7700"/>
                    <a:pt x="6085" y="5796"/>
                    <a:pt x="7990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xmlns="" id="{232D6890-87FC-4A42-8540-2DBB9551B43B}"/>
                </a:ext>
              </a:extLst>
            </p:cNvPr>
            <p:cNvSpPr/>
            <p:nvPr/>
          </p:nvSpPr>
          <p:spPr>
            <a:xfrm>
              <a:off x="7109936" y="4253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xmlns="" id="{E56B7668-46B9-40ED-B133-CD537320D8A8}"/>
                </a:ext>
              </a:extLst>
            </p:cNvPr>
            <p:cNvSpPr/>
            <p:nvPr/>
          </p:nvSpPr>
          <p:spPr>
            <a:xfrm>
              <a:off x="7056596" y="427243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10001 w 9525"/>
                <a:gd name="connsiteY1" fmla="*/ 11906 h 19050"/>
                <a:gd name="connsiteX2" fmla="*/ 714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9049" y="9049"/>
                    <a:pt x="8096" y="10001"/>
                    <a:pt x="10001" y="11906"/>
                  </a:cubicBezTo>
                  <a:cubicBezTo>
                    <a:pt x="10001" y="10954"/>
                    <a:pt x="904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xmlns="" id="{18DDBD05-745C-4311-8C90-3B1E1DAF6E7C}"/>
                </a:ext>
              </a:extLst>
            </p:cNvPr>
            <p:cNvSpPr/>
            <p:nvPr/>
          </p:nvSpPr>
          <p:spPr>
            <a:xfrm>
              <a:off x="7135654" y="430125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7858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xmlns="" id="{8C4BBF98-A460-4B64-BA5B-1A3C2BD495E7}"/>
                </a:ext>
              </a:extLst>
            </p:cNvPr>
            <p:cNvSpPr/>
            <p:nvPr/>
          </p:nvSpPr>
          <p:spPr>
            <a:xfrm>
              <a:off x="7060406" y="4277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xmlns="" id="{6C7900FC-6F17-415D-8DEE-25F26894CF62}"/>
                </a:ext>
              </a:extLst>
            </p:cNvPr>
            <p:cNvSpPr/>
            <p:nvPr/>
          </p:nvSpPr>
          <p:spPr>
            <a:xfrm>
              <a:off x="7094696" y="42562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xmlns="" id="{2364AF6E-BEBF-40DF-A7DE-E11F87543711}"/>
                </a:ext>
              </a:extLst>
            </p:cNvPr>
            <p:cNvSpPr/>
            <p:nvPr/>
          </p:nvSpPr>
          <p:spPr>
            <a:xfrm>
              <a:off x="7105174" y="4259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xmlns="" id="{8BB9B74E-4C1B-4569-8209-4EEA4D644374}"/>
                </a:ext>
              </a:extLst>
            </p:cNvPr>
            <p:cNvSpPr/>
            <p:nvPr/>
          </p:nvSpPr>
          <p:spPr>
            <a:xfrm>
              <a:off x="7089087" y="4260733"/>
              <a:ext cx="9525" cy="9525"/>
            </a:xfrm>
            <a:custGeom>
              <a:avLst/>
              <a:gdLst>
                <a:gd name="connsiteX0" fmla="*/ 7990 w 9525"/>
                <a:gd name="connsiteY0" fmla="*/ 7419 h 9525"/>
                <a:gd name="connsiteX1" fmla="*/ 7990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419"/>
                  </a:moveTo>
                  <a:cubicBezTo>
                    <a:pt x="6085" y="6466"/>
                    <a:pt x="7990" y="8371"/>
                    <a:pt x="7990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xmlns="" id="{76A0B385-01A3-4E13-BAAC-304F537C0991}"/>
                </a:ext>
              </a:extLst>
            </p:cNvPr>
            <p:cNvSpPr/>
            <p:nvPr/>
          </p:nvSpPr>
          <p:spPr>
            <a:xfrm>
              <a:off x="7084219" y="42629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xmlns="" id="{1257A358-D627-41C6-9D12-FF118698C1AF}"/>
                </a:ext>
              </a:extLst>
            </p:cNvPr>
            <p:cNvSpPr/>
            <p:nvPr/>
          </p:nvSpPr>
          <p:spPr>
            <a:xfrm>
              <a:off x="7018496" y="4332446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8096" y="9049"/>
                    <a:pt x="8096" y="10001"/>
                    <a:pt x="9049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xmlns="" id="{41548EA2-C4F4-4117-A4C2-1FA6784860BB}"/>
                </a:ext>
              </a:extLst>
            </p:cNvPr>
            <p:cNvSpPr/>
            <p:nvPr/>
          </p:nvSpPr>
          <p:spPr>
            <a:xfrm>
              <a:off x="7135336" y="430101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8096"/>
                    <a:pt x="8414" y="7144"/>
                    <a:pt x="84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xmlns="" id="{3B2173A6-7E1A-483B-9DD3-65EEB6B33A0F}"/>
                </a:ext>
              </a:extLst>
            </p:cNvPr>
            <p:cNvSpPr/>
            <p:nvPr/>
          </p:nvSpPr>
          <p:spPr>
            <a:xfrm>
              <a:off x="7094696" y="4282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xmlns="" id="{2C980ADB-05A9-48AC-94DA-4A2B97F00256}"/>
                </a:ext>
              </a:extLst>
            </p:cNvPr>
            <p:cNvSpPr/>
            <p:nvPr/>
          </p:nvSpPr>
          <p:spPr>
            <a:xfrm>
              <a:off x="7045166" y="43105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xmlns="" id="{71DCE4B0-24F8-48AB-863F-F67916456549}"/>
                </a:ext>
              </a:extLst>
            </p:cNvPr>
            <p:cNvSpPr/>
            <p:nvPr/>
          </p:nvSpPr>
          <p:spPr>
            <a:xfrm>
              <a:off x="7091691" y="4281407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6"/>
                    <a:pt x="7291" y="7700"/>
                    <a:pt x="824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xmlns="" id="{E0882E62-5F02-4CC9-AE63-C4803AC312FE}"/>
                </a:ext>
              </a:extLst>
            </p:cNvPr>
            <p:cNvSpPr/>
            <p:nvPr/>
          </p:nvSpPr>
          <p:spPr>
            <a:xfrm>
              <a:off x="7018496" y="43333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xmlns="" id="{0B737664-981E-4ACD-850A-93E3EA60DCAB}"/>
                </a:ext>
              </a:extLst>
            </p:cNvPr>
            <p:cNvSpPr/>
            <p:nvPr/>
          </p:nvSpPr>
          <p:spPr>
            <a:xfrm>
              <a:off x="6992779" y="4250531"/>
              <a:ext cx="161925" cy="104775"/>
            </a:xfrm>
            <a:custGeom>
              <a:avLst/>
              <a:gdLst>
                <a:gd name="connsiteX0" fmla="*/ 33814 w 161925"/>
                <a:gd name="connsiteY0" fmla="*/ 97631 h 104775"/>
                <a:gd name="connsiteX1" fmla="*/ 30004 w 161925"/>
                <a:gd name="connsiteY1" fmla="*/ 85249 h 104775"/>
                <a:gd name="connsiteX2" fmla="*/ 30004 w 161925"/>
                <a:gd name="connsiteY2" fmla="*/ 85249 h 104775"/>
                <a:gd name="connsiteX3" fmla="*/ 31909 w 161925"/>
                <a:gd name="connsiteY3" fmla="*/ 84296 h 104775"/>
                <a:gd name="connsiteX4" fmla="*/ 36671 w 161925"/>
                <a:gd name="connsiteY4" fmla="*/ 90964 h 104775"/>
                <a:gd name="connsiteX5" fmla="*/ 64294 w 161925"/>
                <a:gd name="connsiteY5" fmla="*/ 57626 h 104775"/>
                <a:gd name="connsiteX6" fmla="*/ 64294 w 161925"/>
                <a:gd name="connsiteY6" fmla="*/ 56674 h 104775"/>
                <a:gd name="connsiteX7" fmla="*/ 69056 w 161925"/>
                <a:gd name="connsiteY7" fmla="*/ 61436 h 104775"/>
                <a:gd name="connsiteX8" fmla="*/ 70961 w 161925"/>
                <a:gd name="connsiteY8" fmla="*/ 61436 h 104775"/>
                <a:gd name="connsiteX9" fmla="*/ 73819 w 161925"/>
                <a:gd name="connsiteY9" fmla="*/ 49054 h 104775"/>
                <a:gd name="connsiteX10" fmla="*/ 121444 w 161925"/>
                <a:gd name="connsiteY10" fmla="*/ 24289 h 104775"/>
                <a:gd name="connsiteX11" fmla="*/ 121444 w 161925"/>
                <a:gd name="connsiteY11" fmla="*/ 33814 h 104775"/>
                <a:gd name="connsiteX12" fmla="*/ 126206 w 161925"/>
                <a:gd name="connsiteY12" fmla="*/ 33814 h 104775"/>
                <a:gd name="connsiteX13" fmla="*/ 130969 w 161925"/>
                <a:gd name="connsiteY13" fmla="*/ 26194 h 104775"/>
                <a:gd name="connsiteX14" fmla="*/ 131921 w 161925"/>
                <a:gd name="connsiteY14" fmla="*/ 27146 h 104775"/>
                <a:gd name="connsiteX15" fmla="*/ 149066 w 161925"/>
                <a:gd name="connsiteY15" fmla="*/ 39529 h 104775"/>
                <a:gd name="connsiteX16" fmla="*/ 149066 w 161925"/>
                <a:gd name="connsiteY16" fmla="*/ 41434 h 104775"/>
                <a:gd name="connsiteX17" fmla="*/ 150019 w 161925"/>
                <a:gd name="connsiteY17" fmla="*/ 41434 h 104775"/>
                <a:gd name="connsiteX18" fmla="*/ 145256 w 161925"/>
                <a:gd name="connsiteY18" fmla="*/ 47149 h 104775"/>
                <a:gd name="connsiteX19" fmla="*/ 151924 w 161925"/>
                <a:gd name="connsiteY19" fmla="*/ 45244 h 104775"/>
                <a:gd name="connsiteX20" fmla="*/ 145256 w 161925"/>
                <a:gd name="connsiteY20" fmla="*/ 50006 h 104775"/>
                <a:gd name="connsiteX21" fmla="*/ 145256 w 161925"/>
                <a:gd name="connsiteY21" fmla="*/ 51911 h 104775"/>
                <a:gd name="connsiteX22" fmla="*/ 156686 w 161925"/>
                <a:gd name="connsiteY22" fmla="*/ 51911 h 104775"/>
                <a:gd name="connsiteX23" fmla="*/ 150019 w 161925"/>
                <a:gd name="connsiteY23" fmla="*/ 56674 h 104775"/>
                <a:gd name="connsiteX24" fmla="*/ 150019 w 161925"/>
                <a:gd name="connsiteY24" fmla="*/ 57626 h 104775"/>
                <a:gd name="connsiteX25" fmla="*/ 152876 w 161925"/>
                <a:gd name="connsiteY25" fmla="*/ 57626 h 104775"/>
                <a:gd name="connsiteX26" fmla="*/ 152876 w 161925"/>
                <a:gd name="connsiteY26" fmla="*/ 50006 h 104775"/>
                <a:gd name="connsiteX27" fmla="*/ 154781 w 161925"/>
                <a:gd name="connsiteY27" fmla="*/ 47149 h 104775"/>
                <a:gd name="connsiteX28" fmla="*/ 154781 w 161925"/>
                <a:gd name="connsiteY28" fmla="*/ 33814 h 104775"/>
                <a:gd name="connsiteX29" fmla="*/ 145256 w 161925"/>
                <a:gd name="connsiteY29" fmla="*/ 38576 h 104775"/>
                <a:gd name="connsiteX30" fmla="*/ 148114 w 161925"/>
                <a:gd name="connsiteY30" fmla="*/ 35719 h 104775"/>
                <a:gd name="connsiteX31" fmla="*/ 147161 w 161925"/>
                <a:gd name="connsiteY31" fmla="*/ 30956 h 104775"/>
                <a:gd name="connsiteX32" fmla="*/ 130969 w 161925"/>
                <a:gd name="connsiteY32" fmla="*/ 22384 h 104775"/>
                <a:gd name="connsiteX33" fmla="*/ 132874 w 161925"/>
                <a:gd name="connsiteY33" fmla="*/ 12859 h 104775"/>
                <a:gd name="connsiteX34" fmla="*/ 127159 w 161925"/>
                <a:gd name="connsiteY34" fmla="*/ 17621 h 104775"/>
                <a:gd name="connsiteX35" fmla="*/ 126206 w 161925"/>
                <a:gd name="connsiteY35" fmla="*/ 7144 h 104775"/>
                <a:gd name="connsiteX36" fmla="*/ 123349 w 161925"/>
                <a:gd name="connsiteY36" fmla="*/ 14764 h 104775"/>
                <a:gd name="connsiteX37" fmla="*/ 123349 w 161925"/>
                <a:gd name="connsiteY37" fmla="*/ 8096 h 104775"/>
                <a:gd name="connsiteX38" fmla="*/ 118586 w 161925"/>
                <a:gd name="connsiteY38" fmla="*/ 16669 h 104775"/>
                <a:gd name="connsiteX39" fmla="*/ 113824 w 161925"/>
                <a:gd name="connsiteY39" fmla="*/ 9049 h 104775"/>
                <a:gd name="connsiteX40" fmla="*/ 115729 w 161925"/>
                <a:gd name="connsiteY40" fmla="*/ 17621 h 104775"/>
                <a:gd name="connsiteX41" fmla="*/ 103346 w 161925"/>
                <a:gd name="connsiteY41" fmla="*/ 21431 h 104775"/>
                <a:gd name="connsiteX42" fmla="*/ 90011 w 161925"/>
                <a:gd name="connsiteY42" fmla="*/ 26194 h 104775"/>
                <a:gd name="connsiteX43" fmla="*/ 90011 w 161925"/>
                <a:gd name="connsiteY43" fmla="*/ 27146 h 104775"/>
                <a:gd name="connsiteX44" fmla="*/ 85249 w 161925"/>
                <a:gd name="connsiteY44" fmla="*/ 20479 h 104775"/>
                <a:gd name="connsiteX45" fmla="*/ 85249 w 161925"/>
                <a:gd name="connsiteY45" fmla="*/ 27146 h 104775"/>
                <a:gd name="connsiteX46" fmla="*/ 83344 w 161925"/>
                <a:gd name="connsiteY46" fmla="*/ 29051 h 104775"/>
                <a:gd name="connsiteX47" fmla="*/ 82391 w 161925"/>
                <a:gd name="connsiteY47" fmla="*/ 30004 h 104775"/>
                <a:gd name="connsiteX48" fmla="*/ 74771 w 161925"/>
                <a:gd name="connsiteY48" fmla="*/ 31909 h 104775"/>
                <a:gd name="connsiteX49" fmla="*/ 67151 w 161925"/>
                <a:gd name="connsiteY49" fmla="*/ 24289 h 104775"/>
                <a:gd name="connsiteX50" fmla="*/ 60484 w 161925"/>
                <a:gd name="connsiteY50" fmla="*/ 40481 h 104775"/>
                <a:gd name="connsiteX51" fmla="*/ 42386 w 161925"/>
                <a:gd name="connsiteY51" fmla="*/ 56674 h 104775"/>
                <a:gd name="connsiteX52" fmla="*/ 35719 w 161925"/>
                <a:gd name="connsiteY52" fmla="*/ 65246 h 104775"/>
                <a:gd name="connsiteX53" fmla="*/ 33814 w 161925"/>
                <a:gd name="connsiteY53" fmla="*/ 66199 h 104775"/>
                <a:gd name="connsiteX54" fmla="*/ 27146 w 161925"/>
                <a:gd name="connsiteY54" fmla="*/ 60484 h 104775"/>
                <a:gd name="connsiteX55" fmla="*/ 28099 w 161925"/>
                <a:gd name="connsiteY55" fmla="*/ 65246 h 104775"/>
                <a:gd name="connsiteX56" fmla="*/ 29051 w 161925"/>
                <a:gd name="connsiteY56" fmla="*/ 69056 h 104775"/>
                <a:gd name="connsiteX57" fmla="*/ 32861 w 161925"/>
                <a:gd name="connsiteY57" fmla="*/ 72866 h 104775"/>
                <a:gd name="connsiteX58" fmla="*/ 7144 w 161925"/>
                <a:gd name="connsiteY58" fmla="*/ 89059 h 104775"/>
                <a:gd name="connsiteX59" fmla="*/ 22384 w 161925"/>
                <a:gd name="connsiteY59" fmla="*/ 105251 h 104775"/>
                <a:gd name="connsiteX60" fmla="*/ 22384 w 161925"/>
                <a:gd name="connsiteY60" fmla="*/ 104299 h 104775"/>
                <a:gd name="connsiteX61" fmla="*/ 24289 w 161925"/>
                <a:gd name="connsiteY61" fmla="*/ 104299 h 104775"/>
                <a:gd name="connsiteX62" fmla="*/ 21431 w 161925"/>
                <a:gd name="connsiteY62" fmla="*/ 99536 h 104775"/>
                <a:gd name="connsiteX63" fmla="*/ 30956 w 161925"/>
                <a:gd name="connsiteY63" fmla="*/ 101441 h 104775"/>
                <a:gd name="connsiteX64" fmla="*/ 28099 w 161925"/>
                <a:gd name="connsiteY64" fmla="*/ 91916 h 104775"/>
                <a:gd name="connsiteX65" fmla="*/ 33814 w 161925"/>
                <a:gd name="connsiteY65" fmla="*/ 97631 h 104775"/>
                <a:gd name="connsiteX66" fmla="*/ 39529 w 161925"/>
                <a:gd name="connsiteY66" fmla="*/ 79534 h 104775"/>
                <a:gd name="connsiteX67" fmla="*/ 39529 w 161925"/>
                <a:gd name="connsiteY67" fmla="*/ 79534 h 104775"/>
                <a:gd name="connsiteX68" fmla="*/ 40481 w 161925"/>
                <a:gd name="connsiteY68" fmla="*/ 78581 h 104775"/>
                <a:gd name="connsiteX69" fmla="*/ 40481 w 161925"/>
                <a:gd name="connsiteY69" fmla="*/ 78581 h 104775"/>
                <a:gd name="connsiteX70" fmla="*/ 25241 w 161925"/>
                <a:gd name="connsiteY70" fmla="*/ 67151 h 104775"/>
                <a:gd name="connsiteX71" fmla="*/ 25241 w 161925"/>
                <a:gd name="connsiteY71" fmla="*/ 6715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61925" h="104775">
                  <a:moveTo>
                    <a:pt x="33814" y="97631"/>
                  </a:moveTo>
                  <a:cubicBezTo>
                    <a:pt x="31909" y="98584"/>
                    <a:pt x="34766" y="89059"/>
                    <a:pt x="30004" y="85249"/>
                  </a:cubicBezTo>
                  <a:cubicBezTo>
                    <a:pt x="30956" y="87154"/>
                    <a:pt x="30956" y="87154"/>
                    <a:pt x="30004" y="85249"/>
                  </a:cubicBezTo>
                  <a:cubicBezTo>
                    <a:pt x="32861" y="89059"/>
                    <a:pt x="32861" y="89059"/>
                    <a:pt x="31909" y="84296"/>
                  </a:cubicBezTo>
                  <a:cubicBezTo>
                    <a:pt x="36671" y="89059"/>
                    <a:pt x="31909" y="86201"/>
                    <a:pt x="36671" y="90964"/>
                  </a:cubicBezTo>
                  <a:cubicBezTo>
                    <a:pt x="36671" y="90964"/>
                    <a:pt x="64294" y="60484"/>
                    <a:pt x="64294" y="57626"/>
                  </a:cubicBezTo>
                  <a:cubicBezTo>
                    <a:pt x="67151" y="61436"/>
                    <a:pt x="67151" y="60484"/>
                    <a:pt x="64294" y="56674"/>
                  </a:cubicBezTo>
                  <a:cubicBezTo>
                    <a:pt x="65246" y="56674"/>
                    <a:pt x="68104" y="61436"/>
                    <a:pt x="69056" y="61436"/>
                  </a:cubicBezTo>
                  <a:cubicBezTo>
                    <a:pt x="70009" y="60484"/>
                    <a:pt x="70009" y="60484"/>
                    <a:pt x="70961" y="61436"/>
                  </a:cubicBezTo>
                  <a:cubicBezTo>
                    <a:pt x="73819" y="58579"/>
                    <a:pt x="74771" y="50006"/>
                    <a:pt x="73819" y="49054"/>
                  </a:cubicBezTo>
                  <a:cubicBezTo>
                    <a:pt x="73819" y="49054"/>
                    <a:pt x="120491" y="31909"/>
                    <a:pt x="121444" y="24289"/>
                  </a:cubicBezTo>
                  <a:cubicBezTo>
                    <a:pt x="120491" y="31909"/>
                    <a:pt x="121444" y="30956"/>
                    <a:pt x="121444" y="33814"/>
                  </a:cubicBezTo>
                  <a:cubicBezTo>
                    <a:pt x="121444" y="33814"/>
                    <a:pt x="128111" y="25241"/>
                    <a:pt x="126206" y="33814"/>
                  </a:cubicBezTo>
                  <a:cubicBezTo>
                    <a:pt x="127159" y="32861"/>
                    <a:pt x="131921" y="29051"/>
                    <a:pt x="130969" y="26194"/>
                  </a:cubicBezTo>
                  <a:cubicBezTo>
                    <a:pt x="128111" y="29051"/>
                    <a:pt x="131921" y="29051"/>
                    <a:pt x="131921" y="27146"/>
                  </a:cubicBezTo>
                  <a:cubicBezTo>
                    <a:pt x="129064" y="35719"/>
                    <a:pt x="144304" y="30956"/>
                    <a:pt x="149066" y="39529"/>
                  </a:cubicBezTo>
                  <a:cubicBezTo>
                    <a:pt x="138589" y="42386"/>
                    <a:pt x="148114" y="43339"/>
                    <a:pt x="149066" y="41434"/>
                  </a:cubicBezTo>
                  <a:cubicBezTo>
                    <a:pt x="147161" y="42386"/>
                    <a:pt x="148114" y="42386"/>
                    <a:pt x="150019" y="41434"/>
                  </a:cubicBezTo>
                  <a:cubicBezTo>
                    <a:pt x="149066" y="42386"/>
                    <a:pt x="146209" y="42386"/>
                    <a:pt x="145256" y="47149"/>
                  </a:cubicBezTo>
                  <a:cubicBezTo>
                    <a:pt x="144304" y="46196"/>
                    <a:pt x="151924" y="45244"/>
                    <a:pt x="151924" y="45244"/>
                  </a:cubicBezTo>
                  <a:cubicBezTo>
                    <a:pt x="149066" y="46196"/>
                    <a:pt x="147161" y="48101"/>
                    <a:pt x="145256" y="50006"/>
                  </a:cubicBezTo>
                  <a:cubicBezTo>
                    <a:pt x="148114" y="50006"/>
                    <a:pt x="148114" y="50006"/>
                    <a:pt x="145256" y="51911"/>
                  </a:cubicBezTo>
                  <a:cubicBezTo>
                    <a:pt x="149066" y="51911"/>
                    <a:pt x="150971" y="50959"/>
                    <a:pt x="156686" y="51911"/>
                  </a:cubicBezTo>
                  <a:cubicBezTo>
                    <a:pt x="151924" y="55721"/>
                    <a:pt x="153829" y="55721"/>
                    <a:pt x="150019" y="56674"/>
                  </a:cubicBezTo>
                  <a:cubicBezTo>
                    <a:pt x="154781" y="55721"/>
                    <a:pt x="154781" y="56674"/>
                    <a:pt x="150019" y="57626"/>
                  </a:cubicBezTo>
                  <a:cubicBezTo>
                    <a:pt x="148114" y="57626"/>
                    <a:pt x="161449" y="56674"/>
                    <a:pt x="152876" y="57626"/>
                  </a:cubicBezTo>
                  <a:cubicBezTo>
                    <a:pt x="154781" y="57626"/>
                    <a:pt x="165259" y="47149"/>
                    <a:pt x="152876" y="50006"/>
                  </a:cubicBezTo>
                  <a:cubicBezTo>
                    <a:pt x="154781" y="45244"/>
                    <a:pt x="162401" y="44291"/>
                    <a:pt x="154781" y="47149"/>
                  </a:cubicBezTo>
                  <a:cubicBezTo>
                    <a:pt x="156686" y="45244"/>
                    <a:pt x="154781" y="32861"/>
                    <a:pt x="154781" y="33814"/>
                  </a:cubicBezTo>
                  <a:cubicBezTo>
                    <a:pt x="150971" y="30956"/>
                    <a:pt x="148114" y="32861"/>
                    <a:pt x="145256" y="38576"/>
                  </a:cubicBezTo>
                  <a:cubicBezTo>
                    <a:pt x="149066" y="36671"/>
                    <a:pt x="150019" y="35719"/>
                    <a:pt x="148114" y="35719"/>
                  </a:cubicBezTo>
                  <a:cubicBezTo>
                    <a:pt x="153829" y="30956"/>
                    <a:pt x="151924" y="31909"/>
                    <a:pt x="147161" y="30956"/>
                  </a:cubicBezTo>
                  <a:cubicBezTo>
                    <a:pt x="140494" y="19526"/>
                    <a:pt x="141446" y="14764"/>
                    <a:pt x="130969" y="22384"/>
                  </a:cubicBezTo>
                  <a:cubicBezTo>
                    <a:pt x="130969" y="22384"/>
                    <a:pt x="133826" y="11906"/>
                    <a:pt x="132874" y="12859"/>
                  </a:cubicBezTo>
                  <a:cubicBezTo>
                    <a:pt x="131921" y="13811"/>
                    <a:pt x="130016" y="16669"/>
                    <a:pt x="127159" y="17621"/>
                  </a:cubicBezTo>
                  <a:cubicBezTo>
                    <a:pt x="127159" y="13811"/>
                    <a:pt x="128111" y="9049"/>
                    <a:pt x="126206" y="7144"/>
                  </a:cubicBezTo>
                  <a:cubicBezTo>
                    <a:pt x="122396" y="11906"/>
                    <a:pt x="128111" y="5239"/>
                    <a:pt x="123349" y="14764"/>
                  </a:cubicBezTo>
                  <a:cubicBezTo>
                    <a:pt x="123349" y="12859"/>
                    <a:pt x="122396" y="9049"/>
                    <a:pt x="123349" y="8096"/>
                  </a:cubicBezTo>
                  <a:cubicBezTo>
                    <a:pt x="122396" y="6191"/>
                    <a:pt x="120491" y="13811"/>
                    <a:pt x="118586" y="16669"/>
                  </a:cubicBezTo>
                  <a:cubicBezTo>
                    <a:pt x="118586" y="15716"/>
                    <a:pt x="114776" y="8096"/>
                    <a:pt x="113824" y="9049"/>
                  </a:cubicBezTo>
                  <a:cubicBezTo>
                    <a:pt x="114776" y="14764"/>
                    <a:pt x="114776" y="11906"/>
                    <a:pt x="115729" y="17621"/>
                  </a:cubicBezTo>
                  <a:cubicBezTo>
                    <a:pt x="113824" y="10954"/>
                    <a:pt x="99536" y="11906"/>
                    <a:pt x="103346" y="21431"/>
                  </a:cubicBezTo>
                  <a:cubicBezTo>
                    <a:pt x="99536" y="12859"/>
                    <a:pt x="91916" y="20479"/>
                    <a:pt x="90011" y="26194"/>
                  </a:cubicBezTo>
                  <a:cubicBezTo>
                    <a:pt x="88106" y="20479"/>
                    <a:pt x="88106" y="21431"/>
                    <a:pt x="90011" y="27146"/>
                  </a:cubicBezTo>
                  <a:cubicBezTo>
                    <a:pt x="88106" y="25241"/>
                    <a:pt x="87154" y="21431"/>
                    <a:pt x="85249" y="20479"/>
                  </a:cubicBezTo>
                  <a:cubicBezTo>
                    <a:pt x="86201" y="18574"/>
                    <a:pt x="85249" y="27146"/>
                    <a:pt x="85249" y="27146"/>
                  </a:cubicBezTo>
                  <a:cubicBezTo>
                    <a:pt x="83344" y="22384"/>
                    <a:pt x="82391" y="22384"/>
                    <a:pt x="83344" y="29051"/>
                  </a:cubicBezTo>
                  <a:cubicBezTo>
                    <a:pt x="77629" y="13811"/>
                    <a:pt x="84296" y="28099"/>
                    <a:pt x="82391" y="30004"/>
                  </a:cubicBezTo>
                  <a:cubicBezTo>
                    <a:pt x="78581" y="23336"/>
                    <a:pt x="68104" y="23336"/>
                    <a:pt x="74771" y="31909"/>
                  </a:cubicBezTo>
                  <a:cubicBezTo>
                    <a:pt x="74771" y="32861"/>
                    <a:pt x="67151" y="24289"/>
                    <a:pt x="67151" y="24289"/>
                  </a:cubicBezTo>
                  <a:cubicBezTo>
                    <a:pt x="70009" y="28099"/>
                    <a:pt x="61436" y="33814"/>
                    <a:pt x="60484" y="40481"/>
                  </a:cubicBezTo>
                  <a:cubicBezTo>
                    <a:pt x="51911" y="29051"/>
                    <a:pt x="40481" y="58579"/>
                    <a:pt x="42386" y="56674"/>
                  </a:cubicBezTo>
                  <a:cubicBezTo>
                    <a:pt x="38576" y="59531"/>
                    <a:pt x="30004" y="57626"/>
                    <a:pt x="35719" y="65246"/>
                  </a:cubicBezTo>
                  <a:cubicBezTo>
                    <a:pt x="31909" y="62389"/>
                    <a:pt x="31909" y="63341"/>
                    <a:pt x="33814" y="66199"/>
                  </a:cubicBezTo>
                  <a:cubicBezTo>
                    <a:pt x="29051" y="62389"/>
                    <a:pt x="33814" y="70009"/>
                    <a:pt x="27146" y="60484"/>
                  </a:cubicBezTo>
                  <a:cubicBezTo>
                    <a:pt x="35719" y="76676"/>
                    <a:pt x="29051" y="64294"/>
                    <a:pt x="28099" y="65246"/>
                  </a:cubicBezTo>
                  <a:cubicBezTo>
                    <a:pt x="27146" y="65246"/>
                    <a:pt x="22384" y="64294"/>
                    <a:pt x="29051" y="69056"/>
                  </a:cubicBezTo>
                  <a:cubicBezTo>
                    <a:pt x="28099" y="69056"/>
                    <a:pt x="29051" y="68104"/>
                    <a:pt x="32861" y="72866"/>
                  </a:cubicBezTo>
                  <a:cubicBezTo>
                    <a:pt x="30004" y="70961"/>
                    <a:pt x="10001" y="87154"/>
                    <a:pt x="7144" y="89059"/>
                  </a:cubicBezTo>
                  <a:cubicBezTo>
                    <a:pt x="7144" y="92869"/>
                    <a:pt x="22384" y="105251"/>
                    <a:pt x="22384" y="105251"/>
                  </a:cubicBezTo>
                  <a:cubicBezTo>
                    <a:pt x="24289" y="102394"/>
                    <a:pt x="19526" y="102394"/>
                    <a:pt x="22384" y="104299"/>
                  </a:cubicBezTo>
                  <a:cubicBezTo>
                    <a:pt x="21431" y="102394"/>
                    <a:pt x="22384" y="102394"/>
                    <a:pt x="24289" y="104299"/>
                  </a:cubicBezTo>
                  <a:cubicBezTo>
                    <a:pt x="26194" y="98584"/>
                    <a:pt x="24289" y="106204"/>
                    <a:pt x="21431" y="99536"/>
                  </a:cubicBezTo>
                  <a:cubicBezTo>
                    <a:pt x="29051" y="104299"/>
                    <a:pt x="23336" y="93821"/>
                    <a:pt x="30956" y="101441"/>
                  </a:cubicBezTo>
                  <a:cubicBezTo>
                    <a:pt x="21431" y="89059"/>
                    <a:pt x="40481" y="109061"/>
                    <a:pt x="28099" y="91916"/>
                  </a:cubicBezTo>
                  <a:cubicBezTo>
                    <a:pt x="31909" y="98584"/>
                    <a:pt x="25241" y="97631"/>
                    <a:pt x="33814" y="97631"/>
                  </a:cubicBezTo>
                  <a:close/>
                  <a:moveTo>
                    <a:pt x="39529" y="79534"/>
                  </a:moveTo>
                  <a:cubicBezTo>
                    <a:pt x="39529" y="80486"/>
                    <a:pt x="39529" y="80486"/>
                    <a:pt x="39529" y="79534"/>
                  </a:cubicBezTo>
                  <a:close/>
                  <a:moveTo>
                    <a:pt x="40481" y="78581"/>
                  </a:moveTo>
                  <a:cubicBezTo>
                    <a:pt x="40481" y="79534"/>
                    <a:pt x="36671" y="76676"/>
                    <a:pt x="40481" y="78581"/>
                  </a:cubicBezTo>
                  <a:close/>
                  <a:moveTo>
                    <a:pt x="25241" y="67151"/>
                  </a:moveTo>
                  <a:cubicBezTo>
                    <a:pt x="25241" y="66199"/>
                    <a:pt x="27146" y="70009"/>
                    <a:pt x="25241" y="671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xmlns="" id="{F44885B3-FA1B-42AB-A188-7908F1C60C25}"/>
                </a:ext>
              </a:extLst>
            </p:cNvPr>
            <p:cNvSpPr/>
            <p:nvPr/>
          </p:nvSpPr>
          <p:spPr>
            <a:xfrm>
              <a:off x="7012781" y="43133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xmlns="" id="{34E2A6D3-3BCE-431A-9001-5F4828A827AA}"/>
                </a:ext>
              </a:extLst>
            </p:cNvPr>
            <p:cNvSpPr/>
            <p:nvPr/>
          </p:nvSpPr>
          <p:spPr>
            <a:xfrm>
              <a:off x="7133326" y="427582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6615"/>
                    <a:pt x="6615" y="7567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xmlns="" id="{050B1B6C-352A-4E6E-B65B-3A430984ED29}"/>
                </a:ext>
              </a:extLst>
            </p:cNvPr>
            <p:cNvSpPr/>
            <p:nvPr/>
          </p:nvSpPr>
          <p:spPr>
            <a:xfrm>
              <a:off x="7043790" y="4312549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6615" y="6085"/>
                    <a:pt x="7567" y="7990"/>
                    <a:pt x="7567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xmlns="" id="{14707D8A-ACE2-49D7-81AA-D717C88D2FA4}"/>
                </a:ext>
              </a:extLst>
            </p:cNvPr>
            <p:cNvSpPr/>
            <p:nvPr/>
          </p:nvSpPr>
          <p:spPr>
            <a:xfrm>
              <a:off x="7130891" y="4288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xmlns="" id="{8BCB2F82-64C2-430C-9CCB-3815E276B65A}"/>
                </a:ext>
              </a:extLst>
            </p:cNvPr>
            <p:cNvSpPr/>
            <p:nvPr/>
          </p:nvSpPr>
          <p:spPr>
            <a:xfrm>
              <a:off x="7131844" y="4291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xmlns="" id="{79667C90-73FF-4D70-9F0C-33FE4F577556}"/>
                </a:ext>
              </a:extLst>
            </p:cNvPr>
            <p:cNvSpPr/>
            <p:nvPr/>
          </p:nvSpPr>
          <p:spPr>
            <a:xfrm>
              <a:off x="7132796" y="429349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0001" y="6085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xmlns="" id="{805ADEB8-2A64-4791-AA9D-6FE9B721AEF0}"/>
                </a:ext>
              </a:extLst>
            </p:cNvPr>
            <p:cNvSpPr/>
            <p:nvPr/>
          </p:nvSpPr>
          <p:spPr>
            <a:xfrm>
              <a:off x="7104751" y="427815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xmlns="" id="{066FEFF1-B552-41AE-A06D-AEFA0613A4A2}"/>
                </a:ext>
              </a:extLst>
            </p:cNvPr>
            <p:cNvSpPr/>
            <p:nvPr/>
          </p:nvSpPr>
          <p:spPr>
            <a:xfrm>
              <a:off x="7114699" y="427434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xmlns="" id="{AB8DB988-5FDF-49DD-82B6-780E2A534BDD}"/>
                </a:ext>
              </a:extLst>
            </p:cNvPr>
            <p:cNvSpPr/>
            <p:nvPr/>
          </p:nvSpPr>
          <p:spPr>
            <a:xfrm>
              <a:off x="7094696" y="4282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xmlns="" id="{4FC241C7-0150-45A5-8CFC-9824E855784C}"/>
                </a:ext>
              </a:extLst>
            </p:cNvPr>
            <p:cNvSpPr/>
            <p:nvPr/>
          </p:nvSpPr>
          <p:spPr>
            <a:xfrm>
              <a:off x="7114699" y="42748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xmlns="" id="{257CFF38-E17A-4A45-8A82-86F24B396D4B}"/>
                </a:ext>
              </a:extLst>
            </p:cNvPr>
            <p:cNvSpPr/>
            <p:nvPr/>
          </p:nvSpPr>
          <p:spPr>
            <a:xfrm>
              <a:off x="7135654" y="430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xmlns="" id="{C347E6DD-3CC2-464D-B57E-96273D82CCAB}"/>
                </a:ext>
              </a:extLst>
            </p:cNvPr>
            <p:cNvSpPr/>
            <p:nvPr/>
          </p:nvSpPr>
          <p:spPr>
            <a:xfrm>
              <a:off x="7136606" y="430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xmlns="" id="{629F84EF-C990-4A47-9F2A-FDE44AD0F877}"/>
                </a:ext>
              </a:extLst>
            </p:cNvPr>
            <p:cNvSpPr/>
            <p:nvPr/>
          </p:nvSpPr>
          <p:spPr>
            <a:xfrm>
              <a:off x="7136844" y="430387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xmlns="" id="{80197136-2276-4C3A-B010-DABF99C42AC0}"/>
                </a:ext>
              </a:extLst>
            </p:cNvPr>
            <p:cNvSpPr/>
            <p:nvPr/>
          </p:nvSpPr>
          <p:spPr>
            <a:xfrm>
              <a:off x="7135230" y="43000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xmlns="" id="{C6040ED4-80D6-4CF2-A69A-51F79F2B5804}"/>
                </a:ext>
              </a:extLst>
            </p:cNvPr>
            <p:cNvSpPr/>
            <p:nvPr/>
          </p:nvSpPr>
          <p:spPr>
            <a:xfrm>
              <a:off x="7134554" y="4300061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xmlns="" id="{7019E447-1F1D-4BA5-B9EB-0510FDAB288C}"/>
                </a:ext>
              </a:extLst>
            </p:cNvPr>
            <p:cNvSpPr/>
            <p:nvPr/>
          </p:nvSpPr>
          <p:spPr>
            <a:xfrm>
              <a:off x="7144226" y="42895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xmlns="" id="{00D9B72C-2DCE-46D3-8364-AD64C9254BB1}"/>
                </a:ext>
              </a:extLst>
            </p:cNvPr>
            <p:cNvSpPr/>
            <p:nvPr/>
          </p:nvSpPr>
          <p:spPr>
            <a:xfrm>
              <a:off x="7144226" y="428577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xmlns="" id="{AC728655-9119-4423-97F7-307C8F260865}"/>
                </a:ext>
              </a:extLst>
            </p:cNvPr>
            <p:cNvSpPr/>
            <p:nvPr/>
          </p:nvSpPr>
          <p:spPr>
            <a:xfrm>
              <a:off x="7129939" y="426767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xmlns="" id="{A5B2EC98-90F1-4CAA-AD78-667C9CCFF32C}"/>
                </a:ext>
              </a:extLst>
            </p:cNvPr>
            <p:cNvSpPr/>
            <p:nvPr/>
          </p:nvSpPr>
          <p:spPr>
            <a:xfrm>
              <a:off x="7118509" y="4277801"/>
              <a:ext cx="9525" cy="9525"/>
            </a:xfrm>
            <a:custGeom>
              <a:avLst/>
              <a:gdLst>
                <a:gd name="connsiteX0" fmla="*/ 7144 w 9525"/>
                <a:gd name="connsiteY0" fmla="*/ 7496 h 9525"/>
                <a:gd name="connsiteX1" fmla="*/ 714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96"/>
                  </a:moveTo>
                  <a:cubicBezTo>
                    <a:pt x="7144" y="12258"/>
                    <a:pt x="7144" y="5591"/>
                    <a:pt x="7144" y="74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xmlns="" id="{0F8D8C53-7006-4A4C-BB49-16C263A4DF8D}"/>
                </a:ext>
              </a:extLst>
            </p:cNvPr>
            <p:cNvSpPr/>
            <p:nvPr/>
          </p:nvSpPr>
          <p:spPr>
            <a:xfrm>
              <a:off x="7125046" y="4261008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9179" y="7144"/>
                    <a:pt x="5369" y="7144"/>
                    <a:pt x="822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xmlns="" id="{A52C26D6-379E-4466-BE4E-6A52A2346E9A}"/>
                </a:ext>
              </a:extLst>
            </p:cNvPr>
            <p:cNvSpPr/>
            <p:nvPr/>
          </p:nvSpPr>
          <p:spPr>
            <a:xfrm>
              <a:off x="7084219" y="4259864"/>
              <a:ext cx="9525" cy="9525"/>
            </a:xfrm>
            <a:custGeom>
              <a:avLst/>
              <a:gdLst>
                <a:gd name="connsiteX0" fmla="*/ 7144 w 9525"/>
                <a:gd name="connsiteY0" fmla="*/ 7335 h 9525"/>
                <a:gd name="connsiteX1" fmla="*/ 8096 w 9525"/>
                <a:gd name="connsiteY1" fmla="*/ 10193 h 9525"/>
                <a:gd name="connsiteX2" fmla="*/ 7144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335"/>
                  </a:moveTo>
                  <a:lnTo>
                    <a:pt x="8096" y="10193"/>
                  </a:lnTo>
                  <a:cubicBezTo>
                    <a:pt x="9049" y="9241"/>
                    <a:pt x="8096" y="6383"/>
                    <a:pt x="7144" y="73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xmlns="" id="{DA95A74B-CC3D-466A-BA3E-203D894E627A}"/>
                </a:ext>
              </a:extLst>
            </p:cNvPr>
            <p:cNvSpPr/>
            <p:nvPr/>
          </p:nvSpPr>
          <p:spPr>
            <a:xfrm>
              <a:off x="7069537" y="4267281"/>
              <a:ext cx="9525" cy="9525"/>
            </a:xfrm>
            <a:custGeom>
              <a:avLst/>
              <a:gdLst>
                <a:gd name="connsiteX0" fmla="*/ 8491 w 9525"/>
                <a:gd name="connsiteY0" fmla="*/ 8491 h 9525"/>
                <a:gd name="connsiteX1" fmla="*/ 7538 w 9525"/>
                <a:gd name="connsiteY1" fmla="*/ 7538 h 9525"/>
                <a:gd name="connsiteX2" fmla="*/ 8491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8491"/>
                  </a:moveTo>
                  <a:cubicBezTo>
                    <a:pt x="7538" y="7538"/>
                    <a:pt x="6586" y="6586"/>
                    <a:pt x="7538" y="7538"/>
                  </a:cubicBezTo>
                  <a:cubicBezTo>
                    <a:pt x="7538" y="8491"/>
                    <a:pt x="8491" y="9443"/>
                    <a:pt x="8491" y="849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xmlns="" id="{41826C8A-0D08-4919-8EF0-4C3D98C2941C}"/>
                </a:ext>
              </a:extLst>
            </p:cNvPr>
            <p:cNvSpPr/>
            <p:nvPr/>
          </p:nvSpPr>
          <p:spPr>
            <a:xfrm>
              <a:off x="7030032" y="4290218"/>
              <a:ext cx="9525" cy="9525"/>
            </a:xfrm>
            <a:custGeom>
              <a:avLst/>
              <a:gdLst>
                <a:gd name="connsiteX0" fmla="*/ 7990 w 9525"/>
                <a:gd name="connsiteY0" fmla="*/ 8414 h 9525"/>
                <a:gd name="connsiteX1" fmla="*/ 7990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414"/>
                  </a:moveTo>
                  <a:cubicBezTo>
                    <a:pt x="6086" y="5556"/>
                    <a:pt x="7990" y="8414"/>
                    <a:pt x="7990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1" name="Group 780">
            <a:extLst>
              <a:ext uri="{FF2B5EF4-FFF2-40B4-BE49-F238E27FC236}">
                <a16:creationId xmlns:a16="http://schemas.microsoft.com/office/drawing/2014/main" xmlns="" id="{7115E7ED-A921-416D-937B-1C75D84E30B3}"/>
              </a:ext>
            </a:extLst>
          </p:cNvPr>
          <p:cNvGrpSpPr/>
          <p:nvPr/>
        </p:nvGrpSpPr>
        <p:grpSpPr>
          <a:xfrm rot="3269721" flipH="1">
            <a:off x="6454914" y="1453382"/>
            <a:ext cx="177115" cy="436233"/>
            <a:chOff x="4871877" y="3006765"/>
            <a:chExt cx="619125" cy="1524902"/>
          </a:xfrm>
        </p:grpSpPr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xmlns="" id="{BF4C3A71-CB70-48C8-A173-C27D2B5EB854}"/>
                </a:ext>
              </a:extLst>
            </p:cNvPr>
            <p:cNvSpPr/>
            <p:nvPr/>
          </p:nvSpPr>
          <p:spPr>
            <a:xfrm>
              <a:off x="5122069" y="3028878"/>
              <a:ext cx="19050" cy="9525"/>
            </a:xfrm>
            <a:custGeom>
              <a:avLst/>
              <a:gdLst>
                <a:gd name="connsiteX0" fmla="*/ 7144 w 19050"/>
                <a:gd name="connsiteY0" fmla="*/ 8644 h 9525"/>
                <a:gd name="connsiteX1" fmla="*/ 11906 w 19050"/>
                <a:gd name="connsiteY1" fmla="*/ 8644 h 9525"/>
                <a:gd name="connsiteX2" fmla="*/ 7144 w 19050"/>
                <a:gd name="connsiteY2" fmla="*/ 86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644"/>
                  </a:moveTo>
                  <a:cubicBezTo>
                    <a:pt x="13811" y="9597"/>
                    <a:pt x="4286" y="4834"/>
                    <a:pt x="11906" y="8644"/>
                  </a:cubicBezTo>
                  <a:cubicBezTo>
                    <a:pt x="10001" y="9597"/>
                    <a:pt x="9049" y="9597"/>
                    <a:pt x="7144" y="86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xmlns="" id="{0C4ADCE1-30BD-4341-A4CB-613E22039C58}"/>
                </a:ext>
              </a:extLst>
            </p:cNvPr>
            <p:cNvSpPr/>
            <p:nvPr/>
          </p:nvSpPr>
          <p:spPr>
            <a:xfrm>
              <a:off x="4871877" y="3006765"/>
              <a:ext cx="619125" cy="619125"/>
            </a:xfrm>
            <a:custGeom>
              <a:avLst/>
              <a:gdLst>
                <a:gd name="connsiteX0" fmla="*/ 301151 w 619125"/>
                <a:gd name="connsiteY0" fmla="*/ 20280 h 619125"/>
                <a:gd name="connsiteX1" fmla="*/ 611666 w 619125"/>
                <a:gd name="connsiteY1" fmla="*/ 365085 h 619125"/>
                <a:gd name="connsiteX2" fmla="*/ 431643 w 619125"/>
                <a:gd name="connsiteY2" fmla="*/ 591780 h 619125"/>
                <a:gd name="connsiteX3" fmla="*/ 139226 w 619125"/>
                <a:gd name="connsiteY3" fmla="*/ 587970 h 619125"/>
                <a:gd name="connsiteX4" fmla="*/ 16353 w 619125"/>
                <a:gd name="connsiteY4" fmla="*/ 312697 h 619125"/>
                <a:gd name="connsiteX5" fmla="*/ 40166 w 619125"/>
                <a:gd name="connsiteY5" fmla="*/ 126960 h 619125"/>
                <a:gd name="connsiteX6" fmla="*/ 82076 w 619125"/>
                <a:gd name="connsiteY6" fmla="*/ 75525 h 619125"/>
                <a:gd name="connsiteX7" fmla="*/ 66836 w 619125"/>
                <a:gd name="connsiteY7" fmla="*/ 102195 h 619125"/>
                <a:gd name="connsiteX8" fmla="*/ 103983 w 619125"/>
                <a:gd name="connsiteY8" fmla="*/ 49807 h 619125"/>
                <a:gd name="connsiteX9" fmla="*/ 233523 w 619125"/>
                <a:gd name="connsiteY9" fmla="*/ 18375 h 619125"/>
                <a:gd name="connsiteX10" fmla="*/ 244953 w 619125"/>
                <a:gd name="connsiteY10" fmla="*/ 22185 h 619125"/>
                <a:gd name="connsiteX11" fmla="*/ 78266 w 619125"/>
                <a:gd name="connsiteY11" fmla="*/ 508912 h 619125"/>
                <a:gd name="connsiteX12" fmla="*/ 301151 w 619125"/>
                <a:gd name="connsiteY12" fmla="*/ 2028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9125" h="619125">
                  <a:moveTo>
                    <a:pt x="301151" y="20280"/>
                  </a:moveTo>
                  <a:cubicBezTo>
                    <a:pt x="556421" y="-56872"/>
                    <a:pt x="646908" y="225067"/>
                    <a:pt x="611666" y="365085"/>
                  </a:cubicBezTo>
                  <a:cubicBezTo>
                    <a:pt x="578328" y="493672"/>
                    <a:pt x="487841" y="546060"/>
                    <a:pt x="431643" y="591780"/>
                  </a:cubicBezTo>
                  <a:cubicBezTo>
                    <a:pt x="350681" y="561300"/>
                    <a:pt x="208758" y="628928"/>
                    <a:pt x="139226" y="587970"/>
                  </a:cubicBezTo>
                  <a:cubicBezTo>
                    <a:pt x="22068" y="518437"/>
                    <a:pt x="1113" y="402232"/>
                    <a:pt x="16353" y="312697"/>
                  </a:cubicBezTo>
                  <a:cubicBezTo>
                    <a:pt x="1113" y="258405"/>
                    <a:pt x="2066" y="169822"/>
                    <a:pt x="40166" y="126960"/>
                  </a:cubicBezTo>
                  <a:cubicBezTo>
                    <a:pt x="42071" y="118387"/>
                    <a:pt x="71598" y="114578"/>
                    <a:pt x="82076" y="75525"/>
                  </a:cubicBezTo>
                  <a:cubicBezTo>
                    <a:pt x="73503" y="83145"/>
                    <a:pt x="68741" y="91717"/>
                    <a:pt x="66836" y="102195"/>
                  </a:cubicBezTo>
                  <a:cubicBezTo>
                    <a:pt x="75408" y="88860"/>
                    <a:pt x="102078" y="55522"/>
                    <a:pt x="103983" y="49807"/>
                  </a:cubicBezTo>
                  <a:cubicBezTo>
                    <a:pt x="135416" y="28853"/>
                    <a:pt x="198281" y="19328"/>
                    <a:pt x="233523" y="18375"/>
                  </a:cubicBezTo>
                  <a:cubicBezTo>
                    <a:pt x="229713" y="19328"/>
                    <a:pt x="245906" y="21232"/>
                    <a:pt x="244953" y="22185"/>
                  </a:cubicBezTo>
                  <a:cubicBezTo>
                    <a:pt x="103983" y="5040"/>
                    <a:pt x="-76039" y="328890"/>
                    <a:pt x="78266" y="508912"/>
                  </a:cubicBezTo>
                  <a:cubicBezTo>
                    <a:pt x="431643" y="918488"/>
                    <a:pt x="910751" y="-26393"/>
                    <a:pt x="301151" y="2028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xmlns="" id="{A3EECD9B-45B2-4535-8089-EB46FF927229}"/>
                </a:ext>
              </a:extLst>
            </p:cNvPr>
            <p:cNvSpPr/>
            <p:nvPr/>
          </p:nvSpPr>
          <p:spPr>
            <a:xfrm>
              <a:off x="5110135" y="3023711"/>
              <a:ext cx="9525" cy="19050"/>
            </a:xfrm>
            <a:custGeom>
              <a:avLst/>
              <a:gdLst>
                <a:gd name="connsiteX0" fmla="*/ 10505 w 9525"/>
                <a:gd name="connsiteY0" fmla="*/ 11906 h 19050"/>
                <a:gd name="connsiteX1" fmla="*/ 8600 w 9525"/>
                <a:gd name="connsiteY1" fmla="*/ 7144 h 19050"/>
                <a:gd name="connsiteX2" fmla="*/ 1050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505" y="11906"/>
                  </a:moveTo>
                  <a:cubicBezTo>
                    <a:pt x="9552" y="10001"/>
                    <a:pt x="4790" y="8096"/>
                    <a:pt x="8600" y="7144"/>
                  </a:cubicBezTo>
                  <a:cubicBezTo>
                    <a:pt x="9552" y="9049"/>
                    <a:pt x="11457" y="10954"/>
                    <a:pt x="10505" y="119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xmlns="" id="{2264B252-F444-436D-AA57-76F2353F14F8}"/>
                </a:ext>
              </a:extLst>
            </p:cNvPr>
            <p:cNvSpPr/>
            <p:nvPr/>
          </p:nvSpPr>
          <p:spPr>
            <a:xfrm>
              <a:off x="4983956" y="3044118"/>
              <a:ext cx="9525" cy="9525"/>
            </a:xfrm>
            <a:custGeom>
              <a:avLst/>
              <a:gdLst>
                <a:gd name="connsiteX0" fmla="*/ 7144 w 9525"/>
                <a:gd name="connsiteY0" fmla="*/ 8644 h 9525"/>
                <a:gd name="connsiteX1" fmla="*/ 7144 w 9525"/>
                <a:gd name="connsiteY1" fmla="*/ 86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44"/>
                  </a:moveTo>
                  <a:cubicBezTo>
                    <a:pt x="7144" y="9597"/>
                    <a:pt x="8096" y="4834"/>
                    <a:pt x="7144" y="86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xmlns="" id="{128C79F1-8BD5-446C-B648-75EF00ECB809}"/>
                </a:ext>
              </a:extLst>
            </p:cNvPr>
            <p:cNvSpPr/>
            <p:nvPr/>
          </p:nvSpPr>
          <p:spPr>
            <a:xfrm>
              <a:off x="4956156" y="3059042"/>
              <a:ext cx="19050" cy="19050"/>
            </a:xfrm>
            <a:custGeom>
              <a:avLst/>
              <a:gdLst>
                <a:gd name="connsiteX0" fmla="*/ 7322 w 19050"/>
                <a:gd name="connsiteY0" fmla="*/ 15627 h 19050"/>
                <a:gd name="connsiteX1" fmla="*/ 7322 w 19050"/>
                <a:gd name="connsiteY1" fmla="*/ 1562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322" y="15627"/>
                  </a:moveTo>
                  <a:cubicBezTo>
                    <a:pt x="5417" y="13723"/>
                    <a:pt x="19704" y="-2470"/>
                    <a:pt x="7322" y="156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xmlns="" id="{07C46D69-3D36-416C-BD3C-EE717F6ED671}"/>
                </a:ext>
              </a:extLst>
            </p:cNvPr>
            <p:cNvSpPr/>
            <p:nvPr/>
          </p:nvSpPr>
          <p:spPr>
            <a:xfrm>
              <a:off x="4926568" y="3086576"/>
              <a:ext cx="9525" cy="9525"/>
            </a:xfrm>
            <a:custGeom>
              <a:avLst/>
              <a:gdLst>
                <a:gd name="connsiteX0" fmla="*/ 9287 w 9525"/>
                <a:gd name="connsiteY0" fmla="*/ 10001 h 9525"/>
                <a:gd name="connsiteX1" fmla="*/ 9287 w 9525"/>
                <a:gd name="connsiteY1" fmla="*/ 7144 h 9525"/>
                <a:gd name="connsiteX2" fmla="*/ 9287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287" y="10001"/>
                  </a:moveTo>
                  <a:cubicBezTo>
                    <a:pt x="6429" y="11906"/>
                    <a:pt x="6429" y="10954"/>
                    <a:pt x="9287" y="7144"/>
                  </a:cubicBezTo>
                  <a:cubicBezTo>
                    <a:pt x="10239" y="8096"/>
                    <a:pt x="9287" y="9049"/>
                    <a:pt x="9287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xmlns="" id="{742C78BB-D5D5-41EB-893C-A0369655A3A1}"/>
                </a:ext>
              </a:extLst>
            </p:cNvPr>
            <p:cNvSpPr/>
            <p:nvPr/>
          </p:nvSpPr>
          <p:spPr>
            <a:xfrm>
              <a:off x="4925854" y="3092899"/>
              <a:ext cx="19050" cy="9525"/>
            </a:xfrm>
            <a:custGeom>
              <a:avLst/>
              <a:gdLst>
                <a:gd name="connsiteX0" fmla="*/ 11906 w 19050"/>
                <a:gd name="connsiteY0" fmla="*/ 7488 h 9525"/>
                <a:gd name="connsiteX1" fmla="*/ 7144 w 19050"/>
                <a:gd name="connsiteY1" fmla="*/ 11298 h 9525"/>
                <a:gd name="connsiteX2" fmla="*/ 11906 w 19050"/>
                <a:gd name="connsiteY2" fmla="*/ 7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488"/>
                  </a:moveTo>
                  <a:cubicBezTo>
                    <a:pt x="10001" y="9393"/>
                    <a:pt x="9049" y="10345"/>
                    <a:pt x="7144" y="11298"/>
                  </a:cubicBezTo>
                  <a:cubicBezTo>
                    <a:pt x="8096" y="12250"/>
                    <a:pt x="10001" y="5583"/>
                    <a:pt x="11906" y="74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xmlns="" id="{C76799BC-C2EE-44B4-8EDA-F1E0582DC797}"/>
                </a:ext>
              </a:extLst>
            </p:cNvPr>
            <p:cNvSpPr/>
            <p:nvPr/>
          </p:nvSpPr>
          <p:spPr>
            <a:xfrm>
              <a:off x="4889659" y="3154817"/>
              <a:ext cx="9525" cy="19050"/>
            </a:xfrm>
            <a:custGeom>
              <a:avLst/>
              <a:gdLst>
                <a:gd name="connsiteX0" fmla="*/ 10001 w 9525"/>
                <a:gd name="connsiteY0" fmla="*/ 7482 h 19050"/>
                <a:gd name="connsiteX1" fmla="*/ 7144 w 9525"/>
                <a:gd name="connsiteY1" fmla="*/ 14150 h 19050"/>
                <a:gd name="connsiteX2" fmla="*/ 10001 w 9525"/>
                <a:gd name="connsiteY2" fmla="*/ 748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001" y="7482"/>
                  </a:moveTo>
                  <a:cubicBezTo>
                    <a:pt x="9049" y="9388"/>
                    <a:pt x="9049" y="13198"/>
                    <a:pt x="7144" y="14150"/>
                  </a:cubicBezTo>
                  <a:cubicBezTo>
                    <a:pt x="9049" y="12245"/>
                    <a:pt x="8096" y="5577"/>
                    <a:pt x="10001" y="74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xmlns="" id="{2E4694A4-D64E-4505-8E2D-33F3CCDC179C}"/>
                </a:ext>
              </a:extLst>
            </p:cNvPr>
            <p:cNvSpPr/>
            <p:nvPr/>
          </p:nvSpPr>
          <p:spPr>
            <a:xfrm>
              <a:off x="4882515" y="3187541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0954"/>
                    <a:pt x="6667" y="9049"/>
                    <a:pt x="857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xmlns="" id="{F197836D-630E-48FA-B00B-EC14475B81B0}"/>
                </a:ext>
              </a:extLst>
            </p:cNvPr>
            <p:cNvSpPr/>
            <p:nvPr/>
          </p:nvSpPr>
          <p:spPr>
            <a:xfrm>
              <a:off x="5139724" y="3623786"/>
              <a:ext cx="9525" cy="9525"/>
            </a:xfrm>
            <a:custGeom>
              <a:avLst/>
              <a:gdLst>
                <a:gd name="connsiteX0" fmla="*/ 10443 w 9525"/>
                <a:gd name="connsiteY0" fmla="*/ 7144 h 9525"/>
                <a:gd name="connsiteX1" fmla="*/ 104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443" y="7144"/>
                  </a:moveTo>
                  <a:cubicBezTo>
                    <a:pt x="4728" y="7144"/>
                    <a:pt x="7586" y="7144"/>
                    <a:pt x="1044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xmlns="" id="{3D9AD0B0-2027-4A38-BBCF-BD2B5C5F027A}"/>
                </a:ext>
              </a:extLst>
            </p:cNvPr>
            <p:cNvSpPr/>
            <p:nvPr/>
          </p:nvSpPr>
          <p:spPr>
            <a:xfrm>
              <a:off x="5383054" y="3535534"/>
              <a:ext cx="9525" cy="9525"/>
            </a:xfrm>
            <a:custGeom>
              <a:avLst/>
              <a:gdLst>
                <a:gd name="connsiteX0" fmla="*/ 7144 w 9525"/>
                <a:gd name="connsiteY0" fmla="*/ 8718 h 9525"/>
                <a:gd name="connsiteX1" fmla="*/ 10954 w 9525"/>
                <a:gd name="connsiteY1" fmla="*/ 7766 h 9525"/>
                <a:gd name="connsiteX2" fmla="*/ 7144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18"/>
                  </a:moveTo>
                  <a:cubicBezTo>
                    <a:pt x="9049" y="5861"/>
                    <a:pt x="10001" y="7766"/>
                    <a:pt x="10954" y="7766"/>
                  </a:cubicBezTo>
                  <a:cubicBezTo>
                    <a:pt x="8096" y="9671"/>
                    <a:pt x="10001" y="5861"/>
                    <a:pt x="7144" y="871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xmlns="" id="{6B2DDFA3-9908-47BF-81FC-2CCEF480EA12}"/>
                </a:ext>
              </a:extLst>
            </p:cNvPr>
            <p:cNvSpPr/>
            <p:nvPr/>
          </p:nvSpPr>
          <p:spPr>
            <a:xfrm>
              <a:off x="5455867" y="3420903"/>
              <a:ext cx="9525" cy="9525"/>
            </a:xfrm>
            <a:custGeom>
              <a:avLst/>
              <a:gdLst>
                <a:gd name="connsiteX0" fmla="*/ 10530 w 9525"/>
                <a:gd name="connsiteY0" fmla="*/ 7144 h 9525"/>
                <a:gd name="connsiteX1" fmla="*/ 1053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30" y="7144"/>
                  </a:moveTo>
                  <a:cubicBezTo>
                    <a:pt x="10530" y="7144"/>
                    <a:pt x="2910" y="7144"/>
                    <a:pt x="1053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xmlns="" id="{158EF03A-6BC4-4746-9E66-A5DABC7E5255}"/>
                </a:ext>
              </a:extLst>
            </p:cNvPr>
            <p:cNvSpPr/>
            <p:nvPr/>
          </p:nvSpPr>
          <p:spPr>
            <a:xfrm>
              <a:off x="5096489" y="3884771"/>
              <a:ext cx="9525" cy="9525"/>
            </a:xfrm>
            <a:custGeom>
              <a:avLst/>
              <a:gdLst>
                <a:gd name="connsiteX0" fmla="*/ 8911 w 9525"/>
                <a:gd name="connsiteY0" fmla="*/ 10954 h 9525"/>
                <a:gd name="connsiteX1" fmla="*/ 7959 w 9525"/>
                <a:gd name="connsiteY1" fmla="*/ 7144 h 9525"/>
                <a:gd name="connsiteX2" fmla="*/ 8911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11" y="10954"/>
                  </a:moveTo>
                  <a:cubicBezTo>
                    <a:pt x="7959" y="6191"/>
                    <a:pt x="6054" y="13811"/>
                    <a:pt x="7959" y="7144"/>
                  </a:cubicBezTo>
                  <a:cubicBezTo>
                    <a:pt x="8911" y="8096"/>
                    <a:pt x="9864" y="9049"/>
                    <a:pt x="8911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xmlns="" id="{B8E050FD-605E-467D-AC59-D3925FE52A3F}"/>
                </a:ext>
              </a:extLst>
            </p:cNvPr>
            <p:cNvSpPr/>
            <p:nvPr/>
          </p:nvSpPr>
          <p:spPr>
            <a:xfrm>
              <a:off x="5073193" y="3855392"/>
              <a:ext cx="219075" cy="676275"/>
            </a:xfrm>
            <a:custGeom>
              <a:avLst/>
              <a:gdLst>
                <a:gd name="connsiteX0" fmla="*/ 53162 w 219075"/>
                <a:gd name="connsiteY0" fmla="*/ 20330 h 676275"/>
                <a:gd name="connsiteX1" fmla="*/ 220802 w 219075"/>
                <a:gd name="connsiteY1" fmla="*/ 574685 h 676275"/>
                <a:gd name="connsiteX2" fmla="*/ 41732 w 219075"/>
                <a:gd name="connsiteY2" fmla="*/ 651838 h 676275"/>
                <a:gd name="connsiteX3" fmla="*/ 33160 w 219075"/>
                <a:gd name="connsiteY3" fmla="*/ 358468 h 676275"/>
                <a:gd name="connsiteX4" fmla="*/ 13157 w 219075"/>
                <a:gd name="connsiteY4" fmla="*/ 177493 h 676275"/>
                <a:gd name="connsiteX5" fmla="*/ 25540 w 219075"/>
                <a:gd name="connsiteY5" fmla="*/ 192733 h 676275"/>
                <a:gd name="connsiteX6" fmla="*/ 24587 w 219075"/>
                <a:gd name="connsiteY6" fmla="*/ 51763 h 676275"/>
                <a:gd name="connsiteX7" fmla="*/ 59830 w 219075"/>
                <a:gd name="connsiteY7" fmla="*/ 602308 h 676275"/>
                <a:gd name="connsiteX8" fmla="*/ 53162 w 219075"/>
                <a:gd name="connsiteY8" fmla="*/ 2033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5" h="676275">
                  <a:moveTo>
                    <a:pt x="53162" y="20330"/>
                  </a:moveTo>
                  <a:cubicBezTo>
                    <a:pt x="267475" y="-91112"/>
                    <a:pt x="206515" y="539443"/>
                    <a:pt x="220802" y="574685"/>
                  </a:cubicBezTo>
                  <a:cubicBezTo>
                    <a:pt x="180797" y="606118"/>
                    <a:pt x="111265" y="725180"/>
                    <a:pt x="41732" y="651838"/>
                  </a:cubicBezTo>
                  <a:cubicBezTo>
                    <a:pt x="6490" y="614690"/>
                    <a:pt x="31255" y="378470"/>
                    <a:pt x="33160" y="358468"/>
                  </a:cubicBezTo>
                  <a:cubicBezTo>
                    <a:pt x="-178" y="293698"/>
                    <a:pt x="41732" y="214640"/>
                    <a:pt x="13157" y="177493"/>
                  </a:cubicBezTo>
                  <a:cubicBezTo>
                    <a:pt x="-5893" y="199400"/>
                    <a:pt x="26492" y="191780"/>
                    <a:pt x="25540" y="192733"/>
                  </a:cubicBezTo>
                  <a:cubicBezTo>
                    <a:pt x="25540" y="189875"/>
                    <a:pt x="32207" y="60335"/>
                    <a:pt x="24587" y="51763"/>
                  </a:cubicBezTo>
                  <a:cubicBezTo>
                    <a:pt x="36970" y="101293"/>
                    <a:pt x="-8750" y="515630"/>
                    <a:pt x="59830" y="602308"/>
                  </a:cubicBezTo>
                  <a:cubicBezTo>
                    <a:pt x="224612" y="807095"/>
                    <a:pt x="315100" y="-32057"/>
                    <a:pt x="53162" y="203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xmlns="" id="{F0318BC3-B310-4694-AC1C-7C2378A0F810}"/>
                </a:ext>
              </a:extLst>
            </p:cNvPr>
            <p:cNvSpPr/>
            <p:nvPr/>
          </p:nvSpPr>
          <p:spPr>
            <a:xfrm>
              <a:off x="5093494" y="3894989"/>
              <a:ext cx="19050" cy="9525"/>
            </a:xfrm>
            <a:custGeom>
              <a:avLst/>
              <a:gdLst>
                <a:gd name="connsiteX0" fmla="*/ 11906 w 19050"/>
                <a:gd name="connsiteY0" fmla="*/ 7403 h 9525"/>
                <a:gd name="connsiteX1" fmla="*/ 7144 w 19050"/>
                <a:gd name="connsiteY1" fmla="*/ 9308 h 9525"/>
                <a:gd name="connsiteX2" fmla="*/ 11906 w 19050"/>
                <a:gd name="connsiteY2" fmla="*/ 740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403"/>
                  </a:moveTo>
                  <a:cubicBezTo>
                    <a:pt x="10001" y="8356"/>
                    <a:pt x="9049" y="12166"/>
                    <a:pt x="7144" y="9308"/>
                  </a:cubicBezTo>
                  <a:cubicBezTo>
                    <a:pt x="9049" y="8356"/>
                    <a:pt x="10001" y="6451"/>
                    <a:pt x="11906" y="740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xmlns="" id="{0C991499-FA38-43CE-BA8E-80793E8BE6D5}"/>
                </a:ext>
              </a:extLst>
            </p:cNvPr>
            <p:cNvSpPr/>
            <p:nvPr/>
          </p:nvSpPr>
          <p:spPr>
            <a:xfrm>
              <a:off x="5081507" y="3991557"/>
              <a:ext cx="9525" cy="9525"/>
            </a:xfrm>
            <a:custGeom>
              <a:avLst/>
              <a:gdLst>
                <a:gd name="connsiteX0" fmla="*/ 8653 w 9525"/>
                <a:gd name="connsiteY0" fmla="*/ 7990 h 9525"/>
                <a:gd name="connsiteX1" fmla="*/ 865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990"/>
                  </a:moveTo>
                  <a:cubicBezTo>
                    <a:pt x="7700" y="7990"/>
                    <a:pt x="5795" y="6086"/>
                    <a:pt x="8653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xmlns="" id="{D1406DDD-B31F-4290-882E-40AB405F7888}"/>
                </a:ext>
              </a:extLst>
            </p:cNvPr>
            <p:cNvSpPr/>
            <p:nvPr/>
          </p:nvSpPr>
          <p:spPr>
            <a:xfrm>
              <a:off x="5079206" y="4009548"/>
              <a:ext cx="9525" cy="19050"/>
            </a:xfrm>
            <a:custGeom>
              <a:avLst/>
              <a:gdLst>
                <a:gd name="connsiteX0" fmla="*/ 10001 w 9525"/>
                <a:gd name="connsiteY0" fmla="*/ 15716 h 19050"/>
                <a:gd name="connsiteX1" fmla="*/ 7144 w 9525"/>
                <a:gd name="connsiteY1" fmla="*/ 7144 h 19050"/>
                <a:gd name="connsiteX2" fmla="*/ 10001 w 9525"/>
                <a:gd name="connsiteY2" fmla="*/ 15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001" y="15716"/>
                  </a:moveTo>
                  <a:cubicBezTo>
                    <a:pt x="8096" y="15716"/>
                    <a:pt x="7144" y="10001"/>
                    <a:pt x="7144" y="7144"/>
                  </a:cubicBezTo>
                  <a:lnTo>
                    <a:pt x="10001" y="1571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xmlns="" id="{92588CDC-D612-4417-8F3F-CCCA87E6FD2A}"/>
                </a:ext>
              </a:extLst>
            </p:cNvPr>
            <p:cNvSpPr/>
            <p:nvPr/>
          </p:nvSpPr>
          <p:spPr>
            <a:xfrm>
              <a:off x="5074444" y="404002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10001"/>
                    <a:pt x="7144" y="10001"/>
                    <a:pt x="7144" y="7144"/>
                  </a:cubicBezTo>
                  <a:cubicBezTo>
                    <a:pt x="8096" y="7144"/>
                    <a:pt x="8096" y="8096"/>
                    <a:pt x="9049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xmlns="" id="{10B4497B-6C6C-494D-956C-7B0EE6CB849A}"/>
                </a:ext>
              </a:extLst>
            </p:cNvPr>
            <p:cNvSpPr/>
            <p:nvPr/>
          </p:nvSpPr>
          <p:spPr>
            <a:xfrm>
              <a:off x="5078254" y="4042760"/>
              <a:ext cx="9525" cy="9525"/>
            </a:xfrm>
            <a:custGeom>
              <a:avLst/>
              <a:gdLst>
                <a:gd name="connsiteX0" fmla="*/ 9049 w 9525"/>
                <a:gd name="connsiteY0" fmla="*/ 7270 h 9525"/>
                <a:gd name="connsiteX1" fmla="*/ 7144 w 9525"/>
                <a:gd name="connsiteY1" fmla="*/ 11080 h 9525"/>
                <a:gd name="connsiteX2" fmla="*/ 9049 w 9525"/>
                <a:gd name="connsiteY2" fmla="*/ 72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70"/>
                  </a:moveTo>
                  <a:cubicBezTo>
                    <a:pt x="9049" y="9175"/>
                    <a:pt x="8096" y="10127"/>
                    <a:pt x="7144" y="11080"/>
                  </a:cubicBezTo>
                  <a:cubicBezTo>
                    <a:pt x="8096" y="11080"/>
                    <a:pt x="6191" y="6317"/>
                    <a:pt x="9049" y="72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xmlns="" id="{241A1413-5193-40F2-8E41-B430B4D42379}"/>
                </a:ext>
              </a:extLst>
            </p:cNvPr>
            <p:cNvSpPr/>
            <p:nvPr/>
          </p:nvSpPr>
          <p:spPr>
            <a:xfrm>
              <a:off x="5076218" y="4093243"/>
              <a:ext cx="9525" cy="19050"/>
            </a:xfrm>
            <a:custGeom>
              <a:avLst/>
              <a:gdLst>
                <a:gd name="connsiteX0" fmla="*/ 8227 w 9525"/>
                <a:gd name="connsiteY0" fmla="*/ 7269 h 19050"/>
                <a:gd name="connsiteX1" fmla="*/ 8227 w 9525"/>
                <a:gd name="connsiteY1" fmla="*/ 12032 h 19050"/>
                <a:gd name="connsiteX2" fmla="*/ 8227 w 9525"/>
                <a:gd name="connsiteY2" fmla="*/ 7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227" y="7269"/>
                  </a:moveTo>
                  <a:cubicBezTo>
                    <a:pt x="8227" y="8222"/>
                    <a:pt x="10132" y="11079"/>
                    <a:pt x="8227" y="12032"/>
                  </a:cubicBezTo>
                  <a:cubicBezTo>
                    <a:pt x="9179" y="11079"/>
                    <a:pt x="5369" y="6316"/>
                    <a:pt x="8227" y="72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xmlns="" id="{4C6C8B33-7097-4FCB-83EE-734224EE3F54}"/>
                </a:ext>
              </a:extLst>
            </p:cNvPr>
            <p:cNvSpPr/>
            <p:nvPr/>
          </p:nvSpPr>
          <p:spPr>
            <a:xfrm>
              <a:off x="5079059" y="4117181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9049"/>
                    <a:pt x="6339" y="9049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xmlns="" id="{B0B8513C-B04E-4F18-955B-2962AD96346F}"/>
                </a:ext>
              </a:extLst>
            </p:cNvPr>
            <p:cNvSpPr/>
            <p:nvPr/>
          </p:nvSpPr>
          <p:spPr>
            <a:xfrm>
              <a:off x="5217275" y="450770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5282" y="8096"/>
                    <a:pt x="7187" y="8096"/>
                    <a:pt x="1004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xmlns="" id="{4D9B3F51-C7B5-4DD3-9C70-59ACD16B9561}"/>
                </a:ext>
              </a:extLst>
            </p:cNvPr>
            <p:cNvSpPr/>
            <p:nvPr/>
          </p:nvSpPr>
          <p:spPr>
            <a:xfrm>
              <a:off x="5286592" y="4346581"/>
              <a:ext cx="9525" cy="9525"/>
            </a:xfrm>
            <a:custGeom>
              <a:avLst/>
              <a:gdLst>
                <a:gd name="connsiteX0" fmla="*/ 7403 w 9525"/>
                <a:gd name="connsiteY0" fmla="*/ 9201 h 9525"/>
                <a:gd name="connsiteX1" fmla="*/ 9308 w 9525"/>
                <a:gd name="connsiteY1" fmla="*/ 7296 h 9525"/>
                <a:gd name="connsiteX2" fmla="*/ 7403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03" y="9201"/>
                  </a:moveTo>
                  <a:cubicBezTo>
                    <a:pt x="6451" y="6344"/>
                    <a:pt x="8356" y="7296"/>
                    <a:pt x="9308" y="7296"/>
                  </a:cubicBezTo>
                  <a:cubicBezTo>
                    <a:pt x="9308" y="10154"/>
                    <a:pt x="7403" y="6344"/>
                    <a:pt x="7403" y="9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xmlns="" id="{307D5971-48B7-40B3-88BF-66D6A3681DF8}"/>
                </a:ext>
              </a:extLst>
            </p:cNvPr>
            <p:cNvSpPr/>
            <p:nvPr/>
          </p:nvSpPr>
          <p:spPr>
            <a:xfrm>
              <a:off x="5274363" y="4191476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10107" y="7144"/>
                    <a:pt x="3440" y="9049"/>
                    <a:pt x="1010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xmlns="" id="{911B20DE-A0DB-4243-91C8-063DED2104FA}"/>
                </a:ext>
              </a:extLst>
            </p:cNvPr>
            <p:cNvSpPr/>
            <p:nvPr/>
          </p:nvSpPr>
          <p:spPr>
            <a:xfrm>
              <a:off x="5146971" y="3615213"/>
              <a:ext cx="9525" cy="9525"/>
            </a:xfrm>
            <a:custGeom>
              <a:avLst/>
              <a:gdLst>
                <a:gd name="connsiteX0" fmla="*/ 8911 w 9525"/>
                <a:gd name="connsiteY0" fmla="*/ 8096 h 9525"/>
                <a:gd name="connsiteX1" fmla="*/ 7959 w 9525"/>
                <a:gd name="connsiteY1" fmla="*/ 7144 h 9525"/>
                <a:gd name="connsiteX2" fmla="*/ 891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11" y="8096"/>
                  </a:moveTo>
                  <a:cubicBezTo>
                    <a:pt x="7959" y="7144"/>
                    <a:pt x="6054" y="8096"/>
                    <a:pt x="7959" y="7144"/>
                  </a:cubicBezTo>
                  <a:cubicBezTo>
                    <a:pt x="8911" y="7144"/>
                    <a:pt x="9864" y="7144"/>
                    <a:pt x="8911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xmlns="" id="{3D4F10B7-FED5-4100-B3FB-F311228961C6}"/>
                </a:ext>
              </a:extLst>
            </p:cNvPr>
            <p:cNvSpPr/>
            <p:nvPr/>
          </p:nvSpPr>
          <p:spPr>
            <a:xfrm>
              <a:off x="5123021" y="3619581"/>
              <a:ext cx="47625" cy="266700"/>
            </a:xfrm>
            <a:custGeom>
              <a:avLst/>
              <a:gdLst>
                <a:gd name="connsiteX0" fmla="*/ 28099 w 47625"/>
                <a:gd name="connsiteY0" fmla="*/ 261856 h 266700"/>
                <a:gd name="connsiteX1" fmla="*/ 30004 w 47625"/>
                <a:gd name="connsiteY1" fmla="*/ 189466 h 266700"/>
                <a:gd name="connsiteX2" fmla="*/ 22384 w 47625"/>
                <a:gd name="connsiteY2" fmla="*/ 82786 h 266700"/>
                <a:gd name="connsiteX3" fmla="*/ 8096 w 47625"/>
                <a:gd name="connsiteY3" fmla="*/ 30398 h 266700"/>
                <a:gd name="connsiteX4" fmla="*/ 19526 w 47625"/>
                <a:gd name="connsiteY4" fmla="*/ 31351 h 266700"/>
                <a:gd name="connsiteX5" fmla="*/ 8096 w 47625"/>
                <a:gd name="connsiteY5" fmla="*/ 29446 h 266700"/>
                <a:gd name="connsiteX6" fmla="*/ 7144 w 47625"/>
                <a:gd name="connsiteY6" fmla="*/ 28493 h 266700"/>
                <a:gd name="connsiteX7" fmla="*/ 10954 w 47625"/>
                <a:gd name="connsiteY7" fmla="*/ 24683 h 266700"/>
                <a:gd name="connsiteX8" fmla="*/ 26194 w 47625"/>
                <a:gd name="connsiteY8" fmla="*/ 26588 h 266700"/>
                <a:gd name="connsiteX9" fmla="*/ 10954 w 47625"/>
                <a:gd name="connsiteY9" fmla="*/ 20873 h 266700"/>
                <a:gd name="connsiteX10" fmla="*/ 25241 w 47625"/>
                <a:gd name="connsiteY10" fmla="*/ 7538 h 266700"/>
                <a:gd name="connsiteX11" fmla="*/ 33814 w 47625"/>
                <a:gd name="connsiteY11" fmla="*/ 8491 h 266700"/>
                <a:gd name="connsiteX12" fmla="*/ 35719 w 47625"/>
                <a:gd name="connsiteY12" fmla="*/ 10396 h 266700"/>
                <a:gd name="connsiteX13" fmla="*/ 28099 w 47625"/>
                <a:gd name="connsiteY13" fmla="*/ 26185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266700">
                  <a:moveTo>
                    <a:pt x="28099" y="261856"/>
                  </a:moveTo>
                  <a:cubicBezTo>
                    <a:pt x="12859" y="257093"/>
                    <a:pt x="26194" y="189466"/>
                    <a:pt x="30004" y="189466"/>
                  </a:cubicBezTo>
                  <a:cubicBezTo>
                    <a:pt x="5239" y="129458"/>
                    <a:pt x="10954" y="81833"/>
                    <a:pt x="22384" y="82786"/>
                  </a:cubicBezTo>
                  <a:cubicBezTo>
                    <a:pt x="9049" y="90406"/>
                    <a:pt x="15716" y="27541"/>
                    <a:pt x="8096" y="30398"/>
                  </a:cubicBezTo>
                  <a:cubicBezTo>
                    <a:pt x="7144" y="30398"/>
                    <a:pt x="19526" y="32303"/>
                    <a:pt x="19526" y="31351"/>
                  </a:cubicBezTo>
                  <a:cubicBezTo>
                    <a:pt x="16669" y="28493"/>
                    <a:pt x="9049" y="31351"/>
                    <a:pt x="8096" y="29446"/>
                  </a:cubicBezTo>
                  <a:cubicBezTo>
                    <a:pt x="10954" y="29446"/>
                    <a:pt x="10001" y="29446"/>
                    <a:pt x="7144" y="28493"/>
                  </a:cubicBezTo>
                  <a:cubicBezTo>
                    <a:pt x="12859" y="18968"/>
                    <a:pt x="16669" y="38971"/>
                    <a:pt x="10954" y="24683"/>
                  </a:cubicBezTo>
                  <a:cubicBezTo>
                    <a:pt x="16669" y="24683"/>
                    <a:pt x="18574" y="27541"/>
                    <a:pt x="26194" y="26588"/>
                  </a:cubicBezTo>
                  <a:cubicBezTo>
                    <a:pt x="24289" y="28493"/>
                    <a:pt x="15716" y="20873"/>
                    <a:pt x="10954" y="20873"/>
                  </a:cubicBezTo>
                  <a:cubicBezTo>
                    <a:pt x="16669" y="13253"/>
                    <a:pt x="31909" y="16111"/>
                    <a:pt x="25241" y="7538"/>
                  </a:cubicBezTo>
                  <a:cubicBezTo>
                    <a:pt x="24289" y="6586"/>
                    <a:pt x="33814" y="7538"/>
                    <a:pt x="33814" y="8491"/>
                  </a:cubicBezTo>
                  <a:cubicBezTo>
                    <a:pt x="21431" y="12301"/>
                    <a:pt x="34766" y="5633"/>
                    <a:pt x="35719" y="10396"/>
                  </a:cubicBezTo>
                  <a:cubicBezTo>
                    <a:pt x="69056" y="20873"/>
                    <a:pt x="4286" y="237091"/>
                    <a:pt x="28099" y="2618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xmlns="" id="{1C3B6E62-1612-453F-9EA8-FEAD370C2734}"/>
                </a:ext>
              </a:extLst>
            </p:cNvPr>
            <p:cNvSpPr/>
            <p:nvPr/>
          </p:nvSpPr>
          <p:spPr>
            <a:xfrm>
              <a:off x="5144929" y="3617118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8096"/>
                    <a:pt x="7144" y="7144"/>
                  </a:cubicBezTo>
                  <a:cubicBezTo>
                    <a:pt x="8096" y="7144"/>
                    <a:pt x="10001" y="7144"/>
                    <a:pt x="1190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xmlns="" id="{0051A345-8ED9-4B5B-8F67-0C8C110A2CBC}"/>
                </a:ext>
              </a:extLst>
            </p:cNvPr>
            <p:cNvSpPr/>
            <p:nvPr/>
          </p:nvSpPr>
          <p:spPr>
            <a:xfrm>
              <a:off x="5130621" y="3630691"/>
              <a:ext cx="9525" cy="9525"/>
            </a:xfrm>
            <a:custGeom>
              <a:avLst/>
              <a:gdLst>
                <a:gd name="connsiteX0" fmla="*/ 9069 w 9525"/>
                <a:gd name="connsiteY0" fmla="*/ 7858 h 9525"/>
                <a:gd name="connsiteX1" fmla="*/ 9069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858"/>
                  </a:moveTo>
                  <a:cubicBezTo>
                    <a:pt x="8117" y="6906"/>
                    <a:pt x="5259" y="6906"/>
                    <a:pt x="9069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xmlns="" id="{C3C42D99-622E-448A-BAFE-397D2FDA863B}"/>
                </a:ext>
              </a:extLst>
            </p:cNvPr>
            <p:cNvSpPr/>
            <p:nvPr/>
          </p:nvSpPr>
          <p:spPr>
            <a:xfrm>
              <a:off x="5127784" y="3633311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8096" y="8096"/>
                    <a:pt x="7144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xmlns="" id="{49688BCB-8FBC-4A29-8A9C-C4EA493874EF}"/>
                </a:ext>
              </a:extLst>
            </p:cNvPr>
            <p:cNvSpPr/>
            <p:nvPr/>
          </p:nvSpPr>
          <p:spPr>
            <a:xfrm>
              <a:off x="5123021" y="363807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xmlns="" id="{4AA16AE2-A731-4316-93F5-D1FBDFF45580}"/>
                </a:ext>
              </a:extLst>
            </p:cNvPr>
            <p:cNvSpPr/>
            <p:nvPr/>
          </p:nvSpPr>
          <p:spPr>
            <a:xfrm>
              <a:off x="5125879" y="363807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9049" y="8096"/>
                    <a:pt x="7144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xmlns="" id="{C2EE3610-A8CF-452E-A53A-3482640492F3}"/>
                </a:ext>
              </a:extLst>
            </p:cNvPr>
            <p:cNvSpPr/>
            <p:nvPr/>
          </p:nvSpPr>
          <p:spPr>
            <a:xfrm>
              <a:off x="5123303" y="3693318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7144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7814" y="7144"/>
                    <a:pt x="8767" y="8096"/>
                    <a:pt x="7814" y="7144"/>
                  </a:cubicBezTo>
                  <a:cubicBezTo>
                    <a:pt x="8767" y="8096"/>
                    <a:pt x="5910" y="7144"/>
                    <a:pt x="78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xmlns="" id="{5A3813ED-AD94-4C7D-AC9A-2EEDFA34E39A}"/>
                </a:ext>
              </a:extLst>
            </p:cNvPr>
            <p:cNvSpPr/>
            <p:nvPr/>
          </p:nvSpPr>
          <p:spPr>
            <a:xfrm>
              <a:off x="5123762" y="369712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9260" y="7144"/>
                    <a:pt x="4498" y="7144"/>
                    <a:pt x="926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xmlns="" id="{FFD1A388-1678-41D3-9E55-BD700507F1CF}"/>
                </a:ext>
              </a:extLst>
            </p:cNvPr>
            <p:cNvSpPr/>
            <p:nvPr/>
          </p:nvSpPr>
          <p:spPr>
            <a:xfrm>
              <a:off x="5130641" y="376118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xmlns="" id="{7C66F0E1-A60D-4ED2-9CBC-6EAD30C0B003}"/>
                </a:ext>
              </a:extLst>
            </p:cNvPr>
            <p:cNvSpPr/>
            <p:nvPr/>
          </p:nvSpPr>
          <p:spPr>
            <a:xfrm>
              <a:off x="5128736" y="378952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0001" y="7144"/>
                    <a:pt x="8096" y="7144"/>
                    <a:pt x="7144" y="7144"/>
                  </a:cubicBezTo>
                  <a:cubicBezTo>
                    <a:pt x="7144" y="7144"/>
                    <a:pt x="9049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xmlns="" id="{8E9DD942-0486-422E-9FFF-EA4C21B0198A}"/>
                </a:ext>
              </a:extLst>
            </p:cNvPr>
            <p:cNvSpPr/>
            <p:nvPr/>
          </p:nvSpPr>
          <p:spPr>
            <a:xfrm>
              <a:off x="5137309" y="38047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476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xmlns="" id="{1D317633-D5A1-4734-9187-5B39595A0B81}"/>
                </a:ext>
              </a:extLst>
            </p:cNvPr>
            <p:cNvSpPr/>
            <p:nvPr/>
          </p:nvSpPr>
          <p:spPr>
            <a:xfrm>
              <a:off x="5206979" y="3611403"/>
              <a:ext cx="9525" cy="9525"/>
            </a:xfrm>
            <a:custGeom>
              <a:avLst/>
              <a:gdLst>
                <a:gd name="connsiteX0" fmla="*/ 8911 w 9525"/>
                <a:gd name="connsiteY0" fmla="*/ 8096 h 9525"/>
                <a:gd name="connsiteX1" fmla="*/ 7959 w 9525"/>
                <a:gd name="connsiteY1" fmla="*/ 7144 h 9525"/>
                <a:gd name="connsiteX2" fmla="*/ 891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11" y="8096"/>
                  </a:moveTo>
                  <a:cubicBezTo>
                    <a:pt x="7959" y="7144"/>
                    <a:pt x="6054" y="8096"/>
                    <a:pt x="7959" y="7144"/>
                  </a:cubicBezTo>
                  <a:cubicBezTo>
                    <a:pt x="8911" y="7144"/>
                    <a:pt x="9864" y="7144"/>
                    <a:pt x="8911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xmlns="" id="{D04EAC97-68BF-4EED-9C85-C53D4796DCC8}"/>
                </a:ext>
              </a:extLst>
            </p:cNvPr>
            <p:cNvSpPr/>
            <p:nvPr/>
          </p:nvSpPr>
          <p:spPr>
            <a:xfrm>
              <a:off x="5182076" y="3616724"/>
              <a:ext cx="47625" cy="266700"/>
            </a:xfrm>
            <a:custGeom>
              <a:avLst/>
              <a:gdLst>
                <a:gd name="connsiteX0" fmla="*/ 28099 w 47625"/>
                <a:gd name="connsiteY0" fmla="*/ 260903 h 266700"/>
                <a:gd name="connsiteX1" fmla="*/ 30004 w 47625"/>
                <a:gd name="connsiteY1" fmla="*/ 188513 h 266700"/>
                <a:gd name="connsiteX2" fmla="*/ 7144 w 47625"/>
                <a:gd name="connsiteY2" fmla="*/ 85643 h 266700"/>
                <a:gd name="connsiteX3" fmla="*/ 22384 w 47625"/>
                <a:gd name="connsiteY3" fmla="*/ 35161 h 266700"/>
                <a:gd name="connsiteX4" fmla="*/ 8096 w 47625"/>
                <a:gd name="connsiteY4" fmla="*/ 30398 h 266700"/>
                <a:gd name="connsiteX5" fmla="*/ 19526 w 47625"/>
                <a:gd name="connsiteY5" fmla="*/ 31351 h 266700"/>
                <a:gd name="connsiteX6" fmla="*/ 8096 w 47625"/>
                <a:gd name="connsiteY6" fmla="*/ 29446 h 266700"/>
                <a:gd name="connsiteX7" fmla="*/ 7144 w 47625"/>
                <a:gd name="connsiteY7" fmla="*/ 28493 h 266700"/>
                <a:gd name="connsiteX8" fmla="*/ 10954 w 47625"/>
                <a:gd name="connsiteY8" fmla="*/ 24683 h 266700"/>
                <a:gd name="connsiteX9" fmla="*/ 26194 w 47625"/>
                <a:gd name="connsiteY9" fmla="*/ 26588 h 266700"/>
                <a:gd name="connsiteX10" fmla="*/ 10954 w 47625"/>
                <a:gd name="connsiteY10" fmla="*/ 20873 h 266700"/>
                <a:gd name="connsiteX11" fmla="*/ 25241 w 47625"/>
                <a:gd name="connsiteY11" fmla="*/ 7538 h 266700"/>
                <a:gd name="connsiteX12" fmla="*/ 33814 w 47625"/>
                <a:gd name="connsiteY12" fmla="*/ 8491 h 266700"/>
                <a:gd name="connsiteX13" fmla="*/ 35719 w 47625"/>
                <a:gd name="connsiteY13" fmla="*/ 10396 h 266700"/>
                <a:gd name="connsiteX14" fmla="*/ 28099 w 47625"/>
                <a:gd name="connsiteY14" fmla="*/ 26090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625" h="266700">
                  <a:moveTo>
                    <a:pt x="28099" y="260903"/>
                  </a:moveTo>
                  <a:cubicBezTo>
                    <a:pt x="12859" y="256141"/>
                    <a:pt x="26194" y="188513"/>
                    <a:pt x="30004" y="188513"/>
                  </a:cubicBezTo>
                  <a:cubicBezTo>
                    <a:pt x="6191" y="132316"/>
                    <a:pt x="26194" y="87548"/>
                    <a:pt x="7144" y="85643"/>
                  </a:cubicBezTo>
                  <a:cubicBezTo>
                    <a:pt x="13811" y="88501"/>
                    <a:pt x="4286" y="32303"/>
                    <a:pt x="22384" y="35161"/>
                  </a:cubicBezTo>
                  <a:cubicBezTo>
                    <a:pt x="9049" y="42781"/>
                    <a:pt x="15716" y="27541"/>
                    <a:pt x="8096" y="30398"/>
                  </a:cubicBezTo>
                  <a:cubicBezTo>
                    <a:pt x="7144" y="30398"/>
                    <a:pt x="19526" y="32303"/>
                    <a:pt x="19526" y="31351"/>
                  </a:cubicBezTo>
                  <a:cubicBezTo>
                    <a:pt x="16669" y="28493"/>
                    <a:pt x="9049" y="31351"/>
                    <a:pt x="8096" y="29446"/>
                  </a:cubicBezTo>
                  <a:cubicBezTo>
                    <a:pt x="10954" y="29446"/>
                    <a:pt x="10001" y="29446"/>
                    <a:pt x="7144" y="28493"/>
                  </a:cubicBezTo>
                  <a:cubicBezTo>
                    <a:pt x="12859" y="18968"/>
                    <a:pt x="16669" y="38971"/>
                    <a:pt x="10954" y="24683"/>
                  </a:cubicBezTo>
                  <a:cubicBezTo>
                    <a:pt x="16669" y="24683"/>
                    <a:pt x="18574" y="27541"/>
                    <a:pt x="26194" y="26588"/>
                  </a:cubicBezTo>
                  <a:cubicBezTo>
                    <a:pt x="24289" y="28493"/>
                    <a:pt x="15716" y="20873"/>
                    <a:pt x="10954" y="20873"/>
                  </a:cubicBezTo>
                  <a:cubicBezTo>
                    <a:pt x="16669" y="13253"/>
                    <a:pt x="31909" y="16111"/>
                    <a:pt x="25241" y="7538"/>
                  </a:cubicBezTo>
                  <a:cubicBezTo>
                    <a:pt x="24289" y="6586"/>
                    <a:pt x="33814" y="7538"/>
                    <a:pt x="33814" y="8491"/>
                  </a:cubicBezTo>
                  <a:cubicBezTo>
                    <a:pt x="21431" y="12301"/>
                    <a:pt x="34766" y="5633"/>
                    <a:pt x="35719" y="10396"/>
                  </a:cubicBezTo>
                  <a:cubicBezTo>
                    <a:pt x="69056" y="19921"/>
                    <a:pt x="4286" y="236138"/>
                    <a:pt x="28099" y="26090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xmlns="" id="{F7C1D288-88F0-4533-918A-9B13B63DEEB0}"/>
                </a:ext>
              </a:extLst>
            </p:cNvPr>
            <p:cNvSpPr/>
            <p:nvPr/>
          </p:nvSpPr>
          <p:spPr>
            <a:xfrm>
              <a:off x="5203984" y="3612885"/>
              <a:ext cx="19050" cy="9525"/>
            </a:xfrm>
            <a:custGeom>
              <a:avLst/>
              <a:gdLst>
                <a:gd name="connsiteX0" fmla="*/ 11906 w 19050"/>
                <a:gd name="connsiteY0" fmla="*/ 7567 h 9525"/>
                <a:gd name="connsiteX1" fmla="*/ 7144 w 19050"/>
                <a:gd name="connsiteY1" fmla="*/ 7567 h 9525"/>
                <a:gd name="connsiteX2" fmla="*/ 11906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567"/>
                  </a:moveTo>
                  <a:cubicBezTo>
                    <a:pt x="10001" y="7567"/>
                    <a:pt x="9049" y="8520"/>
                    <a:pt x="7144" y="7567"/>
                  </a:cubicBezTo>
                  <a:cubicBezTo>
                    <a:pt x="9049" y="7567"/>
                    <a:pt x="10954" y="6615"/>
                    <a:pt x="11906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xmlns="" id="{16AB64BE-19DB-4096-8D16-AB99DFA3D84F}"/>
                </a:ext>
              </a:extLst>
            </p:cNvPr>
            <p:cNvSpPr/>
            <p:nvPr/>
          </p:nvSpPr>
          <p:spPr>
            <a:xfrm>
              <a:off x="5190092" y="362664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7144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xmlns="" id="{907C354B-769A-4ED3-916F-BF26B1B5B798}"/>
                </a:ext>
              </a:extLst>
            </p:cNvPr>
            <p:cNvSpPr/>
            <p:nvPr/>
          </p:nvSpPr>
          <p:spPr>
            <a:xfrm>
              <a:off x="5187791" y="3629501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8096" y="8096"/>
                    <a:pt x="7144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xmlns="" id="{68AF8E56-E7A4-4DCA-9C0E-10AC5681D761}"/>
                </a:ext>
              </a:extLst>
            </p:cNvPr>
            <p:cNvSpPr/>
            <p:nvPr/>
          </p:nvSpPr>
          <p:spPr>
            <a:xfrm>
              <a:off x="5182076" y="3633840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8096" y="7567"/>
                    <a:pt x="7144" y="7567"/>
                    <a:pt x="7144" y="7567"/>
                  </a:cubicBezTo>
                  <a:cubicBezTo>
                    <a:pt x="8096" y="6615"/>
                    <a:pt x="9049" y="7567"/>
                    <a:pt x="9049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xmlns="" id="{F472BEE7-CB99-4F4A-B65C-09B2D5C810F9}"/>
                </a:ext>
              </a:extLst>
            </p:cNvPr>
            <p:cNvSpPr/>
            <p:nvPr/>
          </p:nvSpPr>
          <p:spPr>
            <a:xfrm>
              <a:off x="5185886" y="36342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6191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xmlns="" id="{6A3DC7FF-0A3D-4836-9C95-B0AC3DB13ED9}"/>
                </a:ext>
              </a:extLst>
            </p:cNvPr>
            <p:cNvSpPr/>
            <p:nvPr/>
          </p:nvSpPr>
          <p:spPr>
            <a:xfrm>
              <a:off x="5182358" y="3641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7815" y="7144"/>
                    <a:pt x="9719" y="8096"/>
                    <a:pt x="7815" y="7144"/>
                  </a:cubicBezTo>
                  <a:cubicBezTo>
                    <a:pt x="8767" y="8096"/>
                    <a:pt x="5909" y="7144"/>
                    <a:pt x="781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xmlns="" id="{96C4FA55-75B0-424E-BE20-E110AABA0827}"/>
                </a:ext>
              </a:extLst>
            </p:cNvPr>
            <p:cNvSpPr/>
            <p:nvPr/>
          </p:nvSpPr>
          <p:spPr>
            <a:xfrm>
              <a:off x="5183770" y="36933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9260" y="7144"/>
                    <a:pt x="4498" y="7144"/>
                    <a:pt x="926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xmlns="" id="{80596B7E-5F7D-4EED-806F-B8131D58EF94}"/>
                </a:ext>
              </a:extLst>
            </p:cNvPr>
            <p:cNvSpPr/>
            <p:nvPr/>
          </p:nvSpPr>
          <p:spPr>
            <a:xfrm>
              <a:off x="5190649" y="37571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xmlns="" id="{71F41565-8B04-4408-BC44-9EF83CA1C55A}"/>
                </a:ext>
              </a:extLst>
            </p:cNvPr>
            <p:cNvSpPr/>
            <p:nvPr/>
          </p:nvSpPr>
          <p:spPr>
            <a:xfrm>
              <a:off x="5187791" y="378571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0001" y="7144"/>
                    <a:pt x="8096" y="7144"/>
                    <a:pt x="7144" y="7144"/>
                  </a:cubicBezTo>
                  <a:cubicBezTo>
                    <a:pt x="7144" y="7144"/>
                    <a:pt x="9049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xmlns="" id="{065D312E-E6C0-458A-A3D9-D7EB80DAE926}"/>
                </a:ext>
              </a:extLst>
            </p:cNvPr>
            <p:cNvSpPr/>
            <p:nvPr/>
          </p:nvSpPr>
          <p:spPr>
            <a:xfrm>
              <a:off x="5197316" y="3800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381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xmlns="" id="{F6846BF6-E682-4B26-A955-131C36096AF9}"/>
                </a:ext>
              </a:extLst>
            </p:cNvPr>
            <p:cNvSpPr/>
            <p:nvPr/>
          </p:nvSpPr>
          <p:spPr>
            <a:xfrm>
              <a:off x="5060156" y="3070779"/>
              <a:ext cx="19050" cy="9525"/>
            </a:xfrm>
            <a:custGeom>
              <a:avLst/>
              <a:gdLst>
                <a:gd name="connsiteX0" fmla="*/ 7144 w 19050"/>
                <a:gd name="connsiteY0" fmla="*/ 8653 h 9525"/>
                <a:gd name="connsiteX1" fmla="*/ 7144 w 19050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653"/>
                  </a:moveTo>
                  <a:cubicBezTo>
                    <a:pt x="11906" y="7701"/>
                    <a:pt x="17621" y="5795"/>
                    <a:pt x="714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xmlns="" id="{2D74B5CA-8DBC-4664-8BE2-041B9E93293C}"/>
                </a:ext>
              </a:extLst>
            </p:cNvPr>
            <p:cNvSpPr/>
            <p:nvPr/>
          </p:nvSpPr>
          <p:spPr>
            <a:xfrm>
              <a:off x="5073102" y="3073918"/>
              <a:ext cx="19050" cy="19050"/>
            </a:xfrm>
            <a:custGeom>
              <a:avLst/>
              <a:gdLst>
                <a:gd name="connsiteX0" fmla="*/ 16105 w 19050"/>
                <a:gd name="connsiteY0" fmla="*/ 20754 h 19050"/>
                <a:gd name="connsiteX1" fmla="*/ 16105 w 19050"/>
                <a:gd name="connsiteY1" fmla="*/ 207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6105" y="20754"/>
                  </a:moveTo>
                  <a:cubicBezTo>
                    <a:pt x="2770" y="752"/>
                    <a:pt x="5628" y="4562"/>
                    <a:pt x="16105" y="207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xmlns="" id="{7E593BD0-BC78-48E6-BB96-042CD10D794B}"/>
                </a:ext>
              </a:extLst>
            </p:cNvPr>
            <p:cNvSpPr/>
            <p:nvPr/>
          </p:nvSpPr>
          <p:spPr>
            <a:xfrm>
              <a:off x="5088731" y="307324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3811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cubicBezTo>
                    <a:pt x="7144" y="10001"/>
                    <a:pt x="7144" y="11906"/>
                    <a:pt x="7144" y="13811"/>
                  </a:cubicBezTo>
                  <a:cubicBezTo>
                    <a:pt x="7144" y="10954"/>
                    <a:pt x="10954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xmlns="" id="{7163E1BC-6961-4388-9BD1-595377DBE6C3}"/>
                </a:ext>
              </a:extLst>
            </p:cNvPr>
            <p:cNvSpPr/>
            <p:nvPr/>
          </p:nvSpPr>
          <p:spPr>
            <a:xfrm>
              <a:off x="5093494" y="3071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6669" y="1095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xmlns="" id="{A63D2FB8-215C-400C-81C4-6460626F17AC}"/>
                </a:ext>
              </a:extLst>
            </p:cNvPr>
            <p:cNvSpPr/>
            <p:nvPr/>
          </p:nvSpPr>
          <p:spPr>
            <a:xfrm>
              <a:off x="5113496" y="3069989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9049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8096" y="8491"/>
                    <a:pt x="9049" y="7538"/>
                    <a:pt x="9049" y="7538"/>
                  </a:cubicBezTo>
                  <a:cubicBezTo>
                    <a:pt x="8096" y="6586"/>
                    <a:pt x="7144" y="7538"/>
                    <a:pt x="7144" y="849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xmlns="" id="{064FDDFB-5F23-4FBF-875E-376C64D9D4CD}"/>
                </a:ext>
              </a:extLst>
            </p:cNvPr>
            <p:cNvSpPr/>
            <p:nvPr/>
          </p:nvSpPr>
          <p:spPr>
            <a:xfrm>
              <a:off x="5104027" y="3069267"/>
              <a:ext cx="28575" cy="28575"/>
            </a:xfrm>
            <a:custGeom>
              <a:avLst/>
              <a:gdLst>
                <a:gd name="connsiteX0" fmla="*/ 25186 w 28575"/>
                <a:gd name="connsiteY0" fmla="*/ 8260 h 28575"/>
                <a:gd name="connsiteX1" fmla="*/ 25186 w 28575"/>
                <a:gd name="connsiteY1" fmla="*/ 826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25186" y="8260"/>
                  </a:moveTo>
                  <a:cubicBezTo>
                    <a:pt x="20423" y="-312"/>
                    <a:pt x="-12914" y="44455"/>
                    <a:pt x="25186" y="826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xmlns="" id="{BBC3414B-9734-4FC0-B792-458485FF2862}"/>
                </a:ext>
              </a:extLst>
            </p:cNvPr>
            <p:cNvSpPr/>
            <p:nvPr/>
          </p:nvSpPr>
          <p:spPr>
            <a:xfrm>
              <a:off x="5110639" y="30713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7144"/>
                  </a:cubicBezTo>
                  <a:cubicBezTo>
                    <a:pt x="8096" y="9049"/>
                    <a:pt x="9049" y="8096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xmlns="" id="{6CD47406-6A14-4FC2-8AFF-F33D3C5B2711}"/>
                </a:ext>
              </a:extLst>
            </p:cNvPr>
            <p:cNvSpPr/>
            <p:nvPr/>
          </p:nvSpPr>
          <p:spPr>
            <a:xfrm>
              <a:off x="5100674" y="307133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9049"/>
                    <a:pt x="4726" y="13811"/>
                    <a:pt x="948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xmlns="" id="{2D298354-7FC1-4AE4-A0CA-EA7F4BB46728}"/>
                </a:ext>
              </a:extLst>
            </p:cNvPr>
            <p:cNvSpPr/>
            <p:nvPr/>
          </p:nvSpPr>
          <p:spPr>
            <a:xfrm>
              <a:off x="5137460" y="3070383"/>
              <a:ext cx="9525" cy="19050"/>
            </a:xfrm>
            <a:custGeom>
              <a:avLst/>
              <a:gdLst>
                <a:gd name="connsiteX0" fmla="*/ 7945 w 9525"/>
                <a:gd name="connsiteY0" fmla="*/ 7144 h 19050"/>
                <a:gd name="connsiteX1" fmla="*/ 7945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45" y="7144"/>
                  </a:moveTo>
                  <a:cubicBezTo>
                    <a:pt x="4135" y="33814"/>
                    <a:pt x="15565" y="15716"/>
                    <a:pt x="794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xmlns="" id="{4E9B8EB5-90AB-4AB4-9629-EF7914950E74}"/>
                </a:ext>
              </a:extLst>
            </p:cNvPr>
            <p:cNvSpPr/>
            <p:nvPr/>
          </p:nvSpPr>
          <p:spPr>
            <a:xfrm>
              <a:off x="5150644" y="309133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7144"/>
                    <a:pt x="8096" y="7144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xmlns="" id="{65C4EFC7-C6CA-4CF0-A4D2-E5A71B72AC67}"/>
                </a:ext>
              </a:extLst>
            </p:cNvPr>
            <p:cNvSpPr/>
            <p:nvPr/>
          </p:nvSpPr>
          <p:spPr>
            <a:xfrm>
              <a:off x="5147786" y="3077051"/>
              <a:ext cx="47625" cy="28575"/>
            </a:xfrm>
            <a:custGeom>
              <a:avLst/>
              <a:gdLst>
                <a:gd name="connsiteX0" fmla="*/ 45244 w 47625"/>
                <a:gd name="connsiteY0" fmla="*/ 10954 h 28575"/>
                <a:gd name="connsiteX1" fmla="*/ 7144 w 47625"/>
                <a:gd name="connsiteY1" fmla="*/ 7144 h 28575"/>
                <a:gd name="connsiteX2" fmla="*/ 45244 w 47625"/>
                <a:gd name="connsiteY2" fmla="*/ 1095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45244" y="10954"/>
                  </a:moveTo>
                  <a:cubicBezTo>
                    <a:pt x="23336" y="14764"/>
                    <a:pt x="26194" y="18574"/>
                    <a:pt x="7144" y="7144"/>
                  </a:cubicBezTo>
                  <a:cubicBezTo>
                    <a:pt x="13811" y="31909"/>
                    <a:pt x="22384" y="23336"/>
                    <a:pt x="45244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xmlns="" id="{8AE76782-1529-4E3C-B079-C8DCEA11E443}"/>
                </a:ext>
              </a:extLst>
            </p:cNvPr>
            <p:cNvSpPr/>
            <p:nvPr/>
          </p:nvSpPr>
          <p:spPr>
            <a:xfrm>
              <a:off x="5184777" y="3089722"/>
              <a:ext cx="9525" cy="9525"/>
            </a:xfrm>
            <a:custGeom>
              <a:avLst/>
              <a:gdLst>
                <a:gd name="connsiteX0" fmla="*/ 7301 w 9525"/>
                <a:gd name="connsiteY0" fmla="*/ 7808 h 9525"/>
                <a:gd name="connsiteX1" fmla="*/ 7301 w 9525"/>
                <a:gd name="connsiteY1" fmla="*/ 78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808"/>
                  </a:moveTo>
                  <a:cubicBezTo>
                    <a:pt x="10158" y="18285"/>
                    <a:pt x="6348" y="3998"/>
                    <a:pt x="7301" y="780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xmlns="" id="{A2555913-1E40-46C1-9E84-98B6F167E2F0}"/>
                </a:ext>
              </a:extLst>
            </p:cNvPr>
            <p:cNvSpPr/>
            <p:nvPr/>
          </p:nvSpPr>
          <p:spPr>
            <a:xfrm>
              <a:off x="5202991" y="3081813"/>
              <a:ext cx="28575" cy="28575"/>
            </a:xfrm>
            <a:custGeom>
              <a:avLst/>
              <a:gdLst>
                <a:gd name="connsiteX0" fmla="*/ 8137 w 28575"/>
                <a:gd name="connsiteY0" fmla="*/ 7144 h 28575"/>
                <a:gd name="connsiteX1" fmla="*/ 11947 w 28575"/>
                <a:gd name="connsiteY1" fmla="*/ 24289 h 28575"/>
                <a:gd name="connsiteX2" fmla="*/ 8137 w 28575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8137" y="7144"/>
                  </a:moveTo>
                  <a:cubicBezTo>
                    <a:pt x="9089" y="10001"/>
                    <a:pt x="3374" y="2381"/>
                    <a:pt x="11947" y="24289"/>
                  </a:cubicBezTo>
                  <a:cubicBezTo>
                    <a:pt x="-1388" y="21431"/>
                    <a:pt x="53857" y="10001"/>
                    <a:pt x="813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xmlns="" id="{1B7ACC41-7024-4710-AD51-02144E2CF3B9}"/>
                </a:ext>
              </a:extLst>
            </p:cNvPr>
            <p:cNvSpPr/>
            <p:nvPr/>
          </p:nvSpPr>
          <p:spPr>
            <a:xfrm>
              <a:off x="5188744" y="3078495"/>
              <a:ext cx="19050" cy="9525"/>
            </a:xfrm>
            <a:custGeom>
              <a:avLst/>
              <a:gdLst>
                <a:gd name="connsiteX0" fmla="*/ 7144 w 19050"/>
                <a:gd name="connsiteY0" fmla="*/ 8557 h 9525"/>
                <a:gd name="connsiteX1" fmla="*/ 11906 w 19050"/>
                <a:gd name="connsiteY1" fmla="*/ 10462 h 9525"/>
                <a:gd name="connsiteX2" fmla="*/ 7144 w 19050"/>
                <a:gd name="connsiteY2" fmla="*/ 85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557"/>
                  </a:moveTo>
                  <a:cubicBezTo>
                    <a:pt x="10001" y="8557"/>
                    <a:pt x="10954" y="9510"/>
                    <a:pt x="11906" y="10462"/>
                  </a:cubicBezTo>
                  <a:cubicBezTo>
                    <a:pt x="10954" y="7605"/>
                    <a:pt x="10001" y="5700"/>
                    <a:pt x="7144" y="85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xmlns="" id="{0A0CA62E-C079-4D7C-A2CD-AACF7CD742A7}"/>
                </a:ext>
              </a:extLst>
            </p:cNvPr>
            <p:cNvSpPr/>
            <p:nvPr/>
          </p:nvSpPr>
          <p:spPr>
            <a:xfrm>
              <a:off x="5220176" y="3096339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10001" y="6906"/>
                    <a:pt x="9049" y="6906"/>
                    <a:pt x="7144" y="7858"/>
                  </a:cubicBezTo>
                  <a:cubicBezTo>
                    <a:pt x="8096" y="8811"/>
                    <a:pt x="9049" y="8811"/>
                    <a:pt x="10001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xmlns="" id="{34EBE446-E3ED-485D-A93B-422F95DE0A05}"/>
                </a:ext>
              </a:extLst>
            </p:cNvPr>
            <p:cNvSpPr/>
            <p:nvPr/>
          </p:nvSpPr>
          <p:spPr>
            <a:xfrm>
              <a:off x="5220176" y="3086152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21431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xmlns="" id="{48745D13-0A6A-4DF5-8756-7831B21821EE}"/>
                </a:ext>
              </a:extLst>
            </p:cNvPr>
            <p:cNvSpPr/>
            <p:nvPr/>
          </p:nvSpPr>
          <p:spPr>
            <a:xfrm>
              <a:off x="5228749" y="3091338"/>
              <a:ext cx="180975" cy="123825"/>
            </a:xfrm>
            <a:custGeom>
              <a:avLst/>
              <a:gdLst>
                <a:gd name="connsiteX0" fmla="*/ 162401 w 180975"/>
                <a:gd name="connsiteY0" fmla="*/ 119539 h 123825"/>
                <a:gd name="connsiteX1" fmla="*/ 7144 w 180975"/>
                <a:gd name="connsiteY1" fmla="*/ 7144 h 123825"/>
                <a:gd name="connsiteX2" fmla="*/ 7144 w 180975"/>
                <a:gd name="connsiteY2" fmla="*/ 18574 h 123825"/>
                <a:gd name="connsiteX3" fmla="*/ 162401 w 180975"/>
                <a:gd name="connsiteY3" fmla="*/ 11953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123825">
                  <a:moveTo>
                    <a:pt x="162401" y="119539"/>
                  </a:moveTo>
                  <a:cubicBezTo>
                    <a:pt x="230981" y="78581"/>
                    <a:pt x="14764" y="10001"/>
                    <a:pt x="7144" y="7144"/>
                  </a:cubicBezTo>
                  <a:cubicBezTo>
                    <a:pt x="17621" y="13811"/>
                    <a:pt x="17621" y="17621"/>
                    <a:pt x="7144" y="18574"/>
                  </a:cubicBezTo>
                  <a:cubicBezTo>
                    <a:pt x="109061" y="64294"/>
                    <a:pt x="151924" y="44291"/>
                    <a:pt x="162401" y="1195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xmlns="" id="{5ED86DB7-C99B-4E73-87F7-ABEC6850B395}"/>
                </a:ext>
              </a:extLst>
            </p:cNvPr>
            <p:cNvSpPr/>
            <p:nvPr/>
          </p:nvSpPr>
          <p:spPr>
            <a:xfrm>
              <a:off x="5368190" y="3186431"/>
              <a:ext cx="9525" cy="9525"/>
            </a:xfrm>
            <a:custGeom>
              <a:avLst/>
              <a:gdLst>
                <a:gd name="connsiteX0" fmla="*/ 10577 w 9525"/>
                <a:gd name="connsiteY0" fmla="*/ 7301 h 9525"/>
                <a:gd name="connsiteX1" fmla="*/ 10577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77" y="7301"/>
                  </a:moveTo>
                  <a:cubicBezTo>
                    <a:pt x="3910" y="6348"/>
                    <a:pt x="8672" y="10158"/>
                    <a:pt x="10577" y="73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xmlns="" id="{A3EA0E2A-7EA3-4897-8A4B-4EA43C236C62}"/>
                </a:ext>
              </a:extLst>
            </p:cNvPr>
            <p:cNvSpPr/>
            <p:nvPr/>
          </p:nvSpPr>
          <p:spPr>
            <a:xfrm>
              <a:off x="5384006" y="3203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xmlns="" id="{97B547B0-BA72-4CE9-BD75-CCF51D5E590C}"/>
                </a:ext>
              </a:extLst>
            </p:cNvPr>
            <p:cNvSpPr/>
            <p:nvPr/>
          </p:nvSpPr>
          <p:spPr>
            <a:xfrm>
              <a:off x="5375434" y="31551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xmlns="" id="{7BDCEF6A-6E04-4976-9529-ED4179D3DFE0}"/>
                </a:ext>
              </a:extLst>
            </p:cNvPr>
            <p:cNvSpPr/>
            <p:nvPr/>
          </p:nvSpPr>
          <p:spPr>
            <a:xfrm>
              <a:off x="5352426" y="3158013"/>
              <a:ext cx="9525" cy="19050"/>
            </a:xfrm>
            <a:custGeom>
              <a:avLst/>
              <a:gdLst>
                <a:gd name="connsiteX0" fmla="*/ 8244 w 9525"/>
                <a:gd name="connsiteY0" fmla="*/ 14764 h 19050"/>
                <a:gd name="connsiteX1" fmla="*/ 8244 w 9525"/>
                <a:gd name="connsiteY1" fmla="*/ 7144 h 19050"/>
                <a:gd name="connsiteX2" fmla="*/ 82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244" y="14764"/>
                  </a:moveTo>
                  <a:cubicBezTo>
                    <a:pt x="8244" y="12859"/>
                    <a:pt x="8244" y="10001"/>
                    <a:pt x="8244" y="7144"/>
                  </a:cubicBezTo>
                  <a:cubicBezTo>
                    <a:pt x="7291" y="9049"/>
                    <a:pt x="6339" y="10001"/>
                    <a:pt x="8244" y="147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xmlns="" id="{DE5F9649-2374-441F-9CEB-00609F7162C0}"/>
                </a:ext>
              </a:extLst>
            </p:cNvPr>
            <p:cNvSpPr/>
            <p:nvPr/>
          </p:nvSpPr>
          <p:spPr>
            <a:xfrm>
              <a:off x="5318284" y="313324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001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9049" y="7144"/>
                    <a:pt x="9049" y="9049"/>
                    <a:pt x="7144" y="10001"/>
                  </a:cubicBezTo>
                  <a:cubicBezTo>
                    <a:pt x="10001" y="10954"/>
                    <a:pt x="10954" y="10001"/>
                    <a:pt x="1095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xmlns="" id="{A05F8853-E2FC-42EE-8212-4346B61D68B5}"/>
                </a:ext>
              </a:extLst>
            </p:cNvPr>
            <p:cNvSpPr/>
            <p:nvPr/>
          </p:nvSpPr>
          <p:spPr>
            <a:xfrm>
              <a:off x="5374481" y="31942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9049" y="9049"/>
                    <a:pt x="20479" y="2143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xmlns="" id="{AFFA0715-DDE9-4C63-AFAB-D9B1AAC189A7}"/>
                </a:ext>
              </a:extLst>
            </p:cNvPr>
            <p:cNvSpPr/>
            <p:nvPr/>
          </p:nvSpPr>
          <p:spPr>
            <a:xfrm>
              <a:off x="5387816" y="3205395"/>
              <a:ext cx="47625" cy="123825"/>
            </a:xfrm>
            <a:custGeom>
              <a:avLst/>
              <a:gdLst>
                <a:gd name="connsiteX0" fmla="*/ 36671 w 47625"/>
                <a:gd name="connsiteY0" fmla="*/ 115019 h 123825"/>
                <a:gd name="connsiteX1" fmla="*/ 22384 w 47625"/>
                <a:gd name="connsiteY1" fmla="*/ 7386 h 123825"/>
                <a:gd name="connsiteX2" fmla="*/ 7144 w 47625"/>
                <a:gd name="connsiteY2" fmla="*/ 12149 h 123825"/>
                <a:gd name="connsiteX3" fmla="*/ 17621 w 47625"/>
                <a:gd name="connsiteY3" fmla="*/ 72157 h 123825"/>
                <a:gd name="connsiteX4" fmla="*/ 17621 w 47625"/>
                <a:gd name="connsiteY4" fmla="*/ 62632 h 123825"/>
                <a:gd name="connsiteX5" fmla="*/ 36671 w 47625"/>
                <a:gd name="connsiteY5" fmla="*/ 11501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123825">
                  <a:moveTo>
                    <a:pt x="36671" y="115019"/>
                  </a:moveTo>
                  <a:cubicBezTo>
                    <a:pt x="53816" y="101684"/>
                    <a:pt x="25241" y="16911"/>
                    <a:pt x="22384" y="7386"/>
                  </a:cubicBezTo>
                  <a:cubicBezTo>
                    <a:pt x="16669" y="6434"/>
                    <a:pt x="11906" y="8339"/>
                    <a:pt x="7144" y="12149"/>
                  </a:cubicBezTo>
                  <a:cubicBezTo>
                    <a:pt x="30004" y="30247"/>
                    <a:pt x="6191" y="51201"/>
                    <a:pt x="17621" y="72157"/>
                  </a:cubicBezTo>
                  <a:cubicBezTo>
                    <a:pt x="25241" y="75014"/>
                    <a:pt x="25241" y="72157"/>
                    <a:pt x="17621" y="62632"/>
                  </a:cubicBezTo>
                  <a:cubicBezTo>
                    <a:pt x="23336" y="61679"/>
                    <a:pt x="26194" y="141689"/>
                    <a:pt x="36671" y="1150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xmlns="" id="{F71EFA8E-D972-4C8A-8714-BE49417C9C1C}"/>
                </a:ext>
              </a:extLst>
            </p:cNvPr>
            <p:cNvSpPr/>
            <p:nvPr/>
          </p:nvSpPr>
          <p:spPr>
            <a:xfrm>
              <a:off x="5394484" y="32351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9049"/>
                  </a:lnTo>
                  <a:cubicBezTo>
                    <a:pt x="10001" y="8096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xmlns="" id="{C02A47B7-587B-40D9-B59E-C1C1F72E329A}"/>
                </a:ext>
              </a:extLst>
            </p:cNvPr>
            <p:cNvSpPr/>
            <p:nvPr/>
          </p:nvSpPr>
          <p:spPr>
            <a:xfrm>
              <a:off x="5390337" y="3334510"/>
              <a:ext cx="38100" cy="85725"/>
            </a:xfrm>
            <a:custGeom>
              <a:avLst/>
              <a:gdLst>
                <a:gd name="connsiteX0" fmla="*/ 17958 w 38100"/>
                <a:gd name="connsiteY0" fmla="*/ 19242 h 85725"/>
                <a:gd name="connsiteX1" fmla="*/ 12243 w 38100"/>
                <a:gd name="connsiteY1" fmla="*/ 82107 h 85725"/>
                <a:gd name="connsiteX2" fmla="*/ 32245 w 38100"/>
                <a:gd name="connsiteY2" fmla="*/ 19242 h 85725"/>
                <a:gd name="connsiteX3" fmla="*/ 17958 w 38100"/>
                <a:gd name="connsiteY3" fmla="*/ 1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85725">
                  <a:moveTo>
                    <a:pt x="17958" y="19242"/>
                  </a:moveTo>
                  <a:cubicBezTo>
                    <a:pt x="27483" y="2097"/>
                    <a:pt x="-4902" y="82107"/>
                    <a:pt x="12243" y="82107"/>
                  </a:cubicBezTo>
                  <a:cubicBezTo>
                    <a:pt x="2718" y="85917"/>
                    <a:pt x="43675" y="-15048"/>
                    <a:pt x="32245" y="19242"/>
                  </a:cubicBezTo>
                  <a:cubicBezTo>
                    <a:pt x="-3950" y="-1713"/>
                    <a:pt x="31293" y="8765"/>
                    <a:pt x="17958" y="192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xmlns="" id="{EE133EA5-6571-4C13-9140-88A56E8312D0}"/>
                </a:ext>
              </a:extLst>
            </p:cNvPr>
            <p:cNvSpPr/>
            <p:nvPr/>
          </p:nvSpPr>
          <p:spPr>
            <a:xfrm>
              <a:off x="5401151" y="33227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6669" y="10954"/>
                    <a:pt x="904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xmlns="" id="{0C2D838C-B321-47F1-AF65-44F61864B5FD}"/>
                </a:ext>
              </a:extLst>
            </p:cNvPr>
            <p:cNvSpPr/>
            <p:nvPr/>
          </p:nvSpPr>
          <p:spPr>
            <a:xfrm>
              <a:off x="5413880" y="3328511"/>
              <a:ext cx="19050" cy="9525"/>
            </a:xfrm>
            <a:custGeom>
              <a:avLst/>
              <a:gdLst>
                <a:gd name="connsiteX0" fmla="*/ 12513 w 19050"/>
                <a:gd name="connsiteY0" fmla="*/ 9049 h 9525"/>
                <a:gd name="connsiteX1" fmla="*/ 7750 w 19050"/>
                <a:gd name="connsiteY1" fmla="*/ 7144 h 9525"/>
                <a:gd name="connsiteX2" fmla="*/ 12513 w 19050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513" y="9049"/>
                  </a:moveTo>
                  <a:cubicBezTo>
                    <a:pt x="10608" y="9049"/>
                    <a:pt x="9655" y="7144"/>
                    <a:pt x="7750" y="7144"/>
                  </a:cubicBezTo>
                  <a:cubicBezTo>
                    <a:pt x="5845" y="11906"/>
                    <a:pt x="8703" y="11906"/>
                    <a:pt x="12513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xmlns="" id="{4B13B347-309F-4D16-A114-4DBB8E3B5A2C}"/>
                </a:ext>
              </a:extLst>
            </p:cNvPr>
            <p:cNvSpPr/>
            <p:nvPr/>
          </p:nvSpPr>
          <p:spPr>
            <a:xfrm>
              <a:off x="5384006" y="338280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7144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xmlns="" id="{E231FB43-6596-4E79-8B33-24668400B009}"/>
                </a:ext>
              </a:extLst>
            </p:cNvPr>
            <p:cNvSpPr/>
            <p:nvPr/>
          </p:nvSpPr>
          <p:spPr>
            <a:xfrm>
              <a:off x="5379582" y="3409697"/>
              <a:ext cx="19050" cy="38100"/>
            </a:xfrm>
            <a:custGeom>
              <a:avLst/>
              <a:gdLst>
                <a:gd name="connsiteX0" fmla="*/ 9663 w 19050"/>
                <a:gd name="connsiteY0" fmla="*/ 31685 h 38100"/>
                <a:gd name="connsiteX1" fmla="*/ 9663 w 19050"/>
                <a:gd name="connsiteY1" fmla="*/ 3168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9663" y="31685"/>
                  </a:moveTo>
                  <a:cubicBezTo>
                    <a:pt x="30618" y="-7368"/>
                    <a:pt x="-1767" y="5967"/>
                    <a:pt x="9663" y="316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xmlns="" id="{C372471F-B4AD-40CB-8C50-DACC71CEB917}"/>
                </a:ext>
              </a:extLst>
            </p:cNvPr>
            <p:cNvSpPr/>
            <p:nvPr/>
          </p:nvSpPr>
          <p:spPr>
            <a:xfrm>
              <a:off x="5196364" y="3425936"/>
              <a:ext cx="190500" cy="123825"/>
            </a:xfrm>
            <a:custGeom>
              <a:avLst/>
              <a:gdLst>
                <a:gd name="connsiteX0" fmla="*/ 158591 w 190500"/>
                <a:gd name="connsiteY0" fmla="*/ 28781 h 123825"/>
                <a:gd name="connsiteX1" fmla="*/ 55721 w 190500"/>
                <a:gd name="connsiteY1" fmla="*/ 109743 h 123825"/>
                <a:gd name="connsiteX2" fmla="*/ 7144 w 190500"/>
                <a:gd name="connsiteY2" fmla="*/ 119268 h 123825"/>
                <a:gd name="connsiteX3" fmla="*/ 185261 w 190500"/>
                <a:gd name="connsiteY3" fmla="*/ 14493 h 123825"/>
                <a:gd name="connsiteX4" fmla="*/ 187166 w 190500"/>
                <a:gd name="connsiteY4" fmla="*/ 10683 h 123825"/>
                <a:gd name="connsiteX5" fmla="*/ 158591 w 190500"/>
                <a:gd name="connsiteY5" fmla="*/ 287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123825">
                  <a:moveTo>
                    <a:pt x="158591" y="28781"/>
                  </a:moveTo>
                  <a:cubicBezTo>
                    <a:pt x="136684" y="55451"/>
                    <a:pt x="70009" y="76406"/>
                    <a:pt x="55721" y="109743"/>
                  </a:cubicBezTo>
                  <a:cubicBezTo>
                    <a:pt x="50959" y="99266"/>
                    <a:pt x="21431" y="111648"/>
                    <a:pt x="7144" y="119268"/>
                  </a:cubicBezTo>
                  <a:cubicBezTo>
                    <a:pt x="53816" y="110696"/>
                    <a:pt x="180499" y="71643"/>
                    <a:pt x="185261" y="14493"/>
                  </a:cubicBezTo>
                  <a:cubicBezTo>
                    <a:pt x="198596" y="23066"/>
                    <a:pt x="139541" y="-1699"/>
                    <a:pt x="187166" y="10683"/>
                  </a:cubicBezTo>
                  <a:cubicBezTo>
                    <a:pt x="188119" y="11636"/>
                    <a:pt x="141446" y="9731"/>
                    <a:pt x="158591" y="287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xmlns="" id="{E7316D1F-FCF7-4B3B-B4D1-D49D9C12CF0C}"/>
                </a:ext>
              </a:extLst>
            </p:cNvPr>
            <p:cNvSpPr/>
            <p:nvPr/>
          </p:nvSpPr>
          <p:spPr>
            <a:xfrm>
              <a:off x="5370671" y="3442811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xmlns="" id="{53986966-421D-4A88-92BB-DAED949B0C49}"/>
                </a:ext>
              </a:extLst>
            </p:cNvPr>
            <p:cNvSpPr/>
            <p:nvPr/>
          </p:nvSpPr>
          <p:spPr>
            <a:xfrm>
              <a:off x="5192554" y="353806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8096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001" y="7144"/>
                    <a:pt x="9049" y="7144"/>
                    <a:pt x="7144" y="8096"/>
                  </a:cubicBezTo>
                  <a:cubicBezTo>
                    <a:pt x="7144" y="10001"/>
                    <a:pt x="9049" y="8096"/>
                    <a:pt x="1095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xmlns="" id="{4AA0178A-8E7C-4B5D-86B7-826DD8905BB5}"/>
                </a:ext>
              </a:extLst>
            </p:cNvPr>
            <p:cNvSpPr/>
            <p:nvPr/>
          </p:nvSpPr>
          <p:spPr>
            <a:xfrm>
              <a:off x="5377339" y="3429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xmlns="" id="{74EF6687-1AA0-4C9B-BEA7-3B0C74F5D63E}"/>
                </a:ext>
              </a:extLst>
            </p:cNvPr>
            <p:cNvSpPr/>
            <p:nvPr/>
          </p:nvSpPr>
          <p:spPr>
            <a:xfrm>
              <a:off x="5367390" y="341709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10954"/>
                    <a:pt x="6615" y="1190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xmlns="" id="{B7B555A0-E93F-4AB0-8ED9-6A8A22732559}"/>
                </a:ext>
              </a:extLst>
            </p:cNvPr>
            <p:cNvSpPr/>
            <p:nvPr/>
          </p:nvSpPr>
          <p:spPr>
            <a:xfrm>
              <a:off x="5162074" y="35342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10001"/>
                  </a:lnTo>
                  <a:cubicBezTo>
                    <a:pt x="7144" y="10001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xmlns="" id="{5D7450DA-FAA9-434C-9E70-7663DC31B393}"/>
                </a:ext>
              </a:extLst>
            </p:cNvPr>
            <p:cNvSpPr/>
            <p:nvPr/>
          </p:nvSpPr>
          <p:spPr>
            <a:xfrm>
              <a:off x="5073491" y="35190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xmlns="" id="{F149847C-523E-4129-B4CC-C71305DD195D}"/>
                </a:ext>
              </a:extLst>
            </p:cNvPr>
            <p:cNvSpPr/>
            <p:nvPr/>
          </p:nvSpPr>
          <p:spPr>
            <a:xfrm>
              <a:off x="4943801" y="3354589"/>
              <a:ext cx="257175" cy="209550"/>
            </a:xfrm>
            <a:custGeom>
              <a:avLst/>
              <a:gdLst>
                <a:gd name="connsiteX0" fmla="*/ 12057 w 257175"/>
                <a:gd name="connsiteY0" fmla="*/ 9640 h 209550"/>
                <a:gd name="connsiteX1" fmla="*/ 91114 w 257175"/>
                <a:gd name="connsiteY1" fmla="*/ 148705 h 209550"/>
                <a:gd name="connsiteX2" fmla="*/ 66349 w 257175"/>
                <a:gd name="connsiteY2" fmla="*/ 152515 h 209550"/>
                <a:gd name="connsiteX3" fmla="*/ 179697 w 257175"/>
                <a:gd name="connsiteY3" fmla="*/ 182995 h 209550"/>
                <a:gd name="connsiteX4" fmla="*/ 161599 w 257175"/>
                <a:gd name="connsiteY4" fmla="*/ 199188 h 209550"/>
                <a:gd name="connsiteX5" fmla="*/ 252087 w 257175"/>
                <a:gd name="connsiteY5" fmla="*/ 196330 h 209550"/>
                <a:gd name="connsiteX6" fmla="*/ 210177 w 257175"/>
                <a:gd name="connsiteY6" fmla="*/ 199188 h 209550"/>
                <a:gd name="connsiteX7" fmla="*/ 11104 w 257175"/>
                <a:gd name="connsiteY7" fmla="*/ 48693 h 209550"/>
                <a:gd name="connsiteX8" fmla="*/ 7294 w 257175"/>
                <a:gd name="connsiteY8" fmla="*/ 66790 h 209550"/>
                <a:gd name="connsiteX9" fmla="*/ 12057 w 257175"/>
                <a:gd name="connsiteY9" fmla="*/ 964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175" h="209550">
                  <a:moveTo>
                    <a:pt x="12057" y="9640"/>
                  </a:moveTo>
                  <a:cubicBezTo>
                    <a:pt x="3484" y="-12267"/>
                    <a:pt x="11104" y="116320"/>
                    <a:pt x="91114" y="148705"/>
                  </a:cubicBezTo>
                  <a:cubicBezTo>
                    <a:pt x="91114" y="156325"/>
                    <a:pt x="60634" y="154420"/>
                    <a:pt x="66349" y="152515"/>
                  </a:cubicBezTo>
                  <a:cubicBezTo>
                    <a:pt x="108259" y="189663"/>
                    <a:pt x="133977" y="183948"/>
                    <a:pt x="179697" y="182995"/>
                  </a:cubicBezTo>
                  <a:cubicBezTo>
                    <a:pt x="182554" y="193473"/>
                    <a:pt x="176839" y="199188"/>
                    <a:pt x="161599" y="199188"/>
                  </a:cubicBezTo>
                  <a:cubicBezTo>
                    <a:pt x="181602" y="192520"/>
                    <a:pt x="228274" y="218238"/>
                    <a:pt x="252087" y="196330"/>
                  </a:cubicBezTo>
                  <a:cubicBezTo>
                    <a:pt x="255897" y="176328"/>
                    <a:pt x="213987" y="196330"/>
                    <a:pt x="210177" y="199188"/>
                  </a:cubicBezTo>
                  <a:cubicBezTo>
                    <a:pt x="205414" y="256338"/>
                    <a:pt x="4437" y="48693"/>
                    <a:pt x="11104" y="48693"/>
                  </a:cubicBezTo>
                  <a:cubicBezTo>
                    <a:pt x="18724" y="65838"/>
                    <a:pt x="17772" y="71553"/>
                    <a:pt x="7294" y="66790"/>
                  </a:cubicBezTo>
                  <a:cubicBezTo>
                    <a:pt x="6342" y="65838"/>
                    <a:pt x="10152" y="11545"/>
                    <a:pt x="12057" y="96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xmlns="" id="{F040FFB9-275C-4A2F-AFDB-69B093DD93ED}"/>
                </a:ext>
              </a:extLst>
            </p:cNvPr>
            <p:cNvSpPr/>
            <p:nvPr/>
          </p:nvSpPr>
          <p:spPr>
            <a:xfrm>
              <a:off x="4974431" y="3442792"/>
              <a:ext cx="9525" cy="19050"/>
            </a:xfrm>
            <a:custGeom>
              <a:avLst/>
              <a:gdLst>
                <a:gd name="connsiteX0" fmla="*/ 7144 w 9525"/>
                <a:gd name="connsiteY0" fmla="*/ 14783 h 19050"/>
                <a:gd name="connsiteX1" fmla="*/ 7144 w 9525"/>
                <a:gd name="connsiteY1" fmla="*/ 147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783"/>
                  </a:moveTo>
                  <a:cubicBezTo>
                    <a:pt x="7144" y="-1410"/>
                    <a:pt x="7144" y="12878"/>
                    <a:pt x="7144" y="1478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xmlns="" id="{25AB8533-AD6E-4648-93A0-3A103D9A47A2}"/>
                </a:ext>
              </a:extLst>
            </p:cNvPr>
            <p:cNvSpPr/>
            <p:nvPr/>
          </p:nvSpPr>
          <p:spPr>
            <a:xfrm>
              <a:off x="4969508" y="3443975"/>
              <a:ext cx="9525" cy="9525"/>
            </a:xfrm>
            <a:custGeom>
              <a:avLst/>
              <a:gdLst>
                <a:gd name="connsiteX0" fmla="*/ 10162 w 9525"/>
                <a:gd name="connsiteY0" fmla="*/ 8837 h 9525"/>
                <a:gd name="connsiteX1" fmla="*/ 10162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8837"/>
                  </a:moveTo>
                  <a:cubicBezTo>
                    <a:pt x="4447" y="5027"/>
                    <a:pt x="8257" y="8837"/>
                    <a:pt x="10162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xmlns="" id="{F856F0B5-D158-4451-93F2-A09D24997773}"/>
                </a:ext>
              </a:extLst>
            </p:cNvPr>
            <p:cNvSpPr/>
            <p:nvPr/>
          </p:nvSpPr>
          <p:spPr>
            <a:xfrm>
              <a:off x="4944428" y="3328511"/>
              <a:ext cx="9525" cy="19050"/>
            </a:xfrm>
            <a:custGeom>
              <a:avLst/>
              <a:gdLst>
                <a:gd name="connsiteX0" fmla="*/ 8572 w 9525"/>
                <a:gd name="connsiteY0" fmla="*/ 13811 h 19050"/>
                <a:gd name="connsiteX1" fmla="*/ 8572 w 9525"/>
                <a:gd name="connsiteY1" fmla="*/ 7144 h 19050"/>
                <a:gd name="connsiteX2" fmla="*/ 8572 w 9525"/>
                <a:gd name="connsiteY2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572" y="13811"/>
                  </a:moveTo>
                  <a:cubicBezTo>
                    <a:pt x="8572" y="12859"/>
                    <a:pt x="9525" y="10001"/>
                    <a:pt x="8572" y="7144"/>
                  </a:cubicBezTo>
                  <a:cubicBezTo>
                    <a:pt x="6668" y="9049"/>
                    <a:pt x="6668" y="11906"/>
                    <a:pt x="8572" y="1381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xmlns="" id="{FE2A0B4B-926B-4DD8-BC26-5A199A3FBC58}"/>
                </a:ext>
              </a:extLst>
            </p:cNvPr>
            <p:cNvSpPr/>
            <p:nvPr/>
          </p:nvSpPr>
          <p:spPr>
            <a:xfrm>
              <a:off x="4941332" y="332851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954"/>
                    <a:pt x="6906" y="1095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xmlns="" id="{02AF4619-9D36-4008-9F53-C73486207731}"/>
                </a:ext>
              </a:extLst>
            </p:cNvPr>
            <p:cNvSpPr/>
            <p:nvPr/>
          </p:nvSpPr>
          <p:spPr>
            <a:xfrm>
              <a:off x="4929529" y="3154325"/>
              <a:ext cx="38100" cy="180975"/>
            </a:xfrm>
            <a:custGeom>
              <a:avLst/>
              <a:gdLst>
                <a:gd name="connsiteX0" fmla="*/ 33948 w 38100"/>
                <a:gd name="connsiteY0" fmla="*/ 13689 h 180975"/>
                <a:gd name="connsiteX1" fmla="*/ 16804 w 38100"/>
                <a:gd name="connsiteY1" fmla="*/ 180377 h 180975"/>
                <a:gd name="connsiteX2" fmla="*/ 7278 w 38100"/>
                <a:gd name="connsiteY2" fmla="*/ 116559 h 180975"/>
                <a:gd name="connsiteX3" fmla="*/ 33948 w 38100"/>
                <a:gd name="connsiteY3" fmla="*/ 1368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80975">
                  <a:moveTo>
                    <a:pt x="33948" y="13689"/>
                  </a:moveTo>
                  <a:cubicBezTo>
                    <a:pt x="11089" y="-27269"/>
                    <a:pt x="2516" y="135609"/>
                    <a:pt x="16804" y="180377"/>
                  </a:cubicBezTo>
                  <a:cubicBezTo>
                    <a:pt x="24423" y="162279"/>
                    <a:pt x="5373" y="119417"/>
                    <a:pt x="7278" y="116559"/>
                  </a:cubicBezTo>
                  <a:cubicBezTo>
                    <a:pt x="9184" y="116559"/>
                    <a:pt x="28234" y="11784"/>
                    <a:pt x="33948" y="136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xmlns="" id="{6411D1EF-6C32-44A5-9EAB-98DB737FB0C3}"/>
                </a:ext>
              </a:extLst>
            </p:cNvPr>
            <p:cNvSpPr/>
            <p:nvPr/>
          </p:nvSpPr>
          <p:spPr>
            <a:xfrm>
              <a:off x="4968569" y="3119874"/>
              <a:ext cx="9525" cy="19050"/>
            </a:xfrm>
            <a:custGeom>
              <a:avLst/>
              <a:gdLst>
                <a:gd name="connsiteX0" fmla="*/ 8244 w 9525"/>
                <a:gd name="connsiteY0" fmla="*/ 10993 h 19050"/>
                <a:gd name="connsiteX1" fmla="*/ 8244 w 9525"/>
                <a:gd name="connsiteY1" fmla="*/ 109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44" y="10993"/>
                  </a:moveTo>
                  <a:cubicBezTo>
                    <a:pt x="4434" y="24328"/>
                    <a:pt x="12054" y="-2342"/>
                    <a:pt x="8244" y="109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xmlns="" id="{66011DA1-1516-4236-8D07-B4A66C23F413}"/>
                </a:ext>
              </a:extLst>
            </p:cNvPr>
            <p:cNvSpPr/>
            <p:nvPr/>
          </p:nvSpPr>
          <p:spPr>
            <a:xfrm>
              <a:off x="4976422" y="3048101"/>
              <a:ext cx="95250" cy="76200"/>
            </a:xfrm>
            <a:custGeom>
              <a:avLst/>
              <a:gdLst>
                <a:gd name="connsiteX0" fmla="*/ 58493 w 95250"/>
                <a:gd name="connsiteY0" fmla="*/ 33236 h 76200"/>
                <a:gd name="connsiteX1" fmla="*/ 8010 w 95250"/>
                <a:gd name="connsiteY1" fmla="*/ 78004 h 76200"/>
                <a:gd name="connsiteX2" fmla="*/ 17535 w 95250"/>
                <a:gd name="connsiteY2" fmla="*/ 72289 h 76200"/>
                <a:gd name="connsiteX3" fmla="*/ 84210 w 95250"/>
                <a:gd name="connsiteY3" fmla="*/ 17044 h 76200"/>
                <a:gd name="connsiteX4" fmla="*/ 91830 w 95250"/>
                <a:gd name="connsiteY4" fmla="*/ 23711 h 76200"/>
                <a:gd name="connsiteX5" fmla="*/ 58493 w 95250"/>
                <a:gd name="connsiteY5" fmla="*/ 332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76200">
                  <a:moveTo>
                    <a:pt x="58493" y="33236"/>
                  </a:moveTo>
                  <a:cubicBezTo>
                    <a:pt x="70875" y="2756"/>
                    <a:pt x="-1515" y="75146"/>
                    <a:pt x="8010" y="78004"/>
                  </a:cubicBezTo>
                  <a:cubicBezTo>
                    <a:pt x="8010" y="78004"/>
                    <a:pt x="14678" y="71336"/>
                    <a:pt x="17535" y="72289"/>
                  </a:cubicBezTo>
                  <a:cubicBezTo>
                    <a:pt x="43253" y="65621"/>
                    <a:pt x="45158" y="26569"/>
                    <a:pt x="84210" y="17044"/>
                  </a:cubicBezTo>
                  <a:cubicBezTo>
                    <a:pt x="81353" y="24664"/>
                    <a:pt x="83258" y="27521"/>
                    <a:pt x="91830" y="23711"/>
                  </a:cubicBezTo>
                  <a:cubicBezTo>
                    <a:pt x="98498" y="-1054"/>
                    <a:pt x="87068" y="1804"/>
                    <a:pt x="58493" y="332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xmlns="" id="{689E7DC0-2B21-4B26-A578-0A1D4FD19C94}"/>
                </a:ext>
              </a:extLst>
            </p:cNvPr>
            <p:cNvSpPr/>
            <p:nvPr/>
          </p:nvSpPr>
          <p:spPr>
            <a:xfrm>
              <a:off x="5027642" y="306657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8096"/>
                    <a:pt x="11083" y="10954"/>
                    <a:pt x="727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xmlns="" id="{E1C4593D-0C69-47C9-B441-1F0AB3CBB4E7}"/>
                </a:ext>
              </a:extLst>
            </p:cNvPr>
            <p:cNvSpPr/>
            <p:nvPr/>
          </p:nvSpPr>
          <p:spPr>
            <a:xfrm>
              <a:off x="5158687" y="4494053"/>
              <a:ext cx="9525" cy="9525"/>
            </a:xfrm>
            <a:custGeom>
              <a:avLst/>
              <a:gdLst>
                <a:gd name="connsiteX0" fmla="*/ 10530 w 9525"/>
                <a:gd name="connsiteY0" fmla="*/ 8414 h 9525"/>
                <a:gd name="connsiteX1" fmla="*/ 10530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30" y="8414"/>
                  </a:moveTo>
                  <a:cubicBezTo>
                    <a:pt x="10530" y="8414"/>
                    <a:pt x="2910" y="5556"/>
                    <a:pt x="10530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xmlns="" id="{D822923E-D5E3-4B05-BBF7-D47E5FE68892}"/>
                </a:ext>
              </a:extLst>
            </p:cNvPr>
            <p:cNvSpPr/>
            <p:nvPr/>
          </p:nvSpPr>
          <p:spPr>
            <a:xfrm>
              <a:off x="5163095" y="4478178"/>
              <a:ext cx="19050" cy="19050"/>
            </a:xfrm>
            <a:custGeom>
              <a:avLst/>
              <a:gdLst>
                <a:gd name="connsiteX0" fmla="*/ 13743 w 19050"/>
                <a:gd name="connsiteY0" fmla="*/ 7144 h 19050"/>
                <a:gd name="connsiteX1" fmla="*/ 1374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43" y="7144"/>
                  </a:moveTo>
                  <a:cubicBezTo>
                    <a:pt x="8028" y="29051"/>
                    <a:pt x="2313" y="21431"/>
                    <a:pt x="1374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xmlns="" id="{F8922F8C-A830-43C9-AFA9-67D5B2744190}"/>
                </a:ext>
              </a:extLst>
            </p:cNvPr>
            <p:cNvSpPr/>
            <p:nvPr/>
          </p:nvSpPr>
          <p:spPr>
            <a:xfrm>
              <a:off x="5157311" y="4481036"/>
              <a:ext cx="19050" cy="9525"/>
            </a:xfrm>
            <a:custGeom>
              <a:avLst/>
              <a:gdLst>
                <a:gd name="connsiteX0" fmla="*/ 7144 w 19050"/>
                <a:gd name="connsiteY0" fmla="*/ 10954 h 9525"/>
                <a:gd name="connsiteX1" fmla="*/ 12859 w 19050"/>
                <a:gd name="connsiteY1" fmla="*/ 7144 h 9525"/>
                <a:gd name="connsiteX2" fmla="*/ 7144 w 19050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10954"/>
                  </a:moveTo>
                  <a:cubicBezTo>
                    <a:pt x="9049" y="10001"/>
                    <a:pt x="10954" y="8096"/>
                    <a:pt x="12859" y="7144"/>
                  </a:cubicBezTo>
                  <a:cubicBezTo>
                    <a:pt x="10954" y="9049"/>
                    <a:pt x="8096" y="9049"/>
                    <a:pt x="7144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xmlns="" id="{624BB731-74C1-4E28-801A-A334749525AA}"/>
                </a:ext>
              </a:extLst>
            </p:cNvPr>
            <p:cNvSpPr/>
            <p:nvPr/>
          </p:nvSpPr>
          <p:spPr>
            <a:xfrm>
              <a:off x="5154983" y="44822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6615" y="5027"/>
                    <a:pt x="7567" y="8837"/>
                    <a:pt x="7567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xmlns="" id="{EAE81DFA-60BC-4753-A1D3-0828AE404935}"/>
                </a:ext>
              </a:extLst>
            </p:cNvPr>
            <p:cNvSpPr/>
            <p:nvPr/>
          </p:nvSpPr>
          <p:spPr>
            <a:xfrm>
              <a:off x="5151202" y="447817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7144"/>
                    <a:pt x="7538" y="7144"/>
                    <a:pt x="849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xmlns="" id="{29AA84C1-2F4A-46BF-A149-AD09C796B718}"/>
                </a:ext>
              </a:extLst>
            </p:cNvPr>
            <p:cNvSpPr/>
            <p:nvPr/>
          </p:nvSpPr>
          <p:spPr>
            <a:xfrm>
              <a:off x="5150572" y="4475321"/>
              <a:ext cx="28575" cy="9525"/>
            </a:xfrm>
            <a:custGeom>
              <a:avLst/>
              <a:gdLst>
                <a:gd name="connsiteX0" fmla="*/ 7215 w 28575"/>
                <a:gd name="connsiteY0" fmla="*/ 7144 h 9525"/>
                <a:gd name="connsiteX1" fmla="*/ 7215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7215" y="7144"/>
                  </a:moveTo>
                  <a:cubicBezTo>
                    <a:pt x="5310" y="8096"/>
                    <a:pt x="42458" y="8096"/>
                    <a:pt x="721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xmlns="" id="{D3CEAD60-A425-45E0-8A58-BCEAB55D21DB}"/>
                </a:ext>
              </a:extLst>
            </p:cNvPr>
            <p:cNvSpPr/>
            <p:nvPr/>
          </p:nvSpPr>
          <p:spPr>
            <a:xfrm>
              <a:off x="5152549" y="44781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xmlns="" id="{AAD300E7-A28A-4395-A34D-9FB781696CBF}"/>
                </a:ext>
              </a:extLst>
            </p:cNvPr>
            <p:cNvSpPr/>
            <p:nvPr/>
          </p:nvSpPr>
          <p:spPr>
            <a:xfrm>
              <a:off x="5153501" y="448018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7990"/>
                    <a:pt x="15716" y="6085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xmlns="" id="{C89C00F5-1122-46A3-89F8-733299B3948C}"/>
                </a:ext>
              </a:extLst>
            </p:cNvPr>
            <p:cNvSpPr/>
            <p:nvPr/>
          </p:nvSpPr>
          <p:spPr>
            <a:xfrm>
              <a:off x="5147786" y="4463569"/>
              <a:ext cx="19050" cy="19050"/>
            </a:xfrm>
            <a:custGeom>
              <a:avLst/>
              <a:gdLst>
                <a:gd name="connsiteX0" fmla="*/ 7144 w 19050"/>
                <a:gd name="connsiteY0" fmla="*/ 13181 h 19050"/>
                <a:gd name="connsiteX1" fmla="*/ 7144 w 19050"/>
                <a:gd name="connsiteY1" fmla="*/ 1318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181"/>
                  </a:moveTo>
                  <a:cubicBezTo>
                    <a:pt x="24289" y="9371"/>
                    <a:pt x="25241" y="1750"/>
                    <a:pt x="7144" y="131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xmlns="" id="{FABE699B-13C1-4F8C-B985-5B7F83420C5F}"/>
                </a:ext>
              </a:extLst>
            </p:cNvPr>
            <p:cNvSpPr/>
            <p:nvPr/>
          </p:nvSpPr>
          <p:spPr>
            <a:xfrm>
              <a:off x="5166836" y="446008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xmlns="" id="{E31B78A5-F94C-45B9-8C13-106E18E38237}"/>
                </a:ext>
              </a:extLst>
            </p:cNvPr>
            <p:cNvSpPr/>
            <p:nvPr/>
          </p:nvSpPr>
          <p:spPr>
            <a:xfrm>
              <a:off x="5151596" y="445246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17621"/>
                    <a:pt x="26194" y="1285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xmlns="" id="{CF301C1A-693E-4AEC-83A2-F358A604DE13}"/>
                </a:ext>
              </a:extLst>
            </p:cNvPr>
            <p:cNvSpPr/>
            <p:nvPr/>
          </p:nvSpPr>
          <p:spPr>
            <a:xfrm>
              <a:off x="5161124" y="4450006"/>
              <a:ext cx="9525" cy="9525"/>
            </a:xfrm>
            <a:custGeom>
              <a:avLst/>
              <a:gdLst>
                <a:gd name="connsiteX0" fmla="*/ 8093 w 9525"/>
                <a:gd name="connsiteY0" fmla="*/ 7694 h 9525"/>
                <a:gd name="connsiteX1" fmla="*/ 8093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093" y="7694"/>
                  </a:moveTo>
                  <a:cubicBezTo>
                    <a:pt x="18571" y="5789"/>
                    <a:pt x="3331" y="9599"/>
                    <a:pt x="8093" y="76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xmlns="" id="{04D0E2A0-C880-4935-8479-0C95EB5CE815}"/>
                </a:ext>
              </a:extLst>
            </p:cNvPr>
            <p:cNvSpPr/>
            <p:nvPr/>
          </p:nvSpPr>
          <p:spPr>
            <a:xfrm>
              <a:off x="5149665" y="4443449"/>
              <a:ext cx="19050" cy="9525"/>
            </a:xfrm>
            <a:custGeom>
              <a:avLst/>
              <a:gdLst>
                <a:gd name="connsiteX0" fmla="*/ 7170 w 19050"/>
                <a:gd name="connsiteY0" fmla="*/ 9488 h 9525"/>
                <a:gd name="connsiteX1" fmla="*/ 7170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70" y="9488"/>
                  </a:moveTo>
                  <a:cubicBezTo>
                    <a:pt x="31935" y="4726"/>
                    <a:pt x="6217" y="8536"/>
                    <a:pt x="7170" y="94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xmlns="" id="{FDC29F2F-1094-41C7-ABF4-6EB6D1B5117C}"/>
                </a:ext>
              </a:extLst>
            </p:cNvPr>
            <p:cNvSpPr/>
            <p:nvPr/>
          </p:nvSpPr>
          <p:spPr>
            <a:xfrm>
              <a:off x="5148653" y="4449603"/>
              <a:ext cx="9525" cy="9525"/>
            </a:xfrm>
            <a:custGeom>
              <a:avLst/>
              <a:gdLst>
                <a:gd name="connsiteX0" fmla="*/ 8182 w 9525"/>
                <a:gd name="connsiteY0" fmla="*/ 9049 h 9525"/>
                <a:gd name="connsiteX1" fmla="*/ 9135 w 9525"/>
                <a:gd name="connsiteY1" fmla="*/ 7144 h 9525"/>
                <a:gd name="connsiteX2" fmla="*/ 8182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182" y="9049"/>
                  </a:moveTo>
                  <a:cubicBezTo>
                    <a:pt x="7230" y="8096"/>
                    <a:pt x="8182" y="7144"/>
                    <a:pt x="9135" y="7144"/>
                  </a:cubicBezTo>
                  <a:cubicBezTo>
                    <a:pt x="7230" y="7144"/>
                    <a:pt x="6277" y="8096"/>
                    <a:pt x="8182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xmlns="" id="{B9A1CD5D-38A8-430F-B984-098DFFAE84C6}"/>
                </a:ext>
              </a:extLst>
            </p:cNvPr>
            <p:cNvSpPr/>
            <p:nvPr/>
          </p:nvSpPr>
          <p:spPr>
            <a:xfrm>
              <a:off x="5161121" y="443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xmlns="" id="{C38578B3-B306-47E4-A663-49AC74516304}"/>
                </a:ext>
              </a:extLst>
            </p:cNvPr>
            <p:cNvSpPr/>
            <p:nvPr/>
          </p:nvSpPr>
          <p:spPr>
            <a:xfrm>
              <a:off x="5149793" y="4438808"/>
              <a:ext cx="9525" cy="9525"/>
            </a:xfrm>
            <a:custGeom>
              <a:avLst/>
              <a:gdLst>
                <a:gd name="connsiteX0" fmla="*/ 8947 w 9525"/>
                <a:gd name="connsiteY0" fmla="*/ 8414 h 9525"/>
                <a:gd name="connsiteX1" fmla="*/ 8947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8414"/>
                  </a:moveTo>
                  <a:cubicBezTo>
                    <a:pt x="7042" y="5556"/>
                    <a:pt x="6090" y="8414"/>
                    <a:pt x="8947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xmlns="" id="{8A11A0BD-9ADA-4095-96C0-9C61767EAA87}"/>
                </a:ext>
              </a:extLst>
            </p:cNvPr>
            <p:cNvSpPr/>
            <p:nvPr/>
          </p:nvSpPr>
          <p:spPr>
            <a:xfrm>
              <a:off x="5144003" y="4359116"/>
              <a:ext cx="38100" cy="85725"/>
            </a:xfrm>
            <a:custGeom>
              <a:avLst/>
              <a:gdLst>
                <a:gd name="connsiteX0" fmla="*/ 25214 w 38100"/>
                <a:gd name="connsiteY0" fmla="*/ 7144 h 85725"/>
                <a:gd name="connsiteX1" fmla="*/ 17594 w 38100"/>
                <a:gd name="connsiteY1" fmla="*/ 84296 h 85725"/>
                <a:gd name="connsiteX2" fmla="*/ 28072 w 38100"/>
                <a:gd name="connsiteY2" fmla="*/ 83344 h 85725"/>
                <a:gd name="connsiteX3" fmla="*/ 25214 w 38100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85725">
                  <a:moveTo>
                    <a:pt x="25214" y="7144"/>
                  </a:moveTo>
                  <a:cubicBezTo>
                    <a:pt x="-10981" y="10001"/>
                    <a:pt x="18547" y="84296"/>
                    <a:pt x="17594" y="84296"/>
                  </a:cubicBezTo>
                  <a:cubicBezTo>
                    <a:pt x="21404" y="79534"/>
                    <a:pt x="25214" y="79534"/>
                    <a:pt x="28072" y="83344"/>
                  </a:cubicBezTo>
                  <a:cubicBezTo>
                    <a:pt x="47122" y="50006"/>
                    <a:pt x="16642" y="26194"/>
                    <a:pt x="252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xmlns="" id="{B0B33FEF-E175-4546-809D-9306ED12A93F}"/>
                </a:ext>
              </a:extLst>
            </p:cNvPr>
            <p:cNvSpPr/>
            <p:nvPr/>
          </p:nvSpPr>
          <p:spPr>
            <a:xfrm>
              <a:off x="5165884" y="436748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1906" y="9249"/>
                    <a:pt x="9049" y="6392"/>
                    <a:pt x="7144" y="73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xmlns="" id="{1F933277-DC6C-4726-AE65-56DD4B7E6997}"/>
                </a:ext>
              </a:extLst>
            </p:cNvPr>
            <p:cNvSpPr/>
            <p:nvPr/>
          </p:nvSpPr>
          <p:spPr>
            <a:xfrm>
              <a:off x="5162074" y="435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xmlns="" id="{C09561CE-411C-4D60-9E27-CB6C6D958E9C}"/>
                </a:ext>
              </a:extLst>
            </p:cNvPr>
            <p:cNvSpPr/>
            <p:nvPr/>
          </p:nvSpPr>
          <p:spPr>
            <a:xfrm>
              <a:off x="5144929" y="437636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9049" y="6086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xmlns="" id="{BACF7C67-0A5F-4C68-9263-C97CA000D36B}"/>
                </a:ext>
              </a:extLst>
            </p:cNvPr>
            <p:cNvSpPr/>
            <p:nvPr/>
          </p:nvSpPr>
          <p:spPr>
            <a:xfrm>
              <a:off x="5162074" y="4379118"/>
              <a:ext cx="19050" cy="9525"/>
            </a:xfrm>
            <a:custGeom>
              <a:avLst/>
              <a:gdLst>
                <a:gd name="connsiteX0" fmla="*/ 12859 w 19050"/>
                <a:gd name="connsiteY0" fmla="*/ 7144 h 9525"/>
                <a:gd name="connsiteX1" fmla="*/ 7144 w 19050"/>
                <a:gd name="connsiteY1" fmla="*/ 10001 h 9525"/>
                <a:gd name="connsiteX2" fmla="*/ 12859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144"/>
                  </a:moveTo>
                  <a:cubicBezTo>
                    <a:pt x="10954" y="8096"/>
                    <a:pt x="9049" y="9049"/>
                    <a:pt x="7144" y="10001"/>
                  </a:cubicBezTo>
                  <a:cubicBezTo>
                    <a:pt x="10001" y="9049"/>
                    <a:pt x="11906" y="9049"/>
                    <a:pt x="1285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xmlns="" id="{09AF9875-9725-4E82-BDAE-58EC13B7DEDE}"/>
                </a:ext>
              </a:extLst>
            </p:cNvPr>
            <p:cNvSpPr/>
            <p:nvPr/>
          </p:nvSpPr>
          <p:spPr>
            <a:xfrm>
              <a:off x="5162074" y="4397543"/>
              <a:ext cx="9525" cy="9525"/>
            </a:xfrm>
            <a:custGeom>
              <a:avLst/>
              <a:gdLst>
                <a:gd name="connsiteX0" fmla="*/ 7144 w 9525"/>
                <a:gd name="connsiteY0" fmla="*/ 7769 h 9525"/>
                <a:gd name="connsiteX1" fmla="*/ 10954 w 9525"/>
                <a:gd name="connsiteY1" fmla="*/ 8722 h 9525"/>
                <a:gd name="connsiteX2" fmla="*/ 7144 w 9525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69"/>
                  </a:moveTo>
                  <a:cubicBezTo>
                    <a:pt x="8096" y="8722"/>
                    <a:pt x="10001" y="7769"/>
                    <a:pt x="10954" y="8722"/>
                  </a:cubicBezTo>
                  <a:cubicBezTo>
                    <a:pt x="11906" y="6817"/>
                    <a:pt x="10001" y="6817"/>
                    <a:pt x="7144" y="77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xmlns="" id="{7F775496-8BD7-4758-9C25-B4DF0362FB2E}"/>
                </a:ext>
              </a:extLst>
            </p:cNvPr>
            <p:cNvSpPr/>
            <p:nvPr/>
          </p:nvSpPr>
          <p:spPr>
            <a:xfrm>
              <a:off x="5163650" y="4360270"/>
              <a:ext cx="9525" cy="9525"/>
            </a:xfrm>
            <a:custGeom>
              <a:avLst/>
              <a:gdLst>
                <a:gd name="connsiteX0" fmla="*/ 10330 w 9525"/>
                <a:gd name="connsiteY0" fmla="*/ 10752 h 9525"/>
                <a:gd name="connsiteX1" fmla="*/ 1033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752"/>
                  </a:moveTo>
                  <a:cubicBezTo>
                    <a:pt x="9378" y="9800"/>
                    <a:pt x="3663" y="3132"/>
                    <a:pt x="10330" y="1075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xmlns="" id="{3CCED266-509B-4608-9A05-4824291D698D}"/>
                </a:ext>
              </a:extLst>
            </p:cNvPr>
            <p:cNvSpPr/>
            <p:nvPr/>
          </p:nvSpPr>
          <p:spPr>
            <a:xfrm>
              <a:off x="5136634" y="4259438"/>
              <a:ext cx="28575" cy="104775"/>
            </a:xfrm>
            <a:custGeom>
              <a:avLst/>
              <a:gdLst>
                <a:gd name="connsiteX0" fmla="*/ 9723 w 28575"/>
                <a:gd name="connsiteY0" fmla="*/ 7761 h 104775"/>
                <a:gd name="connsiteX1" fmla="*/ 30678 w 28575"/>
                <a:gd name="connsiteY1" fmla="*/ 103964 h 104775"/>
                <a:gd name="connsiteX2" fmla="*/ 9723 w 28575"/>
                <a:gd name="connsiteY2" fmla="*/ 776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04775">
                  <a:moveTo>
                    <a:pt x="9723" y="7761"/>
                  </a:moveTo>
                  <a:cubicBezTo>
                    <a:pt x="1151" y="10618"/>
                    <a:pt x="15438" y="103964"/>
                    <a:pt x="30678" y="103964"/>
                  </a:cubicBezTo>
                  <a:cubicBezTo>
                    <a:pt x="26868" y="102059"/>
                    <a:pt x="16391" y="-1764"/>
                    <a:pt x="9723" y="776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xmlns="" id="{51F16158-69B8-4295-B9BA-F8B36CFA8733}"/>
                </a:ext>
              </a:extLst>
            </p:cNvPr>
            <p:cNvSpPr/>
            <p:nvPr/>
          </p:nvSpPr>
          <p:spPr>
            <a:xfrm>
              <a:off x="5158264" y="434482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10001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xmlns="" id="{2985C240-3525-41D5-8E29-53A6BA2BC321}"/>
                </a:ext>
              </a:extLst>
            </p:cNvPr>
            <p:cNvSpPr/>
            <p:nvPr/>
          </p:nvSpPr>
          <p:spPr>
            <a:xfrm>
              <a:off x="5131590" y="4228623"/>
              <a:ext cx="28575" cy="38100"/>
            </a:xfrm>
            <a:custGeom>
              <a:avLst/>
              <a:gdLst>
                <a:gd name="connsiteX0" fmla="*/ 24292 w 28575"/>
                <a:gd name="connsiteY0" fmla="*/ 25241 h 38100"/>
                <a:gd name="connsiteX1" fmla="*/ 17625 w 28575"/>
                <a:gd name="connsiteY1" fmla="*/ 7144 h 38100"/>
                <a:gd name="connsiteX2" fmla="*/ 24292 w 28575"/>
                <a:gd name="connsiteY2" fmla="*/ 2524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24292" y="25241"/>
                  </a:moveTo>
                  <a:cubicBezTo>
                    <a:pt x="39532" y="2381"/>
                    <a:pt x="-10950" y="20479"/>
                    <a:pt x="17625" y="7144"/>
                  </a:cubicBezTo>
                  <a:cubicBezTo>
                    <a:pt x="-13808" y="26194"/>
                    <a:pt x="36675" y="39529"/>
                    <a:pt x="24292" y="2524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xmlns="" id="{F413B6FE-326E-4D5F-A654-C45262F08527}"/>
                </a:ext>
              </a:extLst>
            </p:cNvPr>
            <p:cNvSpPr/>
            <p:nvPr/>
          </p:nvSpPr>
          <p:spPr>
            <a:xfrm>
              <a:off x="5149095" y="4254870"/>
              <a:ext cx="19050" cy="9525"/>
            </a:xfrm>
            <a:custGeom>
              <a:avLst/>
              <a:gdLst>
                <a:gd name="connsiteX0" fmla="*/ 12503 w 19050"/>
                <a:gd name="connsiteY0" fmla="*/ 7567 h 9525"/>
                <a:gd name="connsiteX1" fmla="*/ 12503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503" y="7567"/>
                  </a:moveTo>
                  <a:cubicBezTo>
                    <a:pt x="2025" y="6615"/>
                    <a:pt x="9645" y="7567"/>
                    <a:pt x="12503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xmlns="" id="{3E50C349-DDF4-46EC-B889-CF016EF9BC44}"/>
                </a:ext>
              </a:extLst>
            </p:cNvPr>
            <p:cNvSpPr/>
            <p:nvPr/>
          </p:nvSpPr>
          <p:spPr>
            <a:xfrm>
              <a:off x="5134451" y="4253241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11906 w 19050"/>
                <a:gd name="connsiteY1" fmla="*/ 8244 h 9525"/>
                <a:gd name="connsiteX2" fmla="*/ 7144 w 19050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9049" y="8244"/>
                    <a:pt x="10001" y="8244"/>
                    <a:pt x="11906" y="8244"/>
                  </a:cubicBezTo>
                  <a:cubicBezTo>
                    <a:pt x="12859" y="6339"/>
                    <a:pt x="10001" y="7291"/>
                    <a:pt x="7144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xmlns="" id="{E200F8F5-90B1-448E-B091-318BA679B271}"/>
                </a:ext>
              </a:extLst>
            </p:cNvPr>
            <p:cNvSpPr/>
            <p:nvPr/>
          </p:nvSpPr>
          <p:spPr>
            <a:xfrm>
              <a:off x="5150600" y="4230381"/>
              <a:ext cx="9525" cy="9525"/>
            </a:xfrm>
            <a:custGeom>
              <a:avLst/>
              <a:gdLst>
                <a:gd name="connsiteX0" fmla="*/ 10045 w 9525"/>
                <a:gd name="connsiteY0" fmla="*/ 8244 h 9525"/>
                <a:gd name="connsiteX1" fmla="*/ 10045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8244"/>
                  </a:moveTo>
                  <a:cubicBezTo>
                    <a:pt x="7187" y="7291"/>
                    <a:pt x="5282" y="6339"/>
                    <a:pt x="10045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xmlns="" id="{8BF19589-0990-4E39-B3EA-260D9597D882}"/>
                </a:ext>
              </a:extLst>
            </p:cNvPr>
            <p:cNvSpPr/>
            <p:nvPr/>
          </p:nvSpPr>
          <p:spPr>
            <a:xfrm>
              <a:off x="5129689" y="421624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2859" y="26194"/>
                    <a:pt x="29051" y="1095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xmlns="" id="{9DE01BF6-96B9-4E8B-BE9E-1590640A6E6D}"/>
                </a:ext>
              </a:extLst>
            </p:cNvPr>
            <p:cNvSpPr/>
            <p:nvPr/>
          </p:nvSpPr>
          <p:spPr>
            <a:xfrm>
              <a:off x="5134783" y="4139088"/>
              <a:ext cx="19050" cy="76200"/>
            </a:xfrm>
            <a:custGeom>
              <a:avLst/>
              <a:gdLst>
                <a:gd name="connsiteX0" fmla="*/ 21100 w 19050"/>
                <a:gd name="connsiteY0" fmla="*/ 72866 h 76200"/>
                <a:gd name="connsiteX1" fmla="*/ 15385 w 19050"/>
                <a:gd name="connsiteY1" fmla="*/ 7144 h 76200"/>
                <a:gd name="connsiteX2" fmla="*/ 21100 w 19050"/>
                <a:gd name="connsiteY2" fmla="*/ 7286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76200">
                  <a:moveTo>
                    <a:pt x="21100" y="72866"/>
                  </a:moveTo>
                  <a:cubicBezTo>
                    <a:pt x="21100" y="65246"/>
                    <a:pt x="12527" y="10954"/>
                    <a:pt x="15385" y="7144"/>
                  </a:cubicBezTo>
                  <a:cubicBezTo>
                    <a:pt x="15385" y="46196"/>
                    <a:pt x="-6523" y="71914"/>
                    <a:pt x="21100" y="7286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xmlns="" id="{7415DE0C-D530-4D1D-AF56-1EF07AEE9EA0}"/>
                </a:ext>
              </a:extLst>
            </p:cNvPr>
            <p:cNvSpPr/>
            <p:nvPr/>
          </p:nvSpPr>
          <p:spPr>
            <a:xfrm>
              <a:off x="5132546" y="42105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9049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xmlns="" id="{AA14A162-13C8-4E6F-BD58-1138C45984F2}"/>
                </a:ext>
              </a:extLst>
            </p:cNvPr>
            <p:cNvSpPr/>
            <p:nvPr/>
          </p:nvSpPr>
          <p:spPr>
            <a:xfrm>
              <a:off x="5141924" y="4137183"/>
              <a:ext cx="9525" cy="9525"/>
            </a:xfrm>
            <a:custGeom>
              <a:avLst/>
              <a:gdLst>
                <a:gd name="connsiteX0" fmla="*/ 8244 w 9525"/>
                <a:gd name="connsiteY0" fmla="*/ 8096 h 9525"/>
                <a:gd name="connsiteX1" fmla="*/ 8244 w 9525"/>
                <a:gd name="connsiteY1" fmla="*/ 7144 h 9525"/>
                <a:gd name="connsiteX2" fmla="*/ 82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8096"/>
                  </a:moveTo>
                  <a:cubicBezTo>
                    <a:pt x="8244" y="8096"/>
                    <a:pt x="8244" y="7144"/>
                    <a:pt x="8244" y="7144"/>
                  </a:cubicBezTo>
                  <a:cubicBezTo>
                    <a:pt x="6339" y="7144"/>
                    <a:pt x="7291" y="7144"/>
                    <a:pt x="82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xmlns="" id="{EFE92398-BA3E-423F-AC4A-C87175C60A65}"/>
                </a:ext>
              </a:extLst>
            </p:cNvPr>
            <p:cNvSpPr/>
            <p:nvPr/>
          </p:nvSpPr>
          <p:spPr>
            <a:xfrm>
              <a:off x="5136356" y="42162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xmlns="" id="{9426E56E-DE27-48D0-A68C-DF455FDF1498}"/>
                </a:ext>
              </a:extLst>
            </p:cNvPr>
            <p:cNvSpPr/>
            <p:nvPr/>
          </p:nvSpPr>
          <p:spPr>
            <a:xfrm>
              <a:off x="5148527" y="4216453"/>
              <a:ext cx="9525" cy="9525"/>
            </a:xfrm>
            <a:custGeom>
              <a:avLst/>
              <a:gdLst>
                <a:gd name="connsiteX0" fmla="*/ 9260 w 9525"/>
                <a:gd name="connsiteY0" fmla="*/ 8837 h 9525"/>
                <a:gd name="connsiteX1" fmla="*/ 9260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8837"/>
                  </a:moveTo>
                  <a:cubicBezTo>
                    <a:pt x="9260" y="8837"/>
                    <a:pt x="4498" y="5027"/>
                    <a:pt x="9260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xmlns="" id="{D877748E-CC5E-49FF-8F83-CBD1C16D4A30}"/>
                </a:ext>
              </a:extLst>
            </p:cNvPr>
            <p:cNvSpPr/>
            <p:nvPr/>
          </p:nvSpPr>
          <p:spPr>
            <a:xfrm>
              <a:off x="5146834" y="412575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xmlns="" id="{275CA509-FD29-49E3-941C-51AA4AC2F624}"/>
                </a:ext>
              </a:extLst>
            </p:cNvPr>
            <p:cNvSpPr/>
            <p:nvPr/>
          </p:nvSpPr>
          <p:spPr>
            <a:xfrm>
              <a:off x="5150644" y="4091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xmlns="" id="{D63DA950-8DB1-4E8E-BBF9-2EC19B4C3A9C}"/>
                </a:ext>
              </a:extLst>
            </p:cNvPr>
            <p:cNvSpPr/>
            <p:nvPr/>
          </p:nvSpPr>
          <p:spPr>
            <a:xfrm>
              <a:off x="5136308" y="4009548"/>
              <a:ext cx="28575" cy="133350"/>
            </a:xfrm>
            <a:custGeom>
              <a:avLst/>
              <a:gdLst>
                <a:gd name="connsiteX0" fmla="*/ 12907 w 28575"/>
                <a:gd name="connsiteY0" fmla="*/ 7144 h 133350"/>
                <a:gd name="connsiteX1" fmla="*/ 23384 w 28575"/>
                <a:gd name="connsiteY1" fmla="*/ 130969 h 133350"/>
                <a:gd name="connsiteX2" fmla="*/ 12907 w 28575"/>
                <a:gd name="connsiteY2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33350">
                  <a:moveTo>
                    <a:pt x="12907" y="7144"/>
                  </a:moveTo>
                  <a:cubicBezTo>
                    <a:pt x="22432" y="18574"/>
                    <a:pt x="-9953" y="133826"/>
                    <a:pt x="23384" y="130969"/>
                  </a:cubicBezTo>
                  <a:cubicBezTo>
                    <a:pt x="25289" y="131921"/>
                    <a:pt x="-5191" y="11906"/>
                    <a:pt x="1290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xmlns="" id="{E3F13E77-E1B7-4052-9398-B6497AC4F4B5}"/>
                </a:ext>
              </a:extLst>
            </p:cNvPr>
            <p:cNvSpPr/>
            <p:nvPr/>
          </p:nvSpPr>
          <p:spPr>
            <a:xfrm>
              <a:off x="5143024" y="4042557"/>
              <a:ext cx="19050" cy="9525"/>
            </a:xfrm>
            <a:custGeom>
              <a:avLst/>
              <a:gdLst>
                <a:gd name="connsiteX0" fmla="*/ 7144 w 19050"/>
                <a:gd name="connsiteY0" fmla="*/ 10330 h 9525"/>
                <a:gd name="connsiteX1" fmla="*/ 7144 w 19050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10330"/>
                  </a:moveTo>
                  <a:cubicBezTo>
                    <a:pt x="17621" y="3663"/>
                    <a:pt x="8096" y="9378"/>
                    <a:pt x="7144" y="103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xmlns="" id="{E0DB5795-255F-40AD-971D-52D0D2A12499}"/>
                </a:ext>
              </a:extLst>
            </p:cNvPr>
            <p:cNvSpPr/>
            <p:nvPr/>
          </p:nvSpPr>
          <p:spPr>
            <a:xfrm>
              <a:off x="5142173" y="4042329"/>
              <a:ext cx="9525" cy="9525"/>
            </a:xfrm>
            <a:custGeom>
              <a:avLst/>
              <a:gdLst>
                <a:gd name="connsiteX0" fmla="*/ 8947 w 9525"/>
                <a:gd name="connsiteY0" fmla="*/ 8653 h 9525"/>
                <a:gd name="connsiteX1" fmla="*/ 8947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8653"/>
                  </a:moveTo>
                  <a:cubicBezTo>
                    <a:pt x="6090" y="5795"/>
                    <a:pt x="7042" y="7701"/>
                    <a:pt x="8947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xmlns="" id="{3A02100C-84F1-4690-B553-787DF859C58F}"/>
                </a:ext>
              </a:extLst>
            </p:cNvPr>
            <p:cNvSpPr/>
            <p:nvPr/>
          </p:nvSpPr>
          <p:spPr>
            <a:xfrm>
              <a:off x="5139066" y="3999071"/>
              <a:ext cx="9525" cy="9525"/>
            </a:xfrm>
            <a:custGeom>
              <a:avLst/>
              <a:gdLst>
                <a:gd name="connsiteX0" fmla="*/ 8244 w 9525"/>
                <a:gd name="connsiteY0" fmla="*/ 9049 h 9525"/>
                <a:gd name="connsiteX1" fmla="*/ 8244 w 9525"/>
                <a:gd name="connsiteY1" fmla="*/ 7144 h 9525"/>
                <a:gd name="connsiteX2" fmla="*/ 82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9049"/>
                  </a:moveTo>
                  <a:cubicBezTo>
                    <a:pt x="8244" y="9049"/>
                    <a:pt x="9196" y="8096"/>
                    <a:pt x="8244" y="7144"/>
                  </a:cubicBezTo>
                  <a:cubicBezTo>
                    <a:pt x="7291" y="7144"/>
                    <a:pt x="6339" y="9049"/>
                    <a:pt x="82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xmlns="" id="{47083D8C-0F0B-4B18-84A8-11D7E993A81D}"/>
                </a:ext>
              </a:extLst>
            </p:cNvPr>
            <p:cNvSpPr/>
            <p:nvPr/>
          </p:nvSpPr>
          <p:spPr>
            <a:xfrm>
              <a:off x="5135800" y="39990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9049"/>
                    <a:pt x="7700" y="7144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xmlns="" id="{B65B1CAC-095B-46C6-B791-BCA16DC70F3E}"/>
                </a:ext>
              </a:extLst>
            </p:cNvPr>
            <p:cNvSpPr/>
            <p:nvPr/>
          </p:nvSpPr>
          <p:spPr>
            <a:xfrm>
              <a:off x="5123104" y="3939063"/>
              <a:ext cx="28575" cy="66675"/>
            </a:xfrm>
            <a:custGeom>
              <a:avLst/>
              <a:gdLst>
                <a:gd name="connsiteX0" fmla="*/ 10871 w 28575"/>
                <a:gd name="connsiteY0" fmla="*/ 7144 h 66675"/>
                <a:gd name="connsiteX1" fmla="*/ 18491 w 28575"/>
                <a:gd name="connsiteY1" fmla="*/ 67151 h 66675"/>
                <a:gd name="connsiteX2" fmla="*/ 24206 w 28575"/>
                <a:gd name="connsiteY2" fmla="*/ 50006 h 66675"/>
                <a:gd name="connsiteX3" fmla="*/ 8966 w 28575"/>
                <a:gd name="connsiteY3" fmla="*/ 45244 h 66675"/>
                <a:gd name="connsiteX4" fmla="*/ 10871 w 285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66675">
                  <a:moveTo>
                    <a:pt x="10871" y="7144"/>
                  </a:moveTo>
                  <a:cubicBezTo>
                    <a:pt x="9919" y="18574"/>
                    <a:pt x="-559" y="41434"/>
                    <a:pt x="18491" y="67151"/>
                  </a:cubicBezTo>
                  <a:cubicBezTo>
                    <a:pt x="5156" y="59531"/>
                    <a:pt x="7061" y="53816"/>
                    <a:pt x="24206" y="50006"/>
                  </a:cubicBezTo>
                  <a:cubicBezTo>
                    <a:pt x="25159" y="49054"/>
                    <a:pt x="3251" y="49054"/>
                    <a:pt x="8966" y="45244"/>
                  </a:cubicBezTo>
                  <a:cubicBezTo>
                    <a:pt x="28969" y="41434"/>
                    <a:pt x="1346" y="7144"/>
                    <a:pt x="1087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xmlns="" id="{759E191E-FF41-4887-96F1-CB6DF99E9B80}"/>
                </a:ext>
              </a:extLst>
            </p:cNvPr>
            <p:cNvSpPr/>
            <p:nvPr/>
          </p:nvSpPr>
          <p:spPr>
            <a:xfrm>
              <a:off x="5115322" y="3923145"/>
              <a:ext cx="19050" cy="9525"/>
            </a:xfrm>
            <a:custGeom>
              <a:avLst/>
              <a:gdLst>
                <a:gd name="connsiteX0" fmla="*/ 9128 w 19050"/>
                <a:gd name="connsiteY0" fmla="*/ 9727 h 9525"/>
                <a:gd name="connsiteX1" fmla="*/ 9128 w 19050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28" y="9727"/>
                  </a:moveTo>
                  <a:cubicBezTo>
                    <a:pt x="23416" y="11632"/>
                    <a:pt x="556" y="3059"/>
                    <a:pt x="9128" y="97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xmlns="" id="{FDBE9F9E-B467-494C-A27E-758BC6D0B162}"/>
                </a:ext>
              </a:extLst>
            </p:cNvPr>
            <p:cNvSpPr/>
            <p:nvPr/>
          </p:nvSpPr>
          <p:spPr>
            <a:xfrm>
              <a:off x="5113845" y="3889183"/>
              <a:ext cx="19050" cy="38100"/>
            </a:xfrm>
            <a:custGeom>
              <a:avLst/>
              <a:gdLst>
                <a:gd name="connsiteX0" fmla="*/ 8700 w 19050"/>
                <a:gd name="connsiteY0" fmla="*/ 18924 h 38100"/>
                <a:gd name="connsiteX1" fmla="*/ 13462 w 19050"/>
                <a:gd name="connsiteY1" fmla="*/ 38927 h 38100"/>
                <a:gd name="connsiteX2" fmla="*/ 16320 w 19050"/>
                <a:gd name="connsiteY2" fmla="*/ 37022 h 38100"/>
                <a:gd name="connsiteX3" fmla="*/ 8700 w 19050"/>
                <a:gd name="connsiteY3" fmla="*/ 1892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38100">
                  <a:moveTo>
                    <a:pt x="8700" y="18924"/>
                  </a:moveTo>
                  <a:cubicBezTo>
                    <a:pt x="7747" y="18924"/>
                    <a:pt x="3937" y="39879"/>
                    <a:pt x="13462" y="38927"/>
                  </a:cubicBezTo>
                  <a:cubicBezTo>
                    <a:pt x="11557" y="36069"/>
                    <a:pt x="12510" y="35117"/>
                    <a:pt x="16320" y="37022"/>
                  </a:cubicBezTo>
                  <a:cubicBezTo>
                    <a:pt x="13462" y="38927"/>
                    <a:pt x="15367" y="-16318"/>
                    <a:pt x="8700" y="189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xmlns="" id="{75C70F49-BE48-414A-B4D5-26A420F377ED}"/>
                </a:ext>
              </a:extLst>
            </p:cNvPr>
            <p:cNvSpPr/>
            <p:nvPr/>
          </p:nvSpPr>
          <p:spPr>
            <a:xfrm>
              <a:off x="5108734" y="3899588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190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xmlns="" id="{080FF5C1-DB12-46A6-8F6E-5850D4F10FD7}"/>
              </a:ext>
            </a:extLst>
          </p:cNvPr>
          <p:cNvGrpSpPr/>
          <p:nvPr/>
        </p:nvGrpSpPr>
        <p:grpSpPr>
          <a:xfrm rot="18354366" flipV="1">
            <a:off x="5869098" y="1460558"/>
            <a:ext cx="453654" cy="103801"/>
            <a:chOff x="4329589" y="2147304"/>
            <a:chExt cx="1590675" cy="363962"/>
          </a:xfrm>
        </p:grpSpPr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xmlns="" id="{58CD4B40-A86A-4DB3-B283-ABDACE2A8AC1}"/>
                </a:ext>
              </a:extLst>
            </p:cNvPr>
            <p:cNvSpPr/>
            <p:nvPr/>
          </p:nvSpPr>
          <p:spPr>
            <a:xfrm>
              <a:off x="4342269" y="2172176"/>
              <a:ext cx="9525" cy="19050"/>
            </a:xfrm>
            <a:custGeom>
              <a:avLst/>
              <a:gdLst>
                <a:gd name="connsiteX0" fmla="*/ 8751 w 9525"/>
                <a:gd name="connsiteY0" fmla="*/ 14764 h 19050"/>
                <a:gd name="connsiteX1" fmla="*/ 7799 w 9525"/>
                <a:gd name="connsiteY1" fmla="*/ 7144 h 19050"/>
                <a:gd name="connsiteX2" fmla="*/ 8751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751" y="14764"/>
                  </a:moveTo>
                  <a:cubicBezTo>
                    <a:pt x="8751" y="2381"/>
                    <a:pt x="5894" y="21431"/>
                    <a:pt x="7799" y="7144"/>
                  </a:cubicBezTo>
                  <a:cubicBezTo>
                    <a:pt x="9704" y="8096"/>
                    <a:pt x="9704" y="10954"/>
                    <a:pt x="8751" y="147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xmlns="" id="{A3AFBD7C-1445-46D2-9C19-22BF3129DCF1}"/>
                </a:ext>
              </a:extLst>
            </p:cNvPr>
            <p:cNvSpPr/>
            <p:nvPr/>
          </p:nvSpPr>
          <p:spPr>
            <a:xfrm>
              <a:off x="4329589" y="2147304"/>
              <a:ext cx="1590675" cy="361950"/>
            </a:xfrm>
            <a:custGeom>
              <a:avLst/>
              <a:gdLst>
                <a:gd name="connsiteX0" fmla="*/ 45244 w 1590675"/>
                <a:gd name="connsiteY0" fmla="*/ 34873 h 361950"/>
                <a:gd name="connsiteX1" fmla="*/ 800576 w 1590675"/>
                <a:gd name="connsiteY1" fmla="*/ 20586 h 361950"/>
                <a:gd name="connsiteX2" fmla="*/ 1242536 w 1590675"/>
                <a:gd name="connsiteY2" fmla="*/ 27253 h 361950"/>
                <a:gd name="connsiteX3" fmla="*/ 1580674 w 1590675"/>
                <a:gd name="connsiteY3" fmla="*/ 192036 h 361950"/>
                <a:gd name="connsiteX4" fmla="*/ 1576864 w 1590675"/>
                <a:gd name="connsiteY4" fmla="*/ 206323 h 361950"/>
                <a:gd name="connsiteX5" fmla="*/ 1575911 w 1590675"/>
                <a:gd name="connsiteY5" fmla="*/ 182511 h 361950"/>
                <a:gd name="connsiteX6" fmla="*/ 1565434 w 1590675"/>
                <a:gd name="connsiteY6" fmla="*/ 343483 h 361950"/>
                <a:gd name="connsiteX7" fmla="*/ 1245394 w 1590675"/>
                <a:gd name="connsiteY7" fmla="*/ 345388 h 361950"/>
                <a:gd name="connsiteX8" fmla="*/ 1152049 w 1590675"/>
                <a:gd name="connsiteY8" fmla="*/ 344436 h 361950"/>
                <a:gd name="connsiteX9" fmla="*/ 946309 w 1590675"/>
                <a:gd name="connsiteY9" fmla="*/ 349198 h 361950"/>
                <a:gd name="connsiteX10" fmla="*/ 573881 w 1590675"/>
                <a:gd name="connsiteY10" fmla="*/ 356818 h 361950"/>
                <a:gd name="connsiteX11" fmla="*/ 567214 w 1590675"/>
                <a:gd name="connsiteY11" fmla="*/ 353961 h 361950"/>
                <a:gd name="connsiteX12" fmla="*/ 577691 w 1590675"/>
                <a:gd name="connsiteY12" fmla="*/ 343483 h 361950"/>
                <a:gd name="connsiteX13" fmla="*/ 575786 w 1590675"/>
                <a:gd name="connsiteY13" fmla="*/ 340625 h 361950"/>
                <a:gd name="connsiteX14" fmla="*/ 439579 w 1590675"/>
                <a:gd name="connsiteY14" fmla="*/ 357771 h 361950"/>
                <a:gd name="connsiteX15" fmla="*/ 254794 w 1590675"/>
                <a:gd name="connsiteY15" fmla="*/ 359675 h 361950"/>
                <a:gd name="connsiteX16" fmla="*/ 268129 w 1590675"/>
                <a:gd name="connsiteY16" fmla="*/ 353008 h 361950"/>
                <a:gd name="connsiteX17" fmla="*/ 146209 w 1590675"/>
                <a:gd name="connsiteY17" fmla="*/ 360628 h 361950"/>
                <a:gd name="connsiteX18" fmla="*/ 223361 w 1590675"/>
                <a:gd name="connsiteY18" fmla="*/ 354913 h 361950"/>
                <a:gd name="connsiteX19" fmla="*/ 89059 w 1590675"/>
                <a:gd name="connsiteY19" fmla="*/ 358723 h 361950"/>
                <a:gd name="connsiteX20" fmla="*/ 138589 w 1590675"/>
                <a:gd name="connsiteY20" fmla="*/ 351103 h 361950"/>
                <a:gd name="connsiteX21" fmla="*/ 25241 w 1590675"/>
                <a:gd name="connsiteY21" fmla="*/ 339673 h 361950"/>
                <a:gd name="connsiteX22" fmla="*/ 14764 w 1590675"/>
                <a:gd name="connsiteY22" fmla="*/ 63448 h 361950"/>
                <a:gd name="connsiteX23" fmla="*/ 13811 w 1590675"/>
                <a:gd name="connsiteY23" fmla="*/ 103453 h 361950"/>
                <a:gd name="connsiteX24" fmla="*/ 17621 w 1590675"/>
                <a:gd name="connsiteY24" fmla="*/ 96786 h 361950"/>
                <a:gd name="connsiteX25" fmla="*/ 18574 w 1590675"/>
                <a:gd name="connsiteY25" fmla="*/ 201561 h 361950"/>
                <a:gd name="connsiteX26" fmla="*/ 39529 w 1590675"/>
                <a:gd name="connsiteY26" fmla="*/ 314908 h 361950"/>
                <a:gd name="connsiteX27" fmla="*/ 308134 w 1590675"/>
                <a:gd name="connsiteY27" fmla="*/ 329196 h 361950"/>
                <a:gd name="connsiteX28" fmla="*/ 849154 w 1590675"/>
                <a:gd name="connsiteY28" fmla="*/ 321575 h 361950"/>
                <a:gd name="connsiteX29" fmla="*/ 1530191 w 1590675"/>
                <a:gd name="connsiteY29" fmla="*/ 322528 h 361950"/>
                <a:gd name="connsiteX30" fmla="*/ 1555909 w 1590675"/>
                <a:gd name="connsiteY30" fmla="*/ 178700 h 361950"/>
                <a:gd name="connsiteX31" fmla="*/ 1307306 w 1590675"/>
                <a:gd name="connsiteY31" fmla="*/ 43446 h 361950"/>
                <a:gd name="connsiteX32" fmla="*/ 7144 w 1590675"/>
                <a:gd name="connsiteY32" fmla="*/ 46303 h 361950"/>
                <a:gd name="connsiteX33" fmla="*/ 45244 w 1590675"/>
                <a:gd name="connsiteY33" fmla="*/ 3487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90675" h="361950">
                  <a:moveTo>
                    <a:pt x="45244" y="34873"/>
                  </a:moveTo>
                  <a:cubicBezTo>
                    <a:pt x="82391" y="27253"/>
                    <a:pt x="800576" y="22491"/>
                    <a:pt x="800576" y="20586"/>
                  </a:cubicBezTo>
                  <a:cubicBezTo>
                    <a:pt x="915829" y="73925"/>
                    <a:pt x="1157764" y="-35612"/>
                    <a:pt x="1242536" y="27253"/>
                  </a:cubicBezTo>
                  <a:cubicBezTo>
                    <a:pt x="1397794" y="22491"/>
                    <a:pt x="1579721" y="-7037"/>
                    <a:pt x="1580674" y="192036"/>
                  </a:cubicBezTo>
                  <a:cubicBezTo>
                    <a:pt x="1574959" y="186321"/>
                    <a:pt x="1574006" y="191083"/>
                    <a:pt x="1576864" y="206323"/>
                  </a:cubicBezTo>
                  <a:cubicBezTo>
                    <a:pt x="1576864" y="197750"/>
                    <a:pt x="1576864" y="190130"/>
                    <a:pt x="1575911" y="182511"/>
                  </a:cubicBezTo>
                  <a:cubicBezTo>
                    <a:pt x="1549241" y="232993"/>
                    <a:pt x="1613059" y="296811"/>
                    <a:pt x="1565434" y="343483"/>
                  </a:cubicBezTo>
                  <a:cubicBezTo>
                    <a:pt x="1556861" y="352055"/>
                    <a:pt x="1258729" y="361580"/>
                    <a:pt x="1245394" y="345388"/>
                  </a:cubicBezTo>
                  <a:cubicBezTo>
                    <a:pt x="1259681" y="351103"/>
                    <a:pt x="1170146" y="340625"/>
                    <a:pt x="1152049" y="344436"/>
                  </a:cubicBezTo>
                  <a:cubicBezTo>
                    <a:pt x="1130141" y="348246"/>
                    <a:pt x="1041559" y="348246"/>
                    <a:pt x="946309" y="349198"/>
                  </a:cubicBezTo>
                  <a:cubicBezTo>
                    <a:pt x="899636" y="350150"/>
                    <a:pt x="589121" y="332053"/>
                    <a:pt x="573881" y="356818"/>
                  </a:cubicBezTo>
                  <a:cubicBezTo>
                    <a:pt x="576739" y="351103"/>
                    <a:pt x="574834" y="350150"/>
                    <a:pt x="567214" y="353961"/>
                  </a:cubicBezTo>
                  <a:cubicBezTo>
                    <a:pt x="571024" y="351103"/>
                    <a:pt x="574834" y="347293"/>
                    <a:pt x="577691" y="343483"/>
                  </a:cubicBezTo>
                  <a:cubicBezTo>
                    <a:pt x="570071" y="345388"/>
                    <a:pt x="569119" y="344436"/>
                    <a:pt x="575786" y="340625"/>
                  </a:cubicBezTo>
                  <a:cubicBezTo>
                    <a:pt x="545306" y="347293"/>
                    <a:pt x="451009" y="366343"/>
                    <a:pt x="439579" y="357771"/>
                  </a:cubicBezTo>
                  <a:cubicBezTo>
                    <a:pt x="373856" y="326338"/>
                    <a:pt x="324326" y="370153"/>
                    <a:pt x="254794" y="359675"/>
                  </a:cubicBezTo>
                  <a:cubicBezTo>
                    <a:pt x="254794" y="359675"/>
                    <a:pt x="264319" y="353961"/>
                    <a:pt x="268129" y="353008"/>
                  </a:cubicBezTo>
                  <a:cubicBezTo>
                    <a:pt x="239554" y="341578"/>
                    <a:pt x="182404" y="357771"/>
                    <a:pt x="146209" y="360628"/>
                  </a:cubicBezTo>
                  <a:cubicBezTo>
                    <a:pt x="152876" y="360628"/>
                    <a:pt x="217646" y="357771"/>
                    <a:pt x="223361" y="354913"/>
                  </a:cubicBezTo>
                  <a:cubicBezTo>
                    <a:pt x="198596" y="354913"/>
                    <a:pt x="128111" y="359675"/>
                    <a:pt x="89059" y="358723"/>
                  </a:cubicBezTo>
                  <a:cubicBezTo>
                    <a:pt x="74771" y="358723"/>
                    <a:pt x="134779" y="356818"/>
                    <a:pt x="138589" y="351103"/>
                  </a:cubicBezTo>
                  <a:cubicBezTo>
                    <a:pt x="110966" y="351103"/>
                    <a:pt x="27146" y="340625"/>
                    <a:pt x="25241" y="339673"/>
                  </a:cubicBezTo>
                  <a:cubicBezTo>
                    <a:pt x="-11906" y="278713"/>
                    <a:pt x="32861" y="123455"/>
                    <a:pt x="14764" y="63448"/>
                  </a:cubicBezTo>
                  <a:cubicBezTo>
                    <a:pt x="14764" y="71068"/>
                    <a:pt x="11906" y="101548"/>
                    <a:pt x="13811" y="103453"/>
                  </a:cubicBezTo>
                  <a:cubicBezTo>
                    <a:pt x="14764" y="93928"/>
                    <a:pt x="20479" y="98691"/>
                    <a:pt x="17621" y="96786"/>
                  </a:cubicBezTo>
                  <a:cubicBezTo>
                    <a:pt x="22384" y="115836"/>
                    <a:pt x="19526" y="180605"/>
                    <a:pt x="18574" y="201561"/>
                  </a:cubicBezTo>
                  <a:cubicBezTo>
                    <a:pt x="-3334" y="163461"/>
                    <a:pt x="25241" y="303478"/>
                    <a:pt x="39529" y="314908"/>
                  </a:cubicBezTo>
                  <a:cubicBezTo>
                    <a:pt x="100489" y="362533"/>
                    <a:pt x="240506" y="330148"/>
                    <a:pt x="308134" y="329196"/>
                  </a:cubicBezTo>
                  <a:cubicBezTo>
                    <a:pt x="489109" y="326338"/>
                    <a:pt x="691991" y="328243"/>
                    <a:pt x="849154" y="321575"/>
                  </a:cubicBezTo>
                  <a:cubicBezTo>
                    <a:pt x="961549" y="277761"/>
                    <a:pt x="1492091" y="384441"/>
                    <a:pt x="1530191" y="322528"/>
                  </a:cubicBezTo>
                  <a:cubicBezTo>
                    <a:pt x="1587341" y="335863"/>
                    <a:pt x="1561624" y="209180"/>
                    <a:pt x="1555909" y="178700"/>
                  </a:cubicBezTo>
                  <a:cubicBezTo>
                    <a:pt x="1532096" y="53923"/>
                    <a:pt x="1462564" y="48208"/>
                    <a:pt x="1307306" y="43446"/>
                  </a:cubicBezTo>
                  <a:cubicBezTo>
                    <a:pt x="891064" y="31063"/>
                    <a:pt x="423386" y="27253"/>
                    <a:pt x="7144" y="46303"/>
                  </a:cubicBezTo>
                  <a:cubicBezTo>
                    <a:pt x="16669" y="38683"/>
                    <a:pt x="30004" y="34873"/>
                    <a:pt x="45244" y="3487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xmlns="" id="{0CE2BC44-7D3F-452C-8A47-1EFD444872CB}"/>
                </a:ext>
              </a:extLst>
            </p:cNvPr>
            <p:cNvSpPr/>
            <p:nvPr/>
          </p:nvSpPr>
          <p:spPr>
            <a:xfrm>
              <a:off x="4338161" y="2194884"/>
              <a:ext cx="19050" cy="19050"/>
            </a:xfrm>
            <a:custGeom>
              <a:avLst/>
              <a:gdLst>
                <a:gd name="connsiteX0" fmla="*/ 11906 w 19050"/>
                <a:gd name="connsiteY0" fmla="*/ 7295 h 19050"/>
                <a:gd name="connsiteX1" fmla="*/ 7144 w 19050"/>
                <a:gd name="connsiteY1" fmla="*/ 11105 h 19050"/>
                <a:gd name="connsiteX2" fmla="*/ 11906 w 19050"/>
                <a:gd name="connsiteY2" fmla="*/ 729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1906" y="7295"/>
                  </a:moveTo>
                  <a:cubicBezTo>
                    <a:pt x="10001" y="10153"/>
                    <a:pt x="8096" y="18725"/>
                    <a:pt x="7144" y="11105"/>
                  </a:cubicBezTo>
                  <a:cubicBezTo>
                    <a:pt x="9049" y="10153"/>
                    <a:pt x="10954" y="6343"/>
                    <a:pt x="11906" y="729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xmlns="" id="{D749BE78-07F4-4A10-B5AB-45E63A8AF5C9}"/>
                </a:ext>
              </a:extLst>
            </p:cNvPr>
            <p:cNvSpPr/>
            <p:nvPr/>
          </p:nvSpPr>
          <p:spPr>
            <a:xfrm>
              <a:off x="4338966" y="2451243"/>
              <a:ext cx="9525" cy="9525"/>
            </a:xfrm>
            <a:custGeom>
              <a:avLst/>
              <a:gdLst>
                <a:gd name="connsiteX0" fmla="*/ 8244 w 9525"/>
                <a:gd name="connsiteY0" fmla="*/ 9064 h 9525"/>
                <a:gd name="connsiteX1" fmla="*/ 8244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9064"/>
                  </a:moveTo>
                  <a:cubicBezTo>
                    <a:pt x="12054" y="10016"/>
                    <a:pt x="4434" y="4302"/>
                    <a:pt x="8244" y="90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xmlns="" id="{574ECCF1-64BE-401D-BD8F-35E5552B6C45}"/>
                </a:ext>
              </a:extLst>
            </p:cNvPr>
            <p:cNvSpPr/>
            <p:nvPr/>
          </p:nvSpPr>
          <p:spPr>
            <a:xfrm>
              <a:off x="4370611" y="2495931"/>
              <a:ext cx="28575" cy="9525"/>
            </a:xfrm>
            <a:custGeom>
              <a:avLst/>
              <a:gdLst>
                <a:gd name="connsiteX0" fmla="*/ 28987 w 28575"/>
                <a:gd name="connsiteY0" fmla="*/ 7239 h 9525"/>
                <a:gd name="connsiteX1" fmla="*/ 28987 w 2857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87" y="7239"/>
                  </a:moveTo>
                  <a:cubicBezTo>
                    <a:pt x="24224" y="12954"/>
                    <a:pt x="-17686" y="6286"/>
                    <a:pt x="28987" y="72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xmlns="" id="{3E2610C1-F021-4F55-AA15-7399548F681F}"/>
                </a:ext>
              </a:extLst>
            </p:cNvPr>
            <p:cNvSpPr/>
            <p:nvPr/>
          </p:nvSpPr>
          <p:spPr>
            <a:xfrm>
              <a:off x="4443697" y="2501741"/>
              <a:ext cx="19050" cy="9525"/>
            </a:xfrm>
            <a:custGeom>
              <a:avLst/>
              <a:gdLst>
                <a:gd name="connsiteX0" fmla="*/ 10193 w 19050"/>
                <a:gd name="connsiteY0" fmla="*/ 7144 h 9525"/>
                <a:gd name="connsiteX1" fmla="*/ 7335 w 19050"/>
                <a:gd name="connsiteY1" fmla="*/ 9049 h 9525"/>
                <a:gd name="connsiteX2" fmla="*/ 10193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0193" y="7144"/>
                  </a:moveTo>
                  <a:cubicBezTo>
                    <a:pt x="14955" y="8096"/>
                    <a:pt x="14003" y="9049"/>
                    <a:pt x="7335" y="9049"/>
                  </a:cubicBezTo>
                  <a:cubicBezTo>
                    <a:pt x="6383" y="8096"/>
                    <a:pt x="9240" y="8096"/>
                    <a:pt x="1019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xmlns="" id="{C0DEA8AD-1875-4E9F-8E11-DCF146752E38}"/>
                </a:ext>
              </a:extLst>
            </p:cNvPr>
            <p:cNvSpPr/>
            <p:nvPr/>
          </p:nvSpPr>
          <p:spPr>
            <a:xfrm>
              <a:off x="4450325" y="2497931"/>
              <a:ext cx="19050" cy="9525"/>
            </a:xfrm>
            <a:custGeom>
              <a:avLst/>
              <a:gdLst>
                <a:gd name="connsiteX0" fmla="*/ 7375 w 19050"/>
                <a:gd name="connsiteY0" fmla="*/ 7144 h 9525"/>
                <a:gd name="connsiteX1" fmla="*/ 15948 w 19050"/>
                <a:gd name="connsiteY1" fmla="*/ 9049 h 9525"/>
                <a:gd name="connsiteX2" fmla="*/ 7375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375" y="7144"/>
                  </a:moveTo>
                  <a:cubicBezTo>
                    <a:pt x="12138" y="7144"/>
                    <a:pt x="14043" y="8096"/>
                    <a:pt x="15948" y="9049"/>
                  </a:cubicBezTo>
                  <a:cubicBezTo>
                    <a:pt x="15948" y="8096"/>
                    <a:pt x="5470" y="10001"/>
                    <a:pt x="737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xmlns="" id="{A3256899-242E-4CA8-8B8B-066ABB884F90}"/>
                </a:ext>
              </a:extLst>
            </p:cNvPr>
            <p:cNvSpPr/>
            <p:nvPr/>
          </p:nvSpPr>
          <p:spPr>
            <a:xfrm>
              <a:off x="4626539" y="2499412"/>
              <a:ext cx="19050" cy="9525"/>
            </a:xfrm>
            <a:custGeom>
              <a:avLst/>
              <a:gdLst>
                <a:gd name="connsiteX0" fmla="*/ 7374 w 19050"/>
                <a:gd name="connsiteY0" fmla="*/ 7567 h 9525"/>
                <a:gd name="connsiteX1" fmla="*/ 18804 w 19050"/>
                <a:gd name="connsiteY1" fmla="*/ 7567 h 9525"/>
                <a:gd name="connsiteX2" fmla="*/ 737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374" y="7567"/>
                  </a:moveTo>
                  <a:cubicBezTo>
                    <a:pt x="10231" y="7567"/>
                    <a:pt x="15946" y="6615"/>
                    <a:pt x="18804" y="7567"/>
                  </a:cubicBezTo>
                  <a:cubicBezTo>
                    <a:pt x="15946" y="6615"/>
                    <a:pt x="5469" y="9472"/>
                    <a:pt x="737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xmlns="" id="{FFB7999E-EE66-45E9-923B-3C98D74FFC51}"/>
                </a:ext>
              </a:extLst>
            </p:cNvPr>
            <p:cNvSpPr/>
            <p:nvPr/>
          </p:nvSpPr>
          <p:spPr>
            <a:xfrm>
              <a:off x="4682014" y="24969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5716" y="7144"/>
                    <a:pt x="904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xmlns="" id="{FD9B2989-61EF-4C79-9E3C-4BD0E0DBFA10}"/>
                </a:ext>
              </a:extLst>
            </p:cNvPr>
            <p:cNvSpPr/>
            <p:nvPr/>
          </p:nvSpPr>
          <p:spPr>
            <a:xfrm>
              <a:off x="5678685" y="2486501"/>
              <a:ext cx="19050" cy="9525"/>
            </a:xfrm>
            <a:custGeom>
              <a:avLst/>
              <a:gdLst>
                <a:gd name="connsiteX0" fmla="*/ 13455 w 19050"/>
                <a:gd name="connsiteY0" fmla="*/ 7144 h 9525"/>
                <a:gd name="connsiteX1" fmla="*/ 13455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455" y="7144"/>
                  </a:moveTo>
                  <a:cubicBezTo>
                    <a:pt x="2025" y="7144"/>
                    <a:pt x="8692" y="7144"/>
                    <a:pt x="1345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xmlns="" id="{2C9B12ED-519D-4370-B3C8-0BFD8B290B9E}"/>
                </a:ext>
              </a:extLst>
            </p:cNvPr>
            <p:cNvSpPr/>
            <p:nvPr/>
          </p:nvSpPr>
          <p:spPr>
            <a:xfrm>
              <a:off x="5825014" y="2150268"/>
              <a:ext cx="19050" cy="9525"/>
            </a:xfrm>
            <a:custGeom>
              <a:avLst/>
              <a:gdLst>
                <a:gd name="connsiteX0" fmla="*/ 11906 w 19050"/>
                <a:gd name="connsiteY0" fmla="*/ 9049 h 9525"/>
                <a:gd name="connsiteX1" fmla="*/ 7144 w 19050"/>
                <a:gd name="connsiteY1" fmla="*/ 7144 h 9525"/>
                <a:gd name="connsiteX2" fmla="*/ 11906 w 19050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9049"/>
                  </a:moveTo>
                  <a:cubicBezTo>
                    <a:pt x="6191" y="10001"/>
                    <a:pt x="8096" y="8096"/>
                    <a:pt x="7144" y="7144"/>
                  </a:cubicBezTo>
                  <a:cubicBezTo>
                    <a:pt x="12859" y="8096"/>
                    <a:pt x="5239" y="10001"/>
                    <a:pt x="11906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xmlns="" id="{5B5DE104-1EB2-44CD-9B64-55C22C670458}"/>
                </a:ext>
              </a:extLst>
            </p:cNvPr>
            <p:cNvSpPr/>
            <p:nvPr/>
          </p:nvSpPr>
          <p:spPr>
            <a:xfrm>
              <a:off x="5505926" y="21597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954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xmlns="" id="{9179710D-87C9-45B9-88EC-EE3C48127C3C}"/>
                </a:ext>
              </a:extLst>
            </p:cNvPr>
            <p:cNvSpPr/>
            <p:nvPr/>
          </p:nvSpPr>
          <p:spPr>
            <a:xfrm>
              <a:off x="4430554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xmlns="" id="{B15B5786-8F4F-4D6F-A4F1-39B5DD0D376A}"/>
                </a:ext>
              </a:extLst>
            </p:cNvPr>
            <p:cNvSpPr/>
            <p:nvPr/>
          </p:nvSpPr>
          <p:spPr>
            <a:xfrm>
              <a:off x="4425876" y="2412206"/>
              <a:ext cx="28575" cy="85725"/>
            </a:xfrm>
            <a:custGeom>
              <a:avLst/>
              <a:gdLst>
                <a:gd name="connsiteX0" fmla="*/ 12774 w 28575"/>
                <a:gd name="connsiteY0" fmla="*/ 7144 h 85725"/>
                <a:gd name="connsiteX1" fmla="*/ 19442 w 28575"/>
                <a:gd name="connsiteY1" fmla="*/ 54769 h 85725"/>
                <a:gd name="connsiteX2" fmla="*/ 17537 w 28575"/>
                <a:gd name="connsiteY2" fmla="*/ 69056 h 85725"/>
                <a:gd name="connsiteX3" fmla="*/ 15632 w 28575"/>
                <a:gd name="connsiteY3" fmla="*/ 69056 h 85725"/>
                <a:gd name="connsiteX4" fmla="*/ 25157 w 28575"/>
                <a:gd name="connsiteY4" fmla="*/ 72866 h 85725"/>
                <a:gd name="connsiteX5" fmla="*/ 25157 w 28575"/>
                <a:gd name="connsiteY5" fmla="*/ 72866 h 85725"/>
                <a:gd name="connsiteX6" fmla="*/ 25157 w 28575"/>
                <a:gd name="connsiteY6" fmla="*/ 72866 h 85725"/>
                <a:gd name="connsiteX7" fmla="*/ 25157 w 28575"/>
                <a:gd name="connsiteY7" fmla="*/ 73819 h 85725"/>
                <a:gd name="connsiteX8" fmla="*/ 20394 w 28575"/>
                <a:gd name="connsiteY8" fmla="*/ 74771 h 85725"/>
                <a:gd name="connsiteX9" fmla="*/ 17537 w 28575"/>
                <a:gd name="connsiteY9" fmla="*/ 74771 h 85725"/>
                <a:gd name="connsiteX10" fmla="*/ 25157 w 28575"/>
                <a:gd name="connsiteY10" fmla="*/ 76676 h 85725"/>
                <a:gd name="connsiteX11" fmla="*/ 19442 w 28575"/>
                <a:gd name="connsiteY11" fmla="*/ 76676 h 85725"/>
                <a:gd name="connsiteX12" fmla="*/ 25157 w 28575"/>
                <a:gd name="connsiteY12" fmla="*/ 77629 h 85725"/>
                <a:gd name="connsiteX13" fmla="*/ 25157 w 28575"/>
                <a:gd name="connsiteY13" fmla="*/ 77629 h 85725"/>
                <a:gd name="connsiteX14" fmla="*/ 23252 w 28575"/>
                <a:gd name="connsiteY14" fmla="*/ 78581 h 85725"/>
                <a:gd name="connsiteX15" fmla="*/ 15632 w 28575"/>
                <a:gd name="connsiteY15" fmla="*/ 77629 h 85725"/>
                <a:gd name="connsiteX16" fmla="*/ 23252 w 28575"/>
                <a:gd name="connsiteY16" fmla="*/ 79534 h 85725"/>
                <a:gd name="connsiteX17" fmla="*/ 16584 w 28575"/>
                <a:gd name="connsiteY17" fmla="*/ 85249 h 85725"/>
                <a:gd name="connsiteX18" fmla="*/ 12774 w 28575"/>
                <a:gd name="connsiteY18" fmla="*/ 85249 h 85725"/>
                <a:gd name="connsiteX19" fmla="*/ 11822 w 28575"/>
                <a:gd name="connsiteY19" fmla="*/ 84296 h 85725"/>
                <a:gd name="connsiteX20" fmla="*/ 12774 w 28575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" h="85725">
                  <a:moveTo>
                    <a:pt x="12774" y="7144"/>
                  </a:moveTo>
                  <a:cubicBezTo>
                    <a:pt x="21347" y="9049"/>
                    <a:pt x="18489" y="54769"/>
                    <a:pt x="19442" y="54769"/>
                  </a:cubicBezTo>
                  <a:cubicBezTo>
                    <a:pt x="19442" y="56674"/>
                    <a:pt x="28014" y="67151"/>
                    <a:pt x="17537" y="69056"/>
                  </a:cubicBezTo>
                  <a:cubicBezTo>
                    <a:pt x="18489" y="70009"/>
                    <a:pt x="17537" y="70009"/>
                    <a:pt x="15632" y="69056"/>
                  </a:cubicBezTo>
                  <a:cubicBezTo>
                    <a:pt x="28967" y="71914"/>
                    <a:pt x="18489" y="70961"/>
                    <a:pt x="25157" y="72866"/>
                  </a:cubicBezTo>
                  <a:cubicBezTo>
                    <a:pt x="24204" y="72866"/>
                    <a:pt x="24204" y="72866"/>
                    <a:pt x="25157" y="72866"/>
                  </a:cubicBezTo>
                  <a:cubicBezTo>
                    <a:pt x="23252" y="72866"/>
                    <a:pt x="23252" y="72866"/>
                    <a:pt x="25157" y="72866"/>
                  </a:cubicBezTo>
                  <a:cubicBezTo>
                    <a:pt x="25157" y="72866"/>
                    <a:pt x="16584" y="72866"/>
                    <a:pt x="25157" y="73819"/>
                  </a:cubicBezTo>
                  <a:cubicBezTo>
                    <a:pt x="24204" y="73819"/>
                    <a:pt x="23252" y="72866"/>
                    <a:pt x="20394" y="74771"/>
                  </a:cubicBezTo>
                  <a:cubicBezTo>
                    <a:pt x="20394" y="75724"/>
                    <a:pt x="19442" y="75724"/>
                    <a:pt x="17537" y="74771"/>
                  </a:cubicBezTo>
                  <a:cubicBezTo>
                    <a:pt x="25157" y="70961"/>
                    <a:pt x="20394" y="77629"/>
                    <a:pt x="25157" y="76676"/>
                  </a:cubicBezTo>
                  <a:cubicBezTo>
                    <a:pt x="26109" y="76676"/>
                    <a:pt x="19442" y="75724"/>
                    <a:pt x="19442" y="76676"/>
                  </a:cubicBezTo>
                  <a:cubicBezTo>
                    <a:pt x="20394" y="77629"/>
                    <a:pt x="24204" y="76676"/>
                    <a:pt x="25157" y="77629"/>
                  </a:cubicBezTo>
                  <a:cubicBezTo>
                    <a:pt x="24204" y="77629"/>
                    <a:pt x="24204" y="77629"/>
                    <a:pt x="25157" y="77629"/>
                  </a:cubicBezTo>
                  <a:cubicBezTo>
                    <a:pt x="22299" y="81439"/>
                    <a:pt x="20394" y="73819"/>
                    <a:pt x="23252" y="78581"/>
                  </a:cubicBezTo>
                  <a:cubicBezTo>
                    <a:pt x="20394" y="78581"/>
                    <a:pt x="18489" y="77629"/>
                    <a:pt x="15632" y="77629"/>
                  </a:cubicBezTo>
                  <a:cubicBezTo>
                    <a:pt x="17537" y="76676"/>
                    <a:pt x="20394" y="79534"/>
                    <a:pt x="23252" y="79534"/>
                  </a:cubicBezTo>
                  <a:cubicBezTo>
                    <a:pt x="20394" y="82391"/>
                    <a:pt x="12774" y="81439"/>
                    <a:pt x="16584" y="85249"/>
                  </a:cubicBezTo>
                  <a:cubicBezTo>
                    <a:pt x="17537" y="86201"/>
                    <a:pt x="12774" y="85249"/>
                    <a:pt x="12774" y="85249"/>
                  </a:cubicBezTo>
                  <a:cubicBezTo>
                    <a:pt x="18489" y="83344"/>
                    <a:pt x="11822" y="86201"/>
                    <a:pt x="11822" y="84296"/>
                  </a:cubicBezTo>
                  <a:cubicBezTo>
                    <a:pt x="-2466" y="82391"/>
                    <a:pt x="21347" y="13811"/>
                    <a:pt x="1277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xmlns="" id="{A6E4D667-A85D-4194-B8D9-0292B5710D9B}"/>
                </a:ext>
              </a:extLst>
            </p:cNvPr>
            <p:cNvSpPr/>
            <p:nvPr/>
          </p:nvSpPr>
          <p:spPr>
            <a:xfrm>
              <a:off x="443055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xmlns="" id="{4D278B20-BD02-4D08-8914-A452275832D4}"/>
                </a:ext>
              </a:extLst>
            </p:cNvPr>
            <p:cNvSpPr/>
            <p:nvPr/>
          </p:nvSpPr>
          <p:spPr>
            <a:xfrm>
              <a:off x="4439126" y="2486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xmlns="" id="{07AC606B-2113-4B0D-A15E-303270A3A760}"/>
                </a:ext>
              </a:extLst>
            </p:cNvPr>
            <p:cNvSpPr/>
            <p:nvPr/>
          </p:nvSpPr>
          <p:spPr>
            <a:xfrm>
              <a:off x="4440079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8096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xmlns="" id="{429F7F06-2295-4C4D-A727-E79B143C6C01}"/>
                </a:ext>
              </a:extLst>
            </p:cNvPr>
            <p:cNvSpPr/>
            <p:nvPr/>
          </p:nvSpPr>
          <p:spPr>
            <a:xfrm>
              <a:off x="4442936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xmlns="" id="{0B692091-DC61-4FB6-887D-4A3F91C9E139}"/>
                </a:ext>
              </a:extLst>
            </p:cNvPr>
            <p:cNvSpPr/>
            <p:nvPr/>
          </p:nvSpPr>
          <p:spPr>
            <a:xfrm>
              <a:off x="4441031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xmlns="" id="{884B0A5B-A53B-4DD3-A806-FA7AC8920A75}"/>
                </a:ext>
              </a:extLst>
            </p:cNvPr>
            <p:cNvSpPr/>
            <p:nvPr/>
          </p:nvSpPr>
          <p:spPr>
            <a:xfrm>
              <a:off x="4442936" y="2480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xmlns="" id="{9D32EB4C-5BCB-49BF-AD4F-8C2E8ACA4ED5}"/>
                </a:ext>
              </a:extLst>
            </p:cNvPr>
            <p:cNvSpPr/>
            <p:nvPr/>
          </p:nvSpPr>
          <p:spPr>
            <a:xfrm>
              <a:off x="4441984" y="2479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xmlns="" id="{6621257D-1BAF-4075-949E-0C08048D8BF7}"/>
                </a:ext>
              </a:extLst>
            </p:cNvPr>
            <p:cNvSpPr/>
            <p:nvPr/>
          </p:nvSpPr>
          <p:spPr>
            <a:xfrm>
              <a:off x="4439126" y="2455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xmlns="" id="{002ADAE2-B77D-49DC-A951-229896DC86B1}"/>
                </a:ext>
              </a:extLst>
            </p:cNvPr>
            <p:cNvSpPr/>
            <p:nvPr/>
          </p:nvSpPr>
          <p:spPr>
            <a:xfrm>
              <a:off x="4438851" y="244459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7144"/>
                    <a:pt x="8371" y="7144"/>
                    <a:pt x="7419" y="7144"/>
                  </a:cubicBezTo>
                  <a:cubicBezTo>
                    <a:pt x="8371" y="7144"/>
                    <a:pt x="7419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xmlns="" id="{7DF0F08F-106A-488E-9440-B30905E23CC8}"/>
                </a:ext>
              </a:extLst>
            </p:cNvPr>
            <p:cNvSpPr/>
            <p:nvPr/>
          </p:nvSpPr>
          <p:spPr>
            <a:xfrm>
              <a:off x="4433623" y="2438876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8837" y="7144"/>
                    <a:pt x="5027" y="7144"/>
                    <a:pt x="883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xmlns="" id="{96F65B8D-4481-4896-93C5-CAC5633057FC}"/>
                </a:ext>
              </a:extLst>
            </p:cNvPr>
            <p:cNvSpPr/>
            <p:nvPr/>
          </p:nvSpPr>
          <p:spPr>
            <a:xfrm>
              <a:off x="4602533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xmlns="" id="{43843377-6D23-4BD0-9304-ADC858EB94EE}"/>
                </a:ext>
              </a:extLst>
            </p:cNvPr>
            <p:cNvSpPr/>
            <p:nvPr/>
          </p:nvSpPr>
          <p:spPr>
            <a:xfrm>
              <a:off x="4597996" y="2419826"/>
              <a:ext cx="28575" cy="76200"/>
            </a:xfrm>
            <a:custGeom>
              <a:avLst/>
              <a:gdLst>
                <a:gd name="connsiteX0" fmla="*/ 12104 w 28575"/>
                <a:gd name="connsiteY0" fmla="*/ 7144 h 76200"/>
                <a:gd name="connsiteX1" fmla="*/ 18771 w 28575"/>
                <a:gd name="connsiteY1" fmla="*/ 45244 h 76200"/>
                <a:gd name="connsiteX2" fmla="*/ 23534 w 28575"/>
                <a:gd name="connsiteY2" fmla="*/ 56674 h 76200"/>
                <a:gd name="connsiteX3" fmla="*/ 16866 w 28575"/>
                <a:gd name="connsiteY3" fmla="*/ 56674 h 76200"/>
                <a:gd name="connsiteX4" fmla="*/ 14961 w 28575"/>
                <a:gd name="connsiteY4" fmla="*/ 56674 h 76200"/>
                <a:gd name="connsiteX5" fmla="*/ 24486 w 28575"/>
                <a:gd name="connsiteY5" fmla="*/ 57626 h 76200"/>
                <a:gd name="connsiteX6" fmla="*/ 24486 w 28575"/>
                <a:gd name="connsiteY6" fmla="*/ 57626 h 76200"/>
                <a:gd name="connsiteX7" fmla="*/ 24486 w 28575"/>
                <a:gd name="connsiteY7" fmla="*/ 58579 h 76200"/>
                <a:gd name="connsiteX8" fmla="*/ 24486 w 28575"/>
                <a:gd name="connsiteY8" fmla="*/ 58579 h 76200"/>
                <a:gd name="connsiteX9" fmla="*/ 24486 w 28575"/>
                <a:gd name="connsiteY9" fmla="*/ 58579 h 76200"/>
                <a:gd name="connsiteX10" fmla="*/ 24486 w 28575"/>
                <a:gd name="connsiteY10" fmla="*/ 59531 h 76200"/>
                <a:gd name="connsiteX11" fmla="*/ 16866 w 28575"/>
                <a:gd name="connsiteY11" fmla="*/ 60484 h 76200"/>
                <a:gd name="connsiteX12" fmla="*/ 24486 w 28575"/>
                <a:gd name="connsiteY12" fmla="*/ 61436 h 76200"/>
                <a:gd name="connsiteX13" fmla="*/ 18771 w 28575"/>
                <a:gd name="connsiteY13" fmla="*/ 61436 h 76200"/>
                <a:gd name="connsiteX14" fmla="*/ 24486 w 28575"/>
                <a:gd name="connsiteY14" fmla="*/ 62389 h 76200"/>
                <a:gd name="connsiteX15" fmla="*/ 24486 w 28575"/>
                <a:gd name="connsiteY15" fmla="*/ 62389 h 76200"/>
                <a:gd name="connsiteX16" fmla="*/ 22581 w 28575"/>
                <a:gd name="connsiteY16" fmla="*/ 63341 h 76200"/>
                <a:gd name="connsiteX17" fmla="*/ 14961 w 28575"/>
                <a:gd name="connsiteY17" fmla="*/ 62389 h 76200"/>
                <a:gd name="connsiteX18" fmla="*/ 22581 w 28575"/>
                <a:gd name="connsiteY18" fmla="*/ 64294 h 76200"/>
                <a:gd name="connsiteX19" fmla="*/ 15914 w 28575"/>
                <a:gd name="connsiteY19" fmla="*/ 69056 h 76200"/>
                <a:gd name="connsiteX20" fmla="*/ 15914 w 28575"/>
                <a:gd name="connsiteY20" fmla="*/ 69056 h 76200"/>
                <a:gd name="connsiteX21" fmla="*/ 12104 w 28575"/>
                <a:gd name="connsiteY21" fmla="*/ 69056 h 76200"/>
                <a:gd name="connsiteX22" fmla="*/ 11151 w 28575"/>
                <a:gd name="connsiteY22" fmla="*/ 68104 h 76200"/>
                <a:gd name="connsiteX23" fmla="*/ 12104 w 28575"/>
                <a:gd name="connsiteY2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75" h="76200">
                  <a:moveTo>
                    <a:pt x="12104" y="7144"/>
                  </a:moveTo>
                  <a:cubicBezTo>
                    <a:pt x="17819" y="8096"/>
                    <a:pt x="18771" y="45244"/>
                    <a:pt x="18771" y="45244"/>
                  </a:cubicBezTo>
                  <a:cubicBezTo>
                    <a:pt x="18771" y="44291"/>
                    <a:pt x="21629" y="56674"/>
                    <a:pt x="23534" y="56674"/>
                  </a:cubicBezTo>
                  <a:cubicBezTo>
                    <a:pt x="14961" y="57626"/>
                    <a:pt x="34011" y="54769"/>
                    <a:pt x="16866" y="56674"/>
                  </a:cubicBezTo>
                  <a:cubicBezTo>
                    <a:pt x="17819" y="56674"/>
                    <a:pt x="16866" y="57626"/>
                    <a:pt x="14961" y="56674"/>
                  </a:cubicBezTo>
                  <a:cubicBezTo>
                    <a:pt x="22581" y="58579"/>
                    <a:pt x="19724" y="57626"/>
                    <a:pt x="24486" y="57626"/>
                  </a:cubicBezTo>
                  <a:cubicBezTo>
                    <a:pt x="19724" y="57626"/>
                    <a:pt x="19724" y="57626"/>
                    <a:pt x="24486" y="57626"/>
                  </a:cubicBezTo>
                  <a:cubicBezTo>
                    <a:pt x="21629" y="58579"/>
                    <a:pt x="20676" y="58579"/>
                    <a:pt x="24486" y="58579"/>
                  </a:cubicBezTo>
                  <a:cubicBezTo>
                    <a:pt x="23534" y="58579"/>
                    <a:pt x="23534" y="58579"/>
                    <a:pt x="24486" y="58579"/>
                  </a:cubicBezTo>
                  <a:cubicBezTo>
                    <a:pt x="22581" y="58579"/>
                    <a:pt x="22581" y="58579"/>
                    <a:pt x="24486" y="58579"/>
                  </a:cubicBezTo>
                  <a:cubicBezTo>
                    <a:pt x="24486" y="58579"/>
                    <a:pt x="15914" y="58579"/>
                    <a:pt x="24486" y="59531"/>
                  </a:cubicBezTo>
                  <a:cubicBezTo>
                    <a:pt x="20676" y="58579"/>
                    <a:pt x="26391" y="61436"/>
                    <a:pt x="16866" y="60484"/>
                  </a:cubicBezTo>
                  <a:cubicBezTo>
                    <a:pt x="25439" y="57626"/>
                    <a:pt x="19724" y="63341"/>
                    <a:pt x="24486" y="61436"/>
                  </a:cubicBezTo>
                  <a:cubicBezTo>
                    <a:pt x="25439" y="61436"/>
                    <a:pt x="18771" y="61436"/>
                    <a:pt x="18771" y="61436"/>
                  </a:cubicBezTo>
                  <a:cubicBezTo>
                    <a:pt x="20676" y="62389"/>
                    <a:pt x="23534" y="60484"/>
                    <a:pt x="24486" y="62389"/>
                  </a:cubicBezTo>
                  <a:cubicBezTo>
                    <a:pt x="23534" y="62389"/>
                    <a:pt x="23534" y="62389"/>
                    <a:pt x="24486" y="62389"/>
                  </a:cubicBezTo>
                  <a:cubicBezTo>
                    <a:pt x="21629" y="66199"/>
                    <a:pt x="19724" y="58579"/>
                    <a:pt x="22581" y="63341"/>
                  </a:cubicBezTo>
                  <a:cubicBezTo>
                    <a:pt x="19724" y="63341"/>
                    <a:pt x="17819" y="62389"/>
                    <a:pt x="14961" y="62389"/>
                  </a:cubicBezTo>
                  <a:cubicBezTo>
                    <a:pt x="16866" y="60484"/>
                    <a:pt x="18771" y="63341"/>
                    <a:pt x="22581" y="64294"/>
                  </a:cubicBezTo>
                  <a:cubicBezTo>
                    <a:pt x="18771" y="67151"/>
                    <a:pt x="12104" y="66199"/>
                    <a:pt x="15914" y="69056"/>
                  </a:cubicBezTo>
                  <a:cubicBezTo>
                    <a:pt x="14961" y="69056"/>
                    <a:pt x="14009" y="69056"/>
                    <a:pt x="15914" y="69056"/>
                  </a:cubicBezTo>
                  <a:cubicBezTo>
                    <a:pt x="14961" y="69056"/>
                    <a:pt x="13056" y="69056"/>
                    <a:pt x="12104" y="69056"/>
                  </a:cubicBezTo>
                  <a:cubicBezTo>
                    <a:pt x="17819" y="68104"/>
                    <a:pt x="11151" y="70009"/>
                    <a:pt x="11151" y="68104"/>
                  </a:cubicBezTo>
                  <a:cubicBezTo>
                    <a:pt x="-279" y="68104"/>
                    <a:pt x="16866" y="10001"/>
                    <a:pt x="1210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xmlns="" id="{2209115B-7A5D-4887-9164-CD36162E2746}"/>
                </a:ext>
              </a:extLst>
            </p:cNvPr>
            <p:cNvSpPr/>
            <p:nvPr/>
          </p:nvSpPr>
          <p:spPr>
            <a:xfrm>
              <a:off x="4602004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xmlns="" id="{62ADD25A-3EDC-4590-91A1-62EB8854568F}"/>
                </a:ext>
              </a:extLst>
            </p:cNvPr>
            <p:cNvSpPr/>
            <p:nvPr/>
          </p:nvSpPr>
          <p:spPr>
            <a:xfrm>
              <a:off x="4610576" y="2479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xmlns="" id="{9293321B-86EC-4CF1-A442-C89F000DA50A}"/>
                </a:ext>
              </a:extLst>
            </p:cNvPr>
            <p:cNvSpPr/>
            <p:nvPr/>
          </p:nvSpPr>
          <p:spPr>
            <a:xfrm>
              <a:off x="4611529" y="24788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xmlns="" id="{DA5111D9-739E-4CE4-AC00-88BC6A942709}"/>
                </a:ext>
              </a:extLst>
            </p:cNvPr>
            <p:cNvSpPr/>
            <p:nvPr/>
          </p:nvSpPr>
          <p:spPr>
            <a:xfrm>
              <a:off x="4614386" y="24769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xmlns="" id="{C372E8D2-8E27-4A13-8F3F-1FC5FEC706A2}"/>
                </a:ext>
              </a:extLst>
            </p:cNvPr>
            <p:cNvSpPr/>
            <p:nvPr/>
          </p:nvSpPr>
          <p:spPr>
            <a:xfrm>
              <a:off x="4612481" y="24769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xmlns="" id="{671C7C99-B55D-42CF-A0A0-700E4B0A86EB}"/>
                </a:ext>
              </a:extLst>
            </p:cNvPr>
            <p:cNvSpPr/>
            <p:nvPr/>
          </p:nvSpPr>
          <p:spPr>
            <a:xfrm>
              <a:off x="4614915" y="24750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8520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xmlns="" id="{07787637-EA08-47FA-900A-41B0DD3950FB}"/>
                </a:ext>
              </a:extLst>
            </p:cNvPr>
            <p:cNvSpPr/>
            <p:nvPr/>
          </p:nvSpPr>
          <p:spPr>
            <a:xfrm>
              <a:off x="4613434" y="2474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xmlns="" id="{37D12336-10B3-4950-99A0-23320EE2B5B2}"/>
                </a:ext>
              </a:extLst>
            </p:cNvPr>
            <p:cNvSpPr/>
            <p:nvPr/>
          </p:nvSpPr>
          <p:spPr>
            <a:xfrm>
              <a:off x="4610576" y="2454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xmlns="" id="{32E9A4B5-EB18-4C55-99F9-D233A6DE78CA}"/>
                </a:ext>
              </a:extLst>
            </p:cNvPr>
            <p:cNvSpPr/>
            <p:nvPr/>
          </p:nvSpPr>
          <p:spPr>
            <a:xfrm>
              <a:off x="4610576" y="2445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xmlns="" id="{65B8EE64-1334-46C9-A790-5544EB66E002}"/>
                </a:ext>
              </a:extLst>
            </p:cNvPr>
            <p:cNvSpPr/>
            <p:nvPr/>
          </p:nvSpPr>
          <p:spPr>
            <a:xfrm>
              <a:off x="4605496" y="24417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8414" y="7144"/>
                    <a:pt x="5556" y="7144"/>
                    <a:pt x="84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xmlns="" id="{C4EA8F75-9D50-473A-8566-2101F6915C6C}"/>
                </a:ext>
              </a:extLst>
            </p:cNvPr>
            <p:cNvSpPr/>
            <p:nvPr/>
          </p:nvSpPr>
          <p:spPr>
            <a:xfrm>
              <a:off x="4744455" y="24893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xmlns="" id="{DEE4B7F9-3658-4479-9EAA-3CB931370F39}"/>
                </a:ext>
              </a:extLst>
            </p:cNvPr>
            <p:cNvSpPr/>
            <p:nvPr/>
          </p:nvSpPr>
          <p:spPr>
            <a:xfrm>
              <a:off x="4742631" y="2430303"/>
              <a:ext cx="28575" cy="66675"/>
            </a:xfrm>
            <a:custGeom>
              <a:avLst/>
              <a:gdLst>
                <a:gd name="connsiteX0" fmla="*/ 11296 w 28575"/>
                <a:gd name="connsiteY0" fmla="*/ 7144 h 66675"/>
                <a:gd name="connsiteX1" fmla="*/ 12249 w 28575"/>
                <a:gd name="connsiteY1" fmla="*/ 27146 h 66675"/>
                <a:gd name="connsiteX2" fmla="*/ 17964 w 28575"/>
                <a:gd name="connsiteY2" fmla="*/ 42386 h 66675"/>
                <a:gd name="connsiteX3" fmla="*/ 21774 w 28575"/>
                <a:gd name="connsiteY3" fmla="*/ 52864 h 66675"/>
                <a:gd name="connsiteX4" fmla="*/ 15106 w 28575"/>
                <a:gd name="connsiteY4" fmla="*/ 51911 h 66675"/>
                <a:gd name="connsiteX5" fmla="*/ 13201 w 28575"/>
                <a:gd name="connsiteY5" fmla="*/ 51911 h 66675"/>
                <a:gd name="connsiteX6" fmla="*/ 22726 w 28575"/>
                <a:gd name="connsiteY6" fmla="*/ 53816 h 66675"/>
                <a:gd name="connsiteX7" fmla="*/ 22726 w 28575"/>
                <a:gd name="connsiteY7" fmla="*/ 53816 h 66675"/>
                <a:gd name="connsiteX8" fmla="*/ 22726 w 28575"/>
                <a:gd name="connsiteY8" fmla="*/ 54769 h 66675"/>
                <a:gd name="connsiteX9" fmla="*/ 22726 w 28575"/>
                <a:gd name="connsiteY9" fmla="*/ 54769 h 66675"/>
                <a:gd name="connsiteX10" fmla="*/ 22726 w 28575"/>
                <a:gd name="connsiteY10" fmla="*/ 54769 h 66675"/>
                <a:gd name="connsiteX11" fmla="*/ 22726 w 28575"/>
                <a:gd name="connsiteY11" fmla="*/ 55721 h 66675"/>
                <a:gd name="connsiteX12" fmla="*/ 15106 w 28575"/>
                <a:gd name="connsiteY12" fmla="*/ 55721 h 66675"/>
                <a:gd name="connsiteX13" fmla="*/ 22726 w 28575"/>
                <a:gd name="connsiteY13" fmla="*/ 57626 h 66675"/>
                <a:gd name="connsiteX14" fmla="*/ 17012 w 28575"/>
                <a:gd name="connsiteY14" fmla="*/ 56674 h 66675"/>
                <a:gd name="connsiteX15" fmla="*/ 22726 w 28575"/>
                <a:gd name="connsiteY15" fmla="*/ 57626 h 66675"/>
                <a:gd name="connsiteX16" fmla="*/ 22726 w 28575"/>
                <a:gd name="connsiteY16" fmla="*/ 57626 h 66675"/>
                <a:gd name="connsiteX17" fmla="*/ 20821 w 28575"/>
                <a:gd name="connsiteY17" fmla="*/ 58579 h 66675"/>
                <a:gd name="connsiteX18" fmla="*/ 13201 w 28575"/>
                <a:gd name="connsiteY18" fmla="*/ 57626 h 66675"/>
                <a:gd name="connsiteX19" fmla="*/ 20821 w 28575"/>
                <a:gd name="connsiteY19" fmla="*/ 59531 h 66675"/>
                <a:gd name="connsiteX20" fmla="*/ 13201 w 28575"/>
                <a:gd name="connsiteY20" fmla="*/ 63341 h 66675"/>
                <a:gd name="connsiteX21" fmla="*/ 13201 w 28575"/>
                <a:gd name="connsiteY21" fmla="*/ 63341 h 66675"/>
                <a:gd name="connsiteX22" fmla="*/ 9392 w 28575"/>
                <a:gd name="connsiteY22" fmla="*/ 62389 h 66675"/>
                <a:gd name="connsiteX23" fmla="*/ 8439 w 28575"/>
                <a:gd name="connsiteY23" fmla="*/ 61436 h 66675"/>
                <a:gd name="connsiteX24" fmla="*/ 11296 w 28575"/>
                <a:gd name="connsiteY2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75" h="66675">
                  <a:moveTo>
                    <a:pt x="11296" y="7144"/>
                  </a:moveTo>
                  <a:cubicBezTo>
                    <a:pt x="15106" y="7144"/>
                    <a:pt x="17012" y="27146"/>
                    <a:pt x="12249" y="27146"/>
                  </a:cubicBezTo>
                  <a:cubicBezTo>
                    <a:pt x="15106" y="30004"/>
                    <a:pt x="24631" y="43339"/>
                    <a:pt x="17964" y="42386"/>
                  </a:cubicBezTo>
                  <a:cubicBezTo>
                    <a:pt x="17964" y="42386"/>
                    <a:pt x="20821" y="52864"/>
                    <a:pt x="21774" y="52864"/>
                  </a:cubicBezTo>
                  <a:cubicBezTo>
                    <a:pt x="13201" y="52864"/>
                    <a:pt x="32251" y="51911"/>
                    <a:pt x="15106" y="51911"/>
                  </a:cubicBezTo>
                  <a:cubicBezTo>
                    <a:pt x="16059" y="52864"/>
                    <a:pt x="15106" y="52864"/>
                    <a:pt x="13201" y="51911"/>
                  </a:cubicBezTo>
                  <a:cubicBezTo>
                    <a:pt x="20821" y="53816"/>
                    <a:pt x="17964" y="52864"/>
                    <a:pt x="22726" y="53816"/>
                  </a:cubicBezTo>
                  <a:cubicBezTo>
                    <a:pt x="17964" y="53816"/>
                    <a:pt x="17964" y="53816"/>
                    <a:pt x="22726" y="53816"/>
                  </a:cubicBezTo>
                  <a:cubicBezTo>
                    <a:pt x="19869" y="54769"/>
                    <a:pt x="18917" y="53816"/>
                    <a:pt x="22726" y="54769"/>
                  </a:cubicBezTo>
                  <a:cubicBezTo>
                    <a:pt x="21774" y="54769"/>
                    <a:pt x="21774" y="54769"/>
                    <a:pt x="22726" y="54769"/>
                  </a:cubicBezTo>
                  <a:cubicBezTo>
                    <a:pt x="20821" y="54769"/>
                    <a:pt x="20821" y="54769"/>
                    <a:pt x="22726" y="54769"/>
                  </a:cubicBezTo>
                  <a:cubicBezTo>
                    <a:pt x="22726" y="54769"/>
                    <a:pt x="14154" y="53816"/>
                    <a:pt x="22726" y="55721"/>
                  </a:cubicBezTo>
                  <a:cubicBezTo>
                    <a:pt x="18917" y="54769"/>
                    <a:pt x="24631" y="57626"/>
                    <a:pt x="15106" y="55721"/>
                  </a:cubicBezTo>
                  <a:cubicBezTo>
                    <a:pt x="23679" y="53816"/>
                    <a:pt x="17012" y="58579"/>
                    <a:pt x="22726" y="57626"/>
                  </a:cubicBezTo>
                  <a:cubicBezTo>
                    <a:pt x="23679" y="57626"/>
                    <a:pt x="17012" y="56674"/>
                    <a:pt x="17012" y="56674"/>
                  </a:cubicBezTo>
                  <a:cubicBezTo>
                    <a:pt x="17964" y="57626"/>
                    <a:pt x="21774" y="56674"/>
                    <a:pt x="22726" y="57626"/>
                  </a:cubicBezTo>
                  <a:cubicBezTo>
                    <a:pt x="21774" y="57626"/>
                    <a:pt x="21774" y="57626"/>
                    <a:pt x="22726" y="57626"/>
                  </a:cubicBezTo>
                  <a:cubicBezTo>
                    <a:pt x="18917" y="60484"/>
                    <a:pt x="17964" y="53816"/>
                    <a:pt x="20821" y="58579"/>
                  </a:cubicBezTo>
                  <a:cubicBezTo>
                    <a:pt x="17964" y="58579"/>
                    <a:pt x="16059" y="57626"/>
                    <a:pt x="13201" y="57626"/>
                  </a:cubicBezTo>
                  <a:cubicBezTo>
                    <a:pt x="16059" y="55721"/>
                    <a:pt x="17012" y="59531"/>
                    <a:pt x="20821" y="59531"/>
                  </a:cubicBezTo>
                  <a:cubicBezTo>
                    <a:pt x="17012" y="62389"/>
                    <a:pt x="10344" y="60484"/>
                    <a:pt x="13201" y="63341"/>
                  </a:cubicBezTo>
                  <a:cubicBezTo>
                    <a:pt x="12249" y="63341"/>
                    <a:pt x="11296" y="63341"/>
                    <a:pt x="13201" y="63341"/>
                  </a:cubicBezTo>
                  <a:cubicBezTo>
                    <a:pt x="12249" y="63341"/>
                    <a:pt x="10344" y="63341"/>
                    <a:pt x="9392" y="62389"/>
                  </a:cubicBezTo>
                  <a:cubicBezTo>
                    <a:pt x="16059" y="62389"/>
                    <a:pt x="8439" y="63341"/>
                    <a:pt x="8439" y="61436"/>
                  </a:cubicBezTo>
                  <a:cubicBezTo>
                    <a:pt x="4629" y="63341"/>
                    <a:pt x="10344" y="7144"/>
                    <a:pt x="112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xmlns="" id="{4C2EAEFA-9827-4E02-B39D-CC364F135EC0}"/>
                </a:ext>
              </a:extLst>
            </p:cNvPr>
            <p:cNvSpPr/>
            <p:nvPr/>
          </p:nvSpPr>
          <p:spPr>
            <a:xfrm>
              <a:off x="4744879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xmlns="" id="{1BEE2EF7-3991-4AF9-A4C3-30FDAABCC091}"/>
                </a:ext>
              </a:extLst>
            </p:cNvPr>
            <p:cNvSpPr/>
            <p:nvPr/>
          </p:nvSpPr>
          <p:spPr>
            <a:xfrm>
              <a:off x="4753451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xmlns="" id="{31B63370-E285-4DF1-A13F-5636A36DEF37}"/>
                </a:ext>
              </a:extLst>
            </p:cNvPr>
            <p:cNvSpPr/>
            <p:nvPr/>
          </p:nvSpPr>
          <p:spPr>
            <a:xfrm>
              <a:off x="475440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8096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xmlns="" id="{F46C5A25-8E02-45E6-8C3D-1EEA5FDEDF32}"/>
                </a:ext>
              </a:extLst>
            </p:cNvPr>
            <p:cNvSpPr/>
            <p:nvPr/>
          </p:nvSpPr>
          <p:spPr>
            <a:xfrm>
              <a:off x="4757261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xmlns="" id="{26E4DC1D-A6C4-4DCB-9AF3-3706204AE8E7}"/>
                </a:ext>
              </a:extLst>
            </p:cNvPr>
            <p:cNvSpPr/>
            <p:nvPr/>
          </p:nvSpPr>
          <p:spPr>
            <a:xfrm>
              <a:off x="4755356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xmlns="" id="{1443D76C-A41D-495B-AAAF-DD01993B207A}"/>
                </a:ext>
              </a:extLst>
            </p:cNvPr>
            <p:cNvSpPr/>
            <p:nvPr/>
          </p:nvSpPr>
          <p:spPr>
            <a:xfrm>
              <a:off x="4757790" y="248131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7567"/>
                    <a:pt x="8520" y="7567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xmlns="" id="{9A61BD64-206A-4BB4-B45F-D1BE3C9837D0}"/>
                </a:ext>
              </a:extLst>
            </p:cNvPr>
            <p:cNvSpPr/>
            <p:nvPr/>
          </p:nvSpPr>
          <p:spPr>
            <a:xfrm>
              <a:off x="4757261" y="2480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xmlns="" id="{679145C1-6222-4D7E-8831-398196E90B81}"/>
                </a:ext>
              </a:extLst>
            </p:cNvPr>
            <p:cNvSpPr/>
            <p:nvPr/>
          </p:nvSpPr>
          <p:spPr>
            <a:xfrm>
              <a:off x="4754404" y="24617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xmlns="" id="{5B8560C9-ADBB-465B-A736-CC24B35FF52E}"/>
                </a:ext>
              </a:extLst>
            </p:cNvPr>
            <p:cNvSpPr/>
            <p:nvPr/>
          </p:nvSpPr>
          <p:spPr>
            <a:xfrm>
              <a:off x="4754404" y="2454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xmlns="" id="{EEE2B15C-FE11-4471-9AB2-BC5404541B54}"/>
                </a:ext>
              </a:extLst>
            </p:cNvPr>
            <p:cNvSpPr/>
            <p:nvPr/>
          </p:nvSpPr>
          <p:spPr>
            <a:xfrm>
              <a:off x="4749621" y="2449353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xmlns="" id="{5328513C-25A6-41C5-9934-A20BAED3F42C}"/>
                </a:ext>
              </a:extLst>
            </p:cNvPr>
            <p:cNvSpPr/>
            <p:nvPr/>
          </p:nvSpPr>
          <p:spPr>
            <a:xfrm>
              <a:off x="4892516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xmlns="" id="{BFB52DCE-E611-420C-846D-9845B6D28ADD}"/>
                </a:ext>
              </a:extLst>
            </p:cNvPr>
            <p:cNvSpPr/>
            <p:nvPr/>
          </p:nvSpPr>
          <p:spPr>
            <a:xfrm>
              <a:off x="4885327" y="2408396"/>
              <a:ext cx="28575" cy="95250"/>
            </a:xfrm>
            <a:custGeom>
              <a:avLst/>
              <a:gdLst>
                <a:gd name="connsiteX0" fmla="*/ 17190 w 28575"/>
                <a:gd name="connsiteY0" fmla="*/ 7144 h 95250"/>
                <a:gd name="connsiteX1" fmla="*/ 20048 w 28575"/>
                <a:gd name="connsiteY1" fmla="*/ 56674 h 95250"/>
                <a:gd name="connsiteX2" fmla="*/ 18143 w 28575"/>
                <a:gd name="connsiteY2" fmla="*/ 70961 h 95250"/>
                <a:gd name="connsiteX3" fmla="*/ 16238 w 28575"/>
                <a:gd name="connsiteY3" fmla="*/ 70961 h 95250"/>
                <a:gd name="connsiteX4" fmla="*/ 25763 w 28575"/>
                <a:gd name="connsiteY4" fmla="*/ 74771 h 95250"/>
                <a:gd name="connsiteX5" fmla="*/ 25763 w 28575"/>
                <a:gd name="connsiteY5" fmla="*/ 74771 h 95250"/>
                <a:gd name="connsiteX6" fmla="*/ 25763 w 28575"/>
                <a:gd name="connsiteY6" fmla="*/ 74771 h 95250"/>
                <a:gd name="connsiteX7" fmla="*/ 25763 w 28575"/>
                <a:gd name="connsiteY7" fmla="*/ 75724 h 95250"/>
                <a:gd name="connsiteX8" fmla="*/ 21000 w 28575"/>
                <a:gd name="connsiteY8" fmla="*/ 76676 h 95250"/>
                <a:gd name="connsiteX9" fmla="*/ 18143 w 28575"/>
                <a:gd name="connsiteY9" fmla="*/ 76676 h 95250"/>
                <a:gd name="connsiteX10" fmla="*/ 25763 w 28575"/>
                <a:gd name="connsiteY10" fmla="*/ 77629 h 95250"/>
                <a:gd name="connsiteX11" fmla="*/ 20048 w 28575"/>
                <a:gd name="connsiteY11" fmla="*/ 77629 h 95250"/>
                <a:gd name="connsiteX12" fmla="*/ 25763 w 28575"/>
                <a:gd name="connsiteY12" fmla="*/ 78581 h 95250"/>
                <a:gd name="connsiteX13" fmla="*/ 26715 w 28575"/>
                <a:gd name="connsiteY13" fmla="*/ 78581 h 95250"/>
                <a:gd name="connsiteX14" fmla="*/ 24810 w 28575"/>
                <a:gd name="connsiteY14" fmla="*/ 80486 h 95250"/>
                <a:gd name="connsiteX15" fmla="*/ 17190 w 28575"/>
                <a:gd name="connsiteY15" fmla="*/ 80486 h 95250"/>
                <a:gd name="connsiteX16" fmla="*/ 24810 w 28575"/>
                <a:gd name="connsiteY16" fmla="*/ 82391 h 95250"/>
                <a:gd name="connsiteX17" fmla="*/ 18143 w 28575"/>
                <a:gd name="connsiteY17" fmla="*/ 88106 h 95250"/>
                <a:gd name="connsiteX18" fmla="*/ 14333 w 28575"/>
                <a:gd name="connsiteY18" fmla="*/ 88106 h 95250"/>
                <a:gd name="connsiteX19" fmla="*/ 14333 w 28575"/>
                <a:gd name="connsiteY19" fmla="*/ 88106 h 95250"/>
                <a:gd name="connsiteX20" fmla="*/ 17190 w 28575"/>
                <a:gd name="connsiteY20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" h="95250">
                  <a:moveTo>
                    <a:pt x="17190" y="7144"/>
                  </a:moveTo>
                  <a:cubicBezTo>
                    <a:pt x="26715" y="10954"/>
                    <a:pt x="17190" y="55721"/>
                    <a:pt x="20048" y="56674"/>
                  </a:cubicBezTo>
                  <a:cubicBezTo>
                    <a:pt x="20048" y="58579"/>
                    <a:pt x="28620" y="70009"/>
                    <a:pt x="18143" y="70961"/>
                  </a:cubicBezTo>
                  <a:cubicBezTo>
                    <a:pt x="19095" y="71914"/>
                    <a:pt x="18143" y="71914"/>
                    <a:pt x="16238" y="70961"/>
                  </a:cubicBezTo>
                  <a:cubicBezTo>
                    <a:pt x="29573" y="73819"/>
                    <a:pt x="19095" y="72866"/>
                    <a:pt x="25763" y="74771"/>
                  </a:cubicBezTo>
                  <a:cubicBezTo>
                    <a:pt x="24810" y="74771"/>
                    <a:pt x="24810" y="74771"/>
                    <a:pt x="25763" y="74771"/>
                  </a:cubicBezTo>
                  <a:cubicBezTo>
                    <a:pt x="23858" y="74771"/>
                    <a:pt x="23858" y="74771"/>
                    <a:pt x="25763" y="74771"/>
                  </a:cubicBezTo>
                  <a:cubicBezTo>
                    <a:pt x="25763" y="74771"/>
                    <a:pt x="16238" y="74771"/>
                    <a:pt x="25763" y="75724"/>
                  </a:cubicBezTo>
                  <a:cubicBezTo>
                    <a:pt x="24810" y="75724"/>
                    <a:pt x="22905" y="74771"/>
                    <a:pt x="21000" y="76676"/>
                  </a:cubicBezTo>
                  <a:cubicBezTo>
                    <a:pt x="21000" y="77629"/>
                    <a:pt x="20048" y="77629"/>
                    <a:pt x="18143" y="76676"/>
                  </a:cubicBezTo>
                  <a:cubicBezTo>
                    <a:pt x="25763" y="72866"/>
                    <a:pt x="21000" y="79534"/>
                    <a:pt x="25763" y="77629"/>
                  </a:cubicBezTo>
                  <a:cubicBezTo>
                    <a:pt x="26715" y="77629"/>
                    <a:pt x="20048" y="77629"/>
                    <a:pt x="20048" y="77629"/>
                  </a:cubicBezTo>
                  <a:cubicBezTo>
                    <a:pt x="21953" y="78581"/>
                    <a:pt x="24810" y="76676"/>
                    <a:pt x="25763" y="78581"/>
                  </a:cubicBezTo>
                  <a:cubicBezTo>
                    <a:pt x="24810" y="78581"/>
                    <a:pt x="24810" y="78581"/>
                    <a:pt x="26715" y="78581"/>
                  </a:cubicBezTo>
                  <a:cubicBezTo>
                    <a:pt x="23858" y="82391"/>
                    <a:pt x="21953" y="74771"/>
                    <a:pt x="24810" y="80486"/>
                  </a:cubicBezTo>
                  <a:cubicBezTo>
                    <a:pt x="21953" y="80486"/>
                    <a:pt x="20048" y="79534"/>
                    <a:pt x="17190" y="80486"/>
                  </a:cubicBezTo>
                  <a:cubicBezTo>
                    <a:pt x="18143" y="79534"/>
                    <a:pt x="21953" y="82391"/>
                    <a:pt x="24810" y="82391"/>
                  </a:cubicBezTo>
                  <a:cubicBezTo>
                    <a:pt x="21953" y="86201"/>
                    <a:pt x="14333" y="85249"/>
                    <a:pt x="18143" y="88106"/>
                  </a:cubicBezTo>
                  <a:cubicBezTo>
                    <a:pt x="19095" y="89059"/>
                    <a:pt x="14333" y="88106"/>
                    <a:pt x="14333" y="88106"/>
                  </a:cubicBezTo>
                  <a:cubicBezTo>
                    <a:pt x="17190" y="87154"/>
                    <a:pt x="17190" y="88106"/>
                    <a:pt x="14333" y="88106"/>
                  </a:cubicBezTo>
                  <a:cubicBezTo>
                    <a:pt x="-6622" y="86201"/>
                    <a:pt x="25763" y="14764"/>
                    <a:pt x="171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xmlns="" id="{C5C25536-3F4D-4761-A4AE-F8905466258C}"/>
                </a:ext>
              </a:extLst>
            </p:cNvPr>
            <p:cNvSpPr/>
            <p:nvPr/>
          </p:nvSpPr>
          <p:spPr>
            <a:xfrm>
              <a:off x="4892516" y="249054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10001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xmlns="" id="{3B1CE0E1-4F45-4363-AA72-1D5FBBDB4120}"/>
                </a:ext>
              </a:extLst>
            </p:cNvPr>
            <p:cNvSpPr/>
            <p:nvPr/>
          </p:nvSpPr>
          <p:spPr>
            <a:xfrm>
              <a:off x="4901089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xmlns="" id="{A8CDB78B-0B00-4D6A-AC19-64C8470E7A0B}"/>
                </a:ext>
              </a:extLst>
            </p:cNvPr>
            <p:cNvSpPr/>
            <p:nvPr/>
          </p:nvSpPr>
          <p:spPr>
            <a:xfrm>
              <a:off x="4901089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9049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xmlns="" id="{9900E515-ABB0-464D-80E2-A827E721AA18}"/>
                </a:ext>
              </a:extLst>
            </p:cNvPr>
            <p:cNvSpPr/>
            <p:nvPr/>
          </p:nvSpPr>
          <p:spPr>
            <a:xfrm>
              <a:off x="4903946" y="2481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xmlns="" id="{47D5FC2E-97C2-4484-AB6A-4B33C821614E}"/>
                </a:ext>
              </a:extLst>
            </p:cNvPr>
            <p:cNvSpPr/>
            <p:nvPr/>
          </p:nvSpPr>
          <p:spPr>
            <a:xfrm>
              <a:off x="4902994" y="2481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xmlns="" id="{F40E2E4C-FE28-4EEF-BAB9-3E48A4198815}"/>
                </a:ext>
              </a:extLst>
            </p:cNvPr>
            <p:cNvSpPr/>
            <p:nvPr/>
          </p:nvSpPr>
          <p:spPr>
            <a:xfrm>
              <a:off x="4904475" y="2478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8520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xmlns="" id="{D83FE11D-4DC7-41E6-BAD1-AEB38B43A42E}"/>
                </a:ext>
              </a:extLst>
            </p:cNvPr>
            <p:cNvSpPr/>
            <p:nvPr/>
          </p:nvSpPr>
          <p:spPr>
            <a:xfrm>
              <a:off x="4902994" y="24769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xmlns="" id="{FD4EE8CF-D5F7-4150-99D7-858B8184F327}"/>
                </a:ext>
              </a:extLst>
            </p:cNvPr>
            <p:cNvSpPr/>
            <p:nvPr/>
          </p:nvSpPr>
          <p:spPr>
            <a:xfrm>
              <a:off x="4900136" y="2452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xmlns="" id="{4280330E-CD2A-4715-9B14-D815735A8601}"/>
                </a:ext>
              </a:extLst>
            </p:cNvPr>
            <p:cNvSpPr/>
            <p:nvPr/>
          </p:nvSpPr>
          <p:spPr>
            <a:xfrm>
              <a:off x="4900136" y="2441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xmlns="" id="{93BB7E9E-C415-4F44-BB7D-8C6C2472982C}"/>
                </a:ext>
              </a:extLst>
            </p:cNvPr>
            <p:cNvSpPr/>
            <p:nvPr/>
          </p:nvSpPr>
          <p:spPr>
            <a:xfrm>
              <a:off x="4895353" y="243506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xmlns="" id="{8B726209-8DA1-4543-A3A1-3144054F4D64}"/>
                </a:ext>
              </a:extLst>
            </p:cNvPr>
            <p:cNvSpPr/>
            <p:nvPr/>
          </p:nvSpPr>
          <p:spPr>
            <a:xfrm>
              <a:off x="5055394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xmlns="" id="{EC89CD5D-0FCA-4960-ABB8-C588815E749B}"/>
                </a:ext>
              </a:extLst>
            </p:cNvPr>
            <p:cNvSpPr/>
            <p:nvPr/>
          </p:nvSpPr>
          <p:spPr>
            <a:xfrm>
              <a:off x="5047038" y="2401728"/>
              <a:ext cx="28575" cy="85725"/>
            </a:xfrm>
            <a:custGeom>
              <a:avLst/>
              <a:gdLst>
                <a:gd name="connsiteX0" fmla="*/ 21214 w 28575"/>
                <a:gd name="connsiteY0" fmla="*/ 7144 h 85725"/>
                <a:gd name="connsiteX1" fmla="*/ 21214 w 28575"/>
                <a:gd name="connsiteY1" fmla="*/ 55721 h 85725"/>
                <a:gd name="connsiteX2" fmla="*/ 19309 w 28575"/>
                <a:gd name="connsiteY2" fmla="*/ 70009 h 85725"/>
                <a:gd name="connsiteX3" fmla="*/ 17404 w 28575"/>
                <a:gd name="connsiteY3" fmla="*/ 70009 h 85725"/>
                <a:gd name="connsiteX4" fmla="*/ 26929 w 28575"/>
                <a:gd name="connsiteY4" fmla="*/ 72866 h 85725"/>
                <a:gd name="connsiteX5" fmla="*/ 26929 w 28575"/>
                <a:gd name="connsiteY5" fmla="*/ 72866 h 85725"/>
                <a:gd name="connsiteX6" fmla="*/ 26929 w 28575"/>
                <a:gd name="connsiteY6" fmla="*/ 72866 h 85725"/>
                <a:gd name="connsiteX7" fmla="*/ 26929 w 28575"/>
                <a:gd name="connsiteY7" fmla="*/ 73819 h 85725"/>
                <a:gd name="connsiteX8" fmla="*/ 19309 w 28575"/>
                <a:gd name="connsiteY8" fmla="*/ 75724 h 85725"/>
                <a:gd name="connsiteX9" fmla="*/ 26929 w 28575"/>
                <a:gd name="connsiteY9" fmla="*/ 76676 h 85725"/>
                <a:gd name="connsiteX10" fmla="*/ 21214 w 28575"/>
                <a:gd name="connsiteY10" fmla="*/ 76676 h 85725"/>
                <a:gd name="connsiteX11" fmla="*/ 26929 w 28575"/>
                <a:gd name="connsiteY11" fmla="*/ 76676 h 85725"/>
                <a:gd name="connsiteX12" fmla="*/ 27882 w 28575"/>
                <a:gd name="connsiteY12" fmla="*/ 76676 h 85725"/>
                <a:gd name="connsiteX13" fmla="*/ 25977 w 28575"/>
                <a:gd name="connsiteY13" fmla="*/ 78581 h 85725"/>
                <a:gd name="connsiteX14" fmla="*/ 18357 w 28575"/>
                <a:gd name="connsiteY14" fmla="*/ 78581 h 85725"/>
                <a:gd name="connsiteX15" fmla="*/ 25977 w 28575"/>
                <a:gd name="connsiteY15" fmla="*/ 79534 h 85725"/>
                <a:gd name="connsiteX16" fmla="*/ 19309 w 28575"/>
                <a:gd name="connsiteY16" fmla="*/ 85249 h 85725"/>
                <a:gd name="connsiteX17" fmla="*/ 15499 w 28575"/>
                <a:gd name="connsiteY17" fmla="*/ 85249 h 85725"/>
                <a:gd name="connsiteX18" fmla="*/ 15499 w 28575"/>
                <a:gd name="connsiteY18" fmla="*/ 85249 h 85725"/>
                <a:gd name="connsiteX19" fmla="*/ 21214 w 28575"/>
                <a:gd name="connsiteY1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575" h="85725">
                  <a:moveTo>
                    <a:pt x="21214" y="7144"/>
                  </a:moveTo>
                  <a:cubicBezTo>
                    <a:pt x="31692" y="12859"/>
                    <a:pt x="15499" y="53816"/>
                    <a:pt x="21214" y="55721"/>
                  </a:cubicBezTo>
                  <a:cubicBezTo>
                    <a:pt x="21214" y="57626"/>
                    <a:pt x="29787" y="68104"/>
                    <a:pt x="19309" y="70009"/>
                  </a:cubicBezTo>
                  <a:cubicBezTo>
                    <a:pt x="20262" y="70961"/>
                    <a:pt x="19309" y="70961"/>
                    <a:pt x="17404" y="70009"/>
                  </a:cubicBezTo>
                  <a:cubicBezTo>
                    <a:pt x="30739" y="72866"/>
                    <a:pt x="20262" y="71914"/>
                    <a:pt x="26929" y="72866"/>
                  </a:cubicBezTo>
                  <a:cubicBezTo>
                    <a:pt x="25977" y="72866"/>
                    <a:pt x="25977" y="72866"/>
                    <a:pt x="26929" y="72866"/>
                  </a:cubicBezTo>
                  <a:cubicBezTo>
                    <a:pt x="25024" y="72866"/>
                    <a:pt x="25024" y="72866"/>
                    <a:pt x="26929" y="72866"/>
                  </a:cubicBezTo>
                  <a:cubicBezTo>
                    <a:pt x="26929" y="72866"/>
                    <a:pt x="18357" y="73819"/>
                    <a:pt x="26929" y="73819"/>
                  </a:cubicBezTo>
                  <a:cubicBezTo>
                    <a:pt x="23119" y="72866"/>
                    <a:pt x="28834" y="75724"/>
                    <a:pt x="19309" y="75724"/>
                  </a:cubicBezTo>
                  <a:cubicBezTo>
                    <a:pt x="26929" y="71914"/>
                    <a:pt x="22167" y="78581"/>
                    <a:pt x="26929" y="76676"/>
                  </a:cubicBezTo>
                  <a:cubicBezTo>
                    <a:pt x="27882" y="76676"/>
                    <a:pt x="21214" y="76676"/>
                    <a:pt x="21214" y="76676"/>
                  </a:cubicBezTo>
                  <a:cubicBezTo>
                    <a:pt x="23119" y="77629"/>
                    <a:pt x="25977" y="75724"/>
                    <a:pt x="26929" y="76676"/>
                  </a:cubicBezTo>
                  <a:cubicBezTo>
                    <a:pt x="25977" y="76676"/>
                    <a:pt x="25977" y="76676"/>
                    <a:pt x="27882" y="76676"/>
                  </a:cubicBezTo>
                  <a:cubicBezTo>
                    <a:pt x="25024" y="80486"/>
                    <a:pt x="23119" y="72866"/>
                    <a:pt x="25977" y="78581"/>
                  </a:cubicBezTo>
                  <a:cubicBezTo>
                    <a:pt x="23119" y="78581"/>
                    <a:pt x="21214" y="78581"/>
                    <a:pt x="18357" y="78581"/>
                  </a:cubicBezTo>
                  <a:cubicBezTo>
                    <a:pt x="19309" y="76676"/>
                    <a:pt x="23119" y="79534"/>
                    <a:pt x="25977" y="79534"/>
                  </a:cubicBezTo>
                  <a:cubicBezTo>
                    <a:pt x="23119" y="83344"/>
                    <a:pt x="15499" y="82391"/>
                    <a:pt x="19309" y="85249"/>
                  </a:cubicBezTo>
                  <a:cubicBezTo>
                    <a:pt x="20262" y="86201"/>
                    <a:pt x="15499" y="85249"/>
                    <a:pt x="15499" y="85249"/>
                  </a:cubicBezTo>
                  <a:cubicBezTo>
                    <a:pt x="18357" y="84296"/>
                    <a:pt x="18357" y="84296"/>
                    <a:pt x="15499" y="85249"/>
                  </a:cubicBezTo>
                  <a:cubicBezTo>
                    <a:pt x="-8313" y="85249"/>
                    <a:pt x="26929" y="14764"/>
                    <a:pt x="212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xmlns="" id="{4AECFC5C-5129-400E-8375-E037A752A403}"/>
                </a:ext>
              </a:extLst>
            </p:cNvPr>
            <p:cNvSpPr/>
            <p:nvPr/>
          </p:nvSpPr>
          <p:spPr>
            <a:xfrm>
              <a:off x="5055394" y="2481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9049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xmlns="" id="{33D5F564-A44C-4765-B576-36A20EE4002D}"/>
                </a:ext>
              </a:extLst>
            </p:cNvPr>
            <p:cNvSpPr/>
            <p:nvPr/>
          </p:nvSpPr>
          <p:spPr>
            <a:xfrm>
              <a:off x="5063014" y="2476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xmlns="" id="{665A1429-18E8-49FC-9DBF-883DDB51F2B7}"/>
                </a:ext>
              </a:extLst>
            </p:cNvPr>
            <p:cNvSpPr/>
            <p:nvPr/>
          </p:nvSpPr>
          <p:spPr>
            <a:xfrm>
              <a:off x="5063966" y="2474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9049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xmlns="" id="{C46B6DB5-6DEA-40DC-9772-72D9CDB6C238}"/>
                </a:ext>
              </a:extLst>
            </p:cNvPr>
            <p:cNvSpPr/>
            <p:nvPr/>
          </p:nvSpPr>
          <p:spPr>
            <a:xfrm>
              <a:off x="5066824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xmlns="" id="{8523E9DD-926C-4ABE-BF1D-FC3829396F32}"/>
                </a:ext>
              </a:extLst>
            </p:cNvPr>
            <p:cNvSpPr/>
            <p:nvPr/>
          </p:nvSpPr>
          <p:spPr>
            <a:xfrm>
              <a:off x="5064919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xmlns="" id="{BF68725C-19CE-414A-84DD-0A9D42E28B09}"/>
                </a:ext>
              </a:extLst>
            </p:cNvPr>
            <p:cNvSpPr/>
            <p:nvPr/>
          </p:nvSpPr>
          <p:spPr>
            <a:xfrm>
              <a:off x="5066400" y="246935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8520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xmlns="" id="{BBE5B200-CD6D-452C-9F53-9BC0868E9E2D}"/>
                </a:ext>
              </a:extLst>
            </p:cNvPr>
            <p:cNvSpPr/>
            <p:nvPr/>
          </p:nvSpPr>
          <p:spPr>
            <a:xfrm>
              <a:off x="5065871" y="2468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xmlns="" id="{0DCF22C5-FA77-4DD7-A03C-5C3F53B9665C}"/>
                </a:ext>
              </a:extLst>
            </p:cNvPr>
            <p:cNvSpPr/>
            <p:nvPr/>
          </p:nvSpPr>
          <p:spPr>
            <a:xfrm>
              <a:off x="5062061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xmlns="" id="{ABE93F7E-FDE4-4573-9618-DEBBC46722DD}"/>
                </a:ext>
              </a:extLst>
            </p:cNvPr>
            <p:cNvSpPr/>
            <p:nvPr/>
          </p:nvSpPr>
          <p:spPr>
            <a:xfrm>
              <a:off x="506301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xmlns="" id="{6B8597A7-D102-48CD-B08D-6B428D131C66}"/>
                </a:ext>
              </a:extLst>
            </p:cNvPr>
            <p:cNvSpPr/>
            <p:nvPr/>
          </p:nvSpPr>
          <p:spPr>
            <a:xfrm>
              <a:off x="5058231" y="242839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xmlns="" id="{87162273-02A5-4FF8-AE57-113006B845EA}"/>
                </a:ext>
              </a:extLst>
            </p:cNvPr>
            <p:cNvSpPr/>
            <p:nvPr/>
          </p:nvSpPr>
          <p:spPr>
            <a:xfrm>
              <a:off x="5215943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xmlns="" id="{D4208C99-0521-41A1-B7A4-0DCF0D823A1E}"/>
                </a:ext>
              </a:extLst>
            </p:cNvPr>
            <p:cNvSpPr/>
            <p:nvPr/>
          </p:nvSpPr>
          <p:spPr>
            <a:xfrm>
              <a:off x="5213034" y="2406491"/>
              <a:ext cx="28575" cy="85725"/>
            </a:xfrm>
            <a:custGeom>
              <a:avLst/>
              <a:gdLst>
                <a:gd name="connsiteX0" fmla="*/ 12381 w 28575"/>
                <a:gd name="connsiteY0" fmla="*/ 7144 h 85725"/>
                <a:gd name="connsiteX1" fmla="*/ 21906 w 28575"/>
                <a:gd name="connsiteY1" fmla="*/ 53816 h 85725"/>
                <a:gd name="connsiteX2" fmla="*/ 17144 w 28575"/>
                <a:gd name="connsiteY2" fmla="*/ 65246 h 85725"/>
                <a:gd name="connsiteX3" fmla="*/ 15239 w 28575"/>
                <a:gd name="connsiteY3" fmla="*/ 65246 h 85725"/>
                <a:gd name="connsiteX4" fmla="*/ 24764 w 28575"/>
                <a:gd name="connsiteY4" fmla="*/ 69056 h 85725"/>
                <a:gd name="connsiteX5" fmla="*/ 24764 w 28575"/>
                <a:gd name="connsiteY5" fmla="*/ 69056 h 85725"/>
                <a:gd name="connsiteX6" fmla="*/ 24764 w 28575"/>
                <a:gd name="connsiteY6" fmla="*/ 69056 h 85725"/>
                <a:gd name="connsiteX7" fmla="*/ 24764 w 28575"/>
                <a:gd name="connsiteY7" fmla="*/ 70009 h 85725"/>
                <a:gd name="connsiteX8" fmla="*/ 17144 w 28575"/>
                <a:gd name="connsiteY8" fmla="*/ 70961 h 85725"/>
                <a:gd name="connsiteX9" fmla="*/ 24764 w 28575"/>
                <a:gd name="connsiteY9" fmla="*/ 72866 h 85725"/>
                <a:gd name="connsiteX10" fmla="*/ 19049 w 28575"/>
                <a:gd name="connsiteY10" fmla="*/ 72866 h 85725"/>
                <a:gd name="connsiteX11" fmla="*/ 24764 w 28575"/>
                <a:gd name="connsiteY11" fmla="*/ 73819 h 85725"/>
                <a:gd name="connsiteX12" fmla="*/ 24764 w 28575"/>
                <a:gd name="connsiteY12" fmla="*/ 73819 h 85725"/>
                <a:gd name="connsiteX13" fmla="*/ 22859 w 28575"/>
                <a:gd name="connsiteY13" fmla="*/ 74771 h 85725"/>
                <a:gd name="connsiteX14" fmla="*/ 15239 w 28575"/>
                <a:gd name="connsiteY14" fmla="*/ 73819 h 85725"/>
                <a:gd name="connsiteX15" fmla="*/ 22859 w 28575"/>
                <a:gd name="connsiteY15" fmla="*/ 76676 h 85725"/>
                <a:gd name="connsiteX16" fmla="*/ 15239 w 28575"/>
                <a:gd name="connsiteY16" fmla="*/ 81439 h 85725"/>
                <a:gd name="connsiteX17" fmla="*/ 11429 w 28575"/>
                <a:gd name="connsiteY17" fmla="*/ 81439 h 85725"/>
                <a:gd name="connsiteX18" fmla="*/ 10476 w 28575"/>
                <a:gd name="connsiteY18" fmla="*/ 80486 h 85725"/>
                <a:gd name="connsiteX19" fmla="*/ 12381 w 28575"/>
                <a:gd name="connsiteY1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575" h="85725">
                  <a:moveTo>
                    <a:pt x="12381" y="7144"/>
                  </a:moveTo>
                  <a:cubicBezTo>
                    <a:pt x="17144" y="8096"/>
                    <a:pt x="21906" y="62389"/>
                    <a:pt x="21906" y="53816"/>
                  </a:cubicBezTo>
                  <a:cubicBezTo>
                    <a:pt x="21906" y="58579"/>
                    <a:pt x="25716" y="64294"/>
                    <a:pt x="17144" y="65246"/>
                  </a:cubicBezTo>
                  <a:cubicBezTo>
                    <a:pt x="18096" y="66199"/>
                    <a:pt x="17144" y="66199"/>
                    <a:pt x="15239" y="65246"/>
                  </a:cubicBezTo>
                  <a:cubicBezTo>
                    <a:pt x="28574" y="69056"/>
                    <a:pt x="18096" y="67151"/>
                    <a:pt x="24764" y="69056"/>
                  </a:cubicBezTo>
                  <a:cubicBezTo>
                    <a:pt x="23811" y="69056"/>
                    <a:pt x="23811" y="69056"/>
                    <a:pt x="24764" y="69056"/>
                  </a:cubicBezTo>
                  <a:cubicBezTo>
                    <a:pt x="22859" y="69056"/>
                    <a:pt x="22859" y="69056"/>
                    <a:pt x="24764" y="69056"/>
                  </a:cubicBezTo>
                  <a:cubicBezTo>
                    <a:pt x="24764" y="69056"/>
                    <a:pt x="16191" y="69056"/>
                    <a:pt x="24764" y="70009"/>
                  </a:cubicBezTo>
                  <a:cubicBezTo>
                    <a:pt x="20954" y="68104"/>
                    <a:pt x="26669" y="71914"/>
                    <a:pt x="17144" y="70961"/>
                  </a:cubicBezTo>
                  <a:cubicBezTo>
                    <a:pt x="25716" y="68104"/>
                    <a:pt x="20001" y="73819"/>
                    <a:pt x="24764" y="72866"/>
                  </a:cubicBezTo>
                  <a:cubicBezTo>
                    <a:pt x="25716" y="72866"/>
                    <a:pt x="19049" y="71914"/>
                    <a:pt x="19049" y="72866"/>
                  </a:cubicBezTo>
                  <a:cubicBezTo>
                    <a:pt x="20001" y="73819"/>
                    <a:pt x="23811" y="72866"/>
                    <a:pt x="24764" y="73819"/>
                  </a:cubicBezTo>
                  <a:cubicBezTo>
                    <a:pt x="23811" y="73819"/>
                    <a:pt x="23811" y="73819"/>
                    <a:pt x="24764" y="73819"/>
                  </a:cubicBezTo>
                  <a:cubicBezTo>
                    <a:pt x="20954" y="77629"/>
                    <a:pt x="20001" y="69056"/>
                    <a:pt x="22859" y="74771"/>
                  </a:cubicBezTo>
                  <a:cubicBezTo>
                    <a:pt x="20001" y="74771"/>
                    <a:pt x="18096" y="73819"/>
                    <a:pt x="15239" y="73819"/>
                  </a:cubicBezTo>
                  <a:cubicBezTo>
                    <a:pt x="17144" y="72866"/>
                    <a:pt x="20001" y="75724"/>
                    <a:pt x="22859" y="76676"/>
                  </a:cubicBezTo>
                  <a:cubicBezTo>
                    <a:pt x="19049" y="79534"/>
                    <a:pt x="12381" y="78581"/>
                    <a:pt x="15239" y="81439"/>
                  </a:cubicBezTo>
                  <a:cubicBezTo>
                    <a:pt x="16191" y="82391"/>
                    <a:pt x="11429" y="80486"/>
                    <a:pt x="11429" y="81439"/>
                  </a:cubicBezTo>
                  <a:cubicBezTo>
                    <a:pt x="17144" y="80486"/>
                    <a:pt x="10476" y="82391"/>
                    <a:pt x="10476" y="80486"/>
                  </a:cubicBezTo>
                  <a:cubicBezTo>
                    <a:pt x="-1" y="77629"/>
                    <a:pt x="18096" y="10954"/>
                    <a:pt x="1238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xmlns="" id="{F6DBEE5B-A84F-4EC8-9401-6680120CC989}"/>
                </a:ext>
              </a:extLst>
            </p:cNvPr>
            <p:cNvSpPr/>
            <p:nvPr/>
          </p:nvSpPr>
          <p:spPr>
            <a:xfrm>
              <a:off x="5216366" y="2480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xmlns="" id="{21091EA9-A450-48A9-8521-8C4220DBCB25}"/>
                </a:ext>
              </a:extLst>
            </p:cNvPr>
            <p:cNvSpPr/>
            <p:nvPr/>
          </p:nvSpPr>
          <p:spPr>
            <a:xfrm>
              <a:off x="5224939" y="2476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xmlns="" id="{537B3200-3ED2-413C-824F-3D5FACA08A9F}"/>
                </a:ext>
              </a:extLst>
            </p:cNvPr>
            <p:cNvSpPr/>
            <p:nvPr/>
          </p:nvSpPr>
          <p:spPr>
            <a:xfrm>
              <a:off x="5225891" y="2475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8096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xmlns="" id="{311D0718-9759-45D8-A632-6B98B737ECDA}"/>
                </a:ext>
              </a:extLst>
            </p:cNvPr>
            <p:cNvSpPr/>
            <p:nvPr/>
          </p:nvSpPr>
          <p:spPr>
            <a:xfrm>
              <a:off x="5228749" y="2474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xmlns="" id="{F483958F-1C43-4358-A60A-9FD55B6D905C}"/>
                </a:ext>
              </a:extLst>
            </p:cNvPr>
            <p:cNvSpPr/>
            <p:nvPr/>
          </p:nvSpPr>
          <p:spPr>
            <a:xfrm>
              <a:off x="5226844" y="24736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8096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xmlns="" id="{CDED3C8A-7C3C-4199-A09F-9ADE050E0BC6}"/>
                </a:ext>
              </a:extLst>
            </p:cNvPr>
            <p:cNvSpPr/>
            <p:nvPr/>
          </p:nvSpPr>
          <p:spPr>
            <a:xfrm>
              <a:off x="5229278" y="24712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8520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xmlns="" id="{D20F1044-4259-4053-A1E9-2E6EAA4FD6F4}"/>
                </a:ext>
              </a:extLst>
            </p:cNvPr>
            <p:cNvSpPr/>
            <p:nvPr/>
          </p:nvSpPr>
          <p:spPr>
            <a:xfrm>
              <a:off x="5228749" y="246988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9049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xmlns="" id="{3F26C81F-5ABD-4428-BFB6-80A693D51346}"/>
                </a:ext>
              </a:extLst>
            </p:cNvPr>
            <p:cNvSpPr/>
            <p:nvPr/>
          </p:nvSpPr>
          <p:spPr>
            <a:xfrm>
              <a:off x="5225891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xmlns="" id="{67F85CFF-142C-40AD-9FB5-19F76C07A647}"/>
                </a:ext>
              </a:extLst>
            </p:cNvPr>
            <p:cNvSpPr/>
            <p:nvPr/>
          </p:nvSpPr>
          <p:spPr>
            <a:xfrm>
              <a:off x="5225891" y="243654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xmlns="" id="{C090203D-10C9-4C1B-9D46-5FBBE298720B}"/>
                </a:ext>
              </a:extLst>
            </p:cNvPr>
            <p:cNvSpPr/>
            <p:nvPr/>
          </p:nvSpPr>
          <p:spPr>
            <a:xfrm>
              <a:off x="5220811" y="2431256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8414" y="7144"/>
                    <a:pt x="5556" y="7144"/>
                    <a:pt x="84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xmlns="" id="{435AA373-66B3-4AE6-8E63-61F50C683921}"/>
                </a:ext>
              </a:extLst>
            </p:cNvPr>
            <p:cNvSpPr/>
            <p:nvPr/>
          </p:nvSpPr>
          <p:spPr>
            <a:xfrm>
              <a:off x="5387816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xmlns="" id="{D98331C3-5BAB-40AC-BC24-860204568F92}"/>
                </a:ext>
              </a:extLst>
            </p:cNvPr>
            <p:cNvSpPr/>
            <p:nvPr/>
          </p:nvSpPr>
          <p:spPr>
            <a:xfrm>
              <a:off x="5381052" y="2411253"/>
              <a:ext cx="28575" cy="76200"/>
            </a:xfrm>
            <a:custGeom>
              <a:avLst/>
              <a:gdLst>
                <a:gd name="connsiteX0" fmla="*/ 23433 w 28575"/>
                <a:gd name="connsiteY0" fmla="*/ 7144 h 76200"/>
                <a:gd name="connsiteX1" fmla="*/ 17718 w 28575"/>
                <a:gd name="connsiteY1" fmla="*/ 30004 h 76200"/>
                <a:gd name="connsiteX2" fmla="*/ 18671 w 28575"/>
                <a:gd name="connsiteY2" fmla="*/ 58579 h 76200"/>
                <a:gd name="connsiteX3" fmla="*/ 16766 w 28575"/>
                <a:gd name="connsiteY3" fmla="*/ 58579 h 76200"/>
                <a:gd name="connsiteX4" fmla="*/ 26291 w 28575"/>
                <a:gd name="connsiteY4" fmla="*/ 60484 h 76200"/>
                <a:gd name="connsiteX5" fmla="*/ 26291 w 28575"/>
                <a:gd name="connsiteY5" fmla="*/ 60484 h 76200"/>
                <a:gd name="connsiteX6" fmla="*/ 26291 w 28575"/>
                <a:gd name="connsiteY6" fmla="*/ 61436 h 76200"/>
                <a:gd name="connsiteX7" fmla="*/ 26291 w 28575"/>
                <a:gd name="connsiteY7" fmla="*/ 61436 h 76200"/>
                <a:gd name="connsiteX8" fmla="*/ 26291 w 28575"/>
                <a:gd name="connsiteY8" fmla="*/ 61436 h 76200"/>
                <a:gd name="connsiteX9" fmla="*/ 26291 w 28575"/>
                <a:gd name="connsiteY9" fmla="*/ 62389 h 76200"/>
                <a:gd name="connsiteX10" fmla="*/ 18671 w 28575"/>
                <a:gd name="connsiteY10" fmla="*/ 63341 h 76200"/>
                <a:gd name="connsiteX11" fmla="*/ 26291 w 28575"/>
                <a:gd name="connsiteY11" fmla="*/ 64294 h 76200"/>
                <a:gd name="connsiteX12" fmla="*/ 20576 w 28575"/>
                <a:gd name="connsiteY12" fmla="*/ 64294 h 76200"/>
                <a:gd name="connsiteX13" fmla="*/ 26291 w 28575"/>
                <a:gd name="connsiteY13" fmla="*/ 65246 h 76200"/>
                <a:gd name="connsiteX14" fmla="*/ 26291 w 28575"/>
                <a:gd name="connsiteY14" fmla="*/ 65246 h 76200"/>
                <a:gd name="connsiteX15" fmla="*/ 24386 w 28575"/>
                <a:gd name="connsiteY15" fmla="*/ 66199 h 76200"/>
                <a:gd name="connsiteX16" fmla="*/ 16766 w 28575"/>
                <a:gd name="connsiteY16" fmla="*/ 66199 h 76200"/>
                <a:gd name="connsiteX17" fmla="*/ 24386 w 28575"/>
                <a:gd name="connsiteY17" fmla="*/ 68104 h 76200"/>
                <a:gd name="connsiteX18" fmla="*/ 17718 w 28575"/>
                <a:gd name="connsiteY18" fmla="*/ 72866 h 76200"/>
                <a:gd name="connsiteX19" fmla="*/ 17718 w 28575"/>
                <a:gd name="connsiteY19" fmla="*/ 72866 h 76200"/>
                <a:gd name="connsiteX20" fmla="*/ 13908 w 28575"/>
                <a:gd name="connsiteY20" fmla="*/ 72866 h 76200"/>
                <a:gd name="connsiteX21" fmla="*/ 12956 w 28575"/>
                <a:gd name="connsiteY21" fmla="*/ 71914 h 76200"/>
                <a:gd name="connsiteX22" fmla="*/ 23433 w 28575"/>
                <a:gd name="connsiteY22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575" h="76200">
                  <a:moveTo>
                    <a:pt x="23433" y="7144"/>
                  </a:moveTo>
                  <a:cubicBezTo>
                    <a:pt x="28196" y="10001"/>
                    <a:pt x="19623" y="30004"/>
                    <a:pt x="17718" y="30004"/>
                  </a:cubicBezTo>
                  <a:cubicBezTo>
                    <a:pt x="20576" y="37624"/>
                    <a:pt x="29148" y="58579"/>
                    <a:pt x="18671" y="58579"/>
                  </a:cubicBezTo>
                  <a:cubicBezTo>
                    <a:pt x="19623" y="59531"/>
                    <a:pt x="18671" y="59531"/>
                    <a:pt x="16766" y="58579"/>
                  </a:cubicBezTo>
                  <a:cubicBezTo>
                    <a:pt x="24386" y="60484"/>
                    <a:pt x="21528" y="59531"/>
                    <a:pt x="26291" y="60484"/>
                  </a:cubicBezTo>
                  <a:cubicBezTo>
                    <a:pt x="21528" y="60484"/>
                    <a:pt x="21528" y="60484"/>
                    <a:pt x="26291" y="60484"/>
                  </a:cubicBezTo>
                  <a:cubicBezTo>
                    <a:pt x="23433" y="61436"/>
                    <a:pt x="22481" y="61436"/>
                    <a:pt x="26291" y="61436"/>
                  </a:cubicBezTo>
                  <a:cubicBezTo>
                    <a:pt x="25338" y="61436"/>
                    <a:pt x="25338" y="61436"/>
                    <a:pt x="26291" y="61436"/>
                  </a:cubicBezTo>
                  <a:cubicBezTo>
                    <a:pt x="24386" y="61436"/>
                    <a:pt x="24386" y="61436"/>
                    <a:pt x="26291" y="61436"/>
                  </a:cubicBezTo>
                  <a:cubicBezTo>
                    <a:pt x="26291" y="61436"/>
                    <a:pt x="17718" y="61436"/>
                    <a:pt x="26291" y="62389"/>
                  </a:cubicBezTo>
                  <a:cubicBezTo>
                    <a:pt x="22481" y="61436"/>
                    <a:pt x="28196" y="64294"/>
                    <a:pt x="18671" y="63341"/>
                  </a:cubicBezTo>
                  <a:cubicBezTo>
                    <a:pt x="27243" y="60484"/>
                    <a:pt x="21528" y="66199"/>
                    <a:pt x="26291" y="64294"/>
                  </a:cubicBezTo>
                  <a:cubicBezTo>
                    <a:pt x="27243" y="64294"/>
                    <a:pt x="20576" y="64294"/>
                    <a:pt x="20576" y="64294"/>
                  </a:cubicBezTo>
                  <a:cubicBezTo>
                    <a:pt x="22481" y="65246"/>
                    <a:pt x="25338" y="63341"/>
                    <a:pt x="26291" y="65246"/>
                  </a:cubicBezTo>
                  <a:cubicBezTo>
                    <a:pt x="25338" y="65246"/>
                    <a:pt x="25338" y="65246"/>
                    <a:pt x="26291" y="65246"/>
                  </a:cubicBezTo>
                  <a:cubicBezTo>
                    <a:pt x="23433" y="69056"/>
                    <a:pt x="21528" y="61436"/>
                    <a:pt x="24386" y="66199"/>
                  </a:cubicBezTo>
                  <a:cubicBezTo>
                    <a:pt x="21528" y="66199"/>
                    <a:pt x="19623" y="65246"/>
                    <a:pt x="16766" y="66199"/>
                  </a:cubicBezTo>
                  <a:cubicBezTo>
                    <a:pt x="18671" y="64294"/>
                    <a:pt x="20576" y="67151"/>
                    <a:pt x="24386" y="68104"/>
                  </a:cubicBezTo>
                  <a:cubicBezTo>
                    <a:pt x="20576" y="70961"/>
                    <a:pt x="13908" y="70009"/>
                    <a:pt x="17718" y="72866"/>
                  </a:cubicBezTo>
                  <a:cubicBezTo>
                    <a:pt x="16766" y="72866"/>
                    <a:pt x="15813" y="72866"/>
                    <a:pt x="17718" y="72866"/>
                  </a:cubicBezTo>
                  <a:cubicBezTo>
                    <a:pt x="16766" y="73819"/>
                    <a:pt x="15813" y="72866"/>
                    <a:pt x="13908" y="72866"/>
                  </a:cubicBezTo>
                  <a:cubicBezTo>
                    <a:pt x="19623" y="70961"/>
                    <a:pt x="13908" y="73819"/>
                    <a:pt x="12956" y="71914"/>
                  </a:cubicBezTo>
                  <a:cubicBezTo>
                    <a:pt x="-6094" y="69056"/>
                    <a:pt x="28196" y="11906"/>
                    <a:pt x="2343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xmlns="" id="{3A17A4AD-8DE8-415D-9E76-C44B383540D2}"/>
                </a:ext>
              </a:extLst>
            </p:cNvPr>
            <p:cNvSpPr/>
            <p:nvPr/>
          </p:nvSpPr>
          <p:spPr>
            <a:xfrm>
              <a:off x="5387816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xmlns="" id="{883D9B12-AE98-48C9-BD2D-44CA90A21F97}"/>
                </a:ext>
              </a:extLst>
            </p:cNvPr>
            <p:cNvSpPr/>
            <p:nvPr/>
          </p:nvSpPr>
          <p:spPr>
            <a:xfrm>
              <a:off x="5396389" y="24731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xmlns="" id="{83CAE955-D20C-46D2-AA29-F734455DC8A8}"/>
                </a:ext>
              </a:extLst>
            </p:cNvPr>
            <p:cNvSpPr/>
            <p:nvPr/>
          </p:nvSpPr>
          <p:spPr>
            <a:xfrm>
              <a:off x="5396389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xmlns="" id="{36384E1D-8BF9-4050-925C-71ABB2682856}"/>
                </a:ext>
              </a:extLst>
            </p:cNvPr>
            <p:cNvSpPr/>
            <p:nvPr/>
          </p:nvSpPr>
          <p:spPr>
            <a:xfrm>
              <a:off x="5400199" y="2470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xmlns="" id="{627D6B40-2BBD-4AD3-B963-52C7C188BD7E}"/>
                </a:ext>
              </a:extLst>
            </p:cNvPr>
            <p:cNvSpPr/>
            <p:nvPr/>
          </p:nvSpPr>
          <p:spPr>
            <a:xfrm>
              <a:off x="5398294" y="2470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xmlns="" id="{3C61578A-C108-4A87-BA96-F3CD2C890369}"/>
                </a:ext>
              </a:extLst>
            </p:cNvPr>
            <p:cNvSpPr/>
            <p:nvPr/>
          </p:nvSpPr>
          <p:spPr>
            <a:xfrm>
              <a:off x="5399775" y="24684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8520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xmlns="" id="{B01C7D42-CB0E-4A7C-A097-A1E099C18994}"/>
                </a:ext>
              </a:extLst>
            </p:cNvPr>
            <p:cNvSpPr/>
            <p:nvPr/>
          </p:nvSpPr>
          <p:spPr>
            <a:xfrm>
              <a:off x="5399246" y="2467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9049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xmlns="" id="{709C4855-0550-4DAA-AFE7-75CF7D6EF116}"/>
                </a:ext>
              </a:extLst>
            </p:cNvPr>
            <p:cNvSpPr/>
            <p:nvPr/>
          </p:nvSpPr>
          <p:spPr>
            <a:xfrm>
              <a:off x="5397341" y="2447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xmlns="" id="{4BAD7920-E608-48FE-9D0B-C1E8B0ABC7DD}"/>
                </a:ext>
              </a:extLst>
            </p:cNvPr>
            <p:cNvSpPr/>
            <p:nvPr/>
          </p:nvSpPr>
          <p:spPr>
            <a:xfrm>
              <a:off x="5398294" y="24384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8096" y="7567"/>
                    <a:pt x="7144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xmlns="" id="{43FAB65A-8C6E-4231-A7A9-93A9AA21769F}"/>
                </a:ext>
              </a:extLst>
            </p:cNvPr>
            <p:cNvSpPr/>
            <p:nvPr/>
          </p:nvSpPr>
          <p:spPr>
            <a:xfrm>
              <a:off x="5394166" y="2432737"/>
              <a:ext cx="9525" cy="9525"/>
            </a:xfrm>
            <a:custGeom>
              <a:avLst/>
              <a:gdLst>
                <a:gd name="connsiteX0" fmla="*/ 8414 w 9525"/>
                <a:gd name="connsiteY0" fmla="*/ 7567 h 9525"/>
                <a:gd name="connsiteX1" fmla="*/ 841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567"/>
                  </a:moveTo>
                  <a:cubicBezTo>
                    <a:pt x="8414" y="7567"/>
                    <a:pt x="5556" y="6615"/>
                    <a:pt x="841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xmlns="" id="{E6ABCECC-E916-4EEC-9E6F-8F25B9123E25}"/>
                </a:ext>
              </a:extLst>
            </p:cNvPr>
            <p:cNvSpPr/>
            <p:nvPr/>
          </p:nvSpPr>
          <p:spPr>
            <a:xfrm>
              <a:off x="5587418" y="24769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xmlns="" id="{7E90B0E6-8BF5-4D5F-AE91-2F90AC0FC104}"/>
                </a:ext>
              </a:extLst>
            </p:cNvPr>
            <p:cNvSpPr/>
            <p:nvPr/>
          </p:nvSpPr>
          <p:spPr>
            <a:xfrm>
              <a:off x="5584219" y="2407443"/>
              <a:ext cx="28575" cy="76200"/>
            </a:xfrm>
            <a:custGeom>
              <a:avLst/>
              <a:gdLst>
                <a:gd name="connsiteX0" fmla="*/ 11718 w 28575"/>
                <a:gd name="connsiteY0" fmla="*/ 7144 h 76200"/>
                <a:gd name="connsiteX1" fmla="*/ 18386 w 28575"/>
                <a:gd name="connsiteY1" fmla="*/ 49054 h 76200"/>
                <a:gd name="connsiteX2" fmla="*/ 16481 w 28575"/>
                <a:gd name="connsiteY2" fmla="*/ 61436 h 76200"/>
                <a:gd name="connsiteX3" fmla="*/ 14576 w 28575"/>
                <a:gd name="connsiteY3" fmla="*/ 61436 h 76200"/>
                <a:gd name="connsiteX4" fmla="*/ 24101 w 28575"/>
                <a:gd name="connsiteY4" fmla="*/ 65246 h 76200"/>
                <a:gd name="connsiteX5" fmla="*/ 24101 w 28575"/>
                <a:gd name="connsiteY5" fmla="*/ 65246 h 76200"/>
                <a:gd name="connsiteX6" fmla="*/ 24101 w 28575"/>
                <a:gd name="connsiteY6" fmla="*/ 65246 h 76200"/>
                <a:gd name="connsiteX7" fmla="*/ 24101 w 28575"/>
                <a:gd name="connsiteY7" fmla="*/ 66199 h 76200"/>
                <a:gd name="connsiteX8" fmla="*/ 16481 w 28575"/>
                <a:gd name="connsiteY8" fmla="*/ 67151 h 76200"/>
                <a:gd name="connsiteX9" fmla="*/ 24101 w 28575"/>
                <a:gd name="connsiteY9" fmla="*/ 69056 h 76200"/>
                <a:gd name="connsiteX10" fmla="*/ 18386 w 28575"/>
                <a:gd name="connsiteY10" fmla="*/ 69056 h 76200"/>
                <a:gd name="connsiteX11" fmla="*/ 24101 w 28575"/>
                <a:gd name="connsiteY11" fmla="*/ 70009 h 76200"/>
                <a:gd name="connsiteX12" fmla="*/ 24101 w 28575"/>
                <a:gd name="connsiteY12" fmla="*/ 70009 h 76200"/>
                <a:gd name="connsiteX13" fmla="*/ 22196 w 28575"/>
                <a:gd name="connsiteY13" fmla="*/ 70961 h 76200"/>
                <a:gd name="connsiteX14" fmla="*/ 14576 w 28575"/>
                <a:gd name="connsiteY14" fmla="*/ 70009 h 76200"/>
                <a:gd name="connsiteX15" fmla="*/ 22196 w 28575"/>
                <a:gd name="connsiteY15" fmla="*/ 72866 h 76200"/>
                <a:gd name="connsiteX16" fmla="*/ 14576 w 28575"/>
                <a:gd name="connsiteY16" fmla="*/ 76676 h 76200"/>
                <a:gd name="connsiteX17" fmla="*/ 14576 w 28575"/>
                <a:gd name="connsiteY17" fmla="*/ 76676 h 76200"/>
                <a:gd name="connsiteX18" fmla="*/ 10766 w 28575"/>
                <a:gd name="connsiteY18" fmla="*/ 75724 h 76200"/>
                <a:gd name="connsiteX19" fmla="*/ 9813 w 28575"/>
                <a:gd name="connsiteY19" fmla="*/ 74771 h 76200"/>
                <a:gd name="connsiteX20" fmla="*/ 11718 w 28575"/>
                <a:gd name="connsiteY20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" h="76200">
                  <a:moveTo>
                    <a:pt x="11718" y="7144"/>
                  </a:moveTo>
                  <a:cubicBezTo>
                    <a:pt x="17433" y="8096"/>
                    <a:pt x="20291" y="49054"/>
                    <a:pt x="18386" y="49054"/>
                  </a:cubicBezTo>
                  <a:cubicBezTo>
                    <a:pt x="18386" y="50959"/>
                    <a:pt x="26958" y="60484"/>
                    <a:pt x="16481" y="61436"/>
                  </a:cubicBezTo>
                  <a:cubicBezTo>
                    <a:pt x="17433" y="62389"/>
                    <a:pt x="16481" y="62389"/>
                    <a:pt x="14576" y="61436"/>
                  </a:cubicBezTo>
                  <a:cubicBezTo>
                    <a:pt x="27911" y="65246"/>
                    <a:pt x="17433" y="63341"/>
                    <a:pt x="24101" y="65246"/>
                  </a:cubicBezTo>
                  <a:cubicBezTo>
                    <a:pt x="23148" y="65246"/>
                    <a:pt x="23148" y="65246"/>
                    <a:pt x="24101" y="65246"/>
                  </a:cubicBezTo>
                  <a:cubicBezTo>
                    <a:pt x="22196" y="65246"/>
                    <a:pt x="22196" y="65246"/>
                    <a:pt x="24101" y="65246"/>
                  </a:cubicBezTo>
                  <a:cubicBezTo>
                    <a:pt x="24101" y="65246"/>
                    <a:pt x="15528" y="65246"/>
                    <a:pt x="24101" y="66199"/>
                  </a:cubicBezTo>
                  <a:cubicBezTo>
                    <a:pt x="20291" y="65246"/>
                    <a:pt x="26006" y="68104"/>
                    <a:pt x="16481" y="67151"/>
                  </a:cubicBezTo>
                  <a:cubicBezTo>
                    <a:pt x="25053" y="64294"/>
                    <a:pt x="19338" y="70009"/>
                    <a:pt x="24101" y="69056"/>
                  </a:cubicBezTo>
                  <a:cubicBezTo>
                    <a:pt x="25053" y="69056"/>
                    <a:pt x="18386" y="68104"/>
                    <a:pt x="18386" y="69056"/>
                  </a:cubicBezTo>
                  <a:cubicBezTo>
                    <a:pt x="19338" y="70009"/>
                    <a:pt x="23148" y="69056"/>
                    <a:pt x="24101" y="70009"/>
                  </a:cubicBezTo>
                  <a:cubicBezTo>
                    <a:pt x="23148" y="70009"/>
                    <a:pt x="23148" y="70009"/>
                    <a:pt x="24101" y="70009"/>
                  </a:cubicBezTo>
                  <a:cubicBezTo>
                    <a:pt x="20291" y="73819"/>
                    <a:pt x="19338" y="66199"/>
                    <a:pt x="22196" y="70961"/>
                  </a:cubicBezTo>
                  <a:cubicBezTo>
                    <a:pt x="19338" y="70961"/>
                    <a:pt x="17433" y="70009"/>
                    <a:pt x="14576" y="70009"/>
                  </a:cubicBezTo>
                  <a:cubicBezTo>
                    <a:pt x="16481" y="69056"/>
                    <a:pt x="18386" y="71914"/>
                    <a:pt x="22196" y="72866"/>
                  </a:cubicBezTo>
                  <a:cubicBezTo>
                    <a:pt x="18386" y="75724"/>
                    <a:pt x="11718" y="73819"/>
                    <a:pt x="14576" y="76676"/>
                  </a:cubicBezTo>
                  <a:cubicBezTo>
                    <a:pt x="13623" y="76676"/>
                    <a:pt x="12671" y="76676"/>
                    <a:pt x="14576" y="76676"/>
                  </a:cubicBezTo>
                  <a:cubicBezTo>
                    <a:pt x="13623" y="76676"/>
                    <a:pt x="11718" y="76676"/>
                    <a:pt x="10766" y="75724"/>
                  </a:cubicBezTo>
                  <a:cubicBezTo>
                    <a:pt x="16481" y="74771"/>
                    <a:pt x="9813" y="76676"/>
                    <a:pt x="9813" y="74771"/>
                  </a:cubicBezTo>
                  <a:cubicBezTo>
                    <a:pt x="1240" y="72866"/>
                    <a:pt x="16481" y="10001"/>
                    <a:pt x="1171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xmlns="" id="{0377AB0E-60C9-42C2-AC85-11EB7B402D9B}"/>
                </a:ext>
              </a:extLst>
            </p:cNvPr>
            <p:cNvSpPr/>
            <p:nvPr/>
          </p:nvSpPr>
          <p:spPr>
            <a:xfrm>
              <a:off x="5586889" y="24769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xmlns="" id="{F9F13FD4-0B1A-48E8-A8CB-F0B066CE5137}"/>
                </a:ext>
              </a:extLst>
            </p:cNvPr>
            <p:cNvSpPr/>
            <p:nvPr/>
          </p:nvSpPr>
          <p:spPr>
            <a:xfrm>
              <a:off x="5596414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xmlns="" id="{AD5629EA-C893-4E96-89A4-E1EB47D3E98D}"/>
                </a:ext>
              </a:extLst>
            </p:cNvPr>
            <p:cNvSpPr/>
            <p:nvPr/>
          </p:nvSpPr>
          <p:spPr>
            <a:xfrm>
              <a:off x="5596414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8096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xmlns="" id="{C748732C-C684-41DA-8629-0AB238501C49}"/>
                </a:ext>
              </a:extLst>
            </p:cNvPr>
            <p:cNvSpPr/>
            <p:nvPr/>
          </p:nvSpPr>
          <p:spPr>
            <a:xfrm>
              <a:off x="5600224" y="2470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xmlns="" id="{D53046B9-5276-4322-83CD-60DD7CAE2537}"/>
                </a:ext>
              </a:extLst>
            </p:cNvPr>
            <p:cNvSpPr/>
            <p:nvPr/>
          </p:nvSpPr>
          <p:spPr>
            <a:xfrm>
              <a:off x="5598319" y="246988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8096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xmlns="" id="{59C7448B-D1F6-4815-939F-72DC2EC65C38}"/>
                </a:ext>
              </a:extLst>
            </p:cNvPr>
            <p:cNvSpPr/>
            <p:nvPr/>
          </p:nvSpPr>
          <p:spPr>
            <a:xfrm>
              <a:off x="5600224" y="2467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xmlns="" id="{344C50FC-A5DE-4A9E-BAF6-249A8DF7C6D7}"/>
                </a:ext>
              </a:extLst>
            </p:cNvPr>
            <p:cNvSpPr/>
            <p:nvPr/>
          </p:nvSpPr>
          <p:spPr>
            <a:xfrm>
              <a:off x="5599271" y="24664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xmlns="" id="{806D0391-7AE0-4F08-B701-844DC2BF4FAE}"/>
                </a:ext>
              </a:extLst>
            </p:cNvPr>
            <p:cNvSpPr/>
            <p:nvPr/>
          </p:nvSpPr>
          <p:spPr>
            <a:xfrm>
              <a:off x="559736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xmlns="" id="{E4AD6AB3-A1BB-48D4-9EB3-CC6A28D4AD73}"/>
                </a:ext>
              </a:extLst>
            </p:cNvPr>
            <p:cNvSpPr/>
            <p:nvPr/>
          </p:nvSpPr>
          <p:spPr>
            <a:xfrm>
              <a:off x="5597091" y="243506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7144"/>
                    <a:pt x="8371" y="7144"/>
                    <a:pt x="7419" y="7144"/>
                  </a:cubicBezTo>
                  <a:cubicBezTo>
                    <a:pt x="8371" y="7144"/>
                    <a:pt x="7419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xmlns="" id="{38D324D4-F2A3-41E9-A704-88C7C95D992D}"/>
                </a:ext>
              </a:extLst>
            </p:cNvPr>
            <p:cNvSpPr/>
            <p:nvPr/>
          </p:nvSpPr>
          <p:spPr>
            <a:xfrm>
              <a:off x="5591631" y="2430303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xmlns="" id="{DB5E0652-5F96-4011-AA1F-1239B14FC56A}"/>
                </a:ext>
              </a:extLst>
            </p:cNvPr>
            <p:cNvSpPr/>
            <p:nvPr/>
          </p:nvSpPr>
          <p:spPr>
            <a:xfrm>
              <a:off x="5690564" y="233314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8096"/>
                    <a:pt x="8244" y="7144"/>
                  </a:cubicBezTo>
                  <a:cubicBezTo>
                    <a:pt x="8244" y="7144"/>
                    <a:pt x="8244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xmlns="" id="{70E524A2-05AC-45B5-A6E7-D843FC570EA8}"/>
                </a:ext>
              </a:extLst>
            </p:cNvPr>
            <p:cNvSpPr/>
            <p:nvPr/>
          </p:nvSpPr>
          <p:spPr>
            <a:xfrm>
              <a:off x="5677376" y="2335582"/>
              <a:ext cx="28575" cy="152400"/>
            </a:xfrm>
            <a:custGeom>
              <a:avLst/>
              <a:gdLst>
                <a:gd name="connsiteX0" fmla="*/ 22384 w 28575"/>
                <a:gd name="connsiteY0" fmla="*/ 146632 h 152400"/>
                <a:gd name="connsiteX1" fmla="*/ 14764 w 28575"/>
                <a:gd name="connsiteY1" fmla="*/ 61860 h 152400"/>
                <a:gd name="connsiteX2" fmla="*/ 16669 w 28575"/>
                <a:gd name="connsiteY2" fmla="*/ 37095 h 152400"/>
                <a:gd name="connsiteX3" fmla="*/ 18574 w 28575"/>
                <a:gd name="connsiteY3" fmla="*/ 37095 h 152400"/>
                <a:gd name="connsiteX4" fmla="*/ 15716 w 28575"/>
                <a:gd name="connsiteY4" fmla="*/ 26617 h 152400"/>
                <a:gd name="connsiteX5" fmla="*/ 8096 w 28575"/>
                <a:gd name="connsiteY5" fmla="*/ 22807 h 152400"/>
                <a:gd name="connsiteX6" fmla="*/ 7144 w 28575"/>
                <a:gd name="connsiteY6" fmla="*/ 21855 h 152400"/>
                <a:gd name="connsiteX7" fmla="*/ 16669 w 28575"/>
                <a:gd name="connsiteY7" fmla="*/ 20902 h 152400"/>
                <a:gd name="connsiteX8" fmla="*/ 15716 w 28575"/>
                <a:gd name="connsiteY8" fmla="*/ 7567 h 152400"/>
                <a:gd name="connsiteX9" fmla="*/ 19526 w 28575"/>
                <a:gd name="connsiteY9" fmla="*/ 7567 h 152400"/>
                <a:gd name="connsiteX10" fmla="*/ 16669 w 28575"/>
                <a:gd name="connsiteY10" fmla="*/ 7567 h 152400"/>
                <a:gd name="connsiteX11" fmla="*/ 19526 w 28575"/>
                <a:gd name="connsiteY11" fmla="*/ 7567 h 152400"/>
                <a:gd name="connsiteX12" fmla="*/ 22384 w 28575"/>
                <a:gd name="connsiteY12" fmla="*/ 14663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75" h="152400">
                  <a:moveTo>
                    <a:pt x="22384" y="146632"/>
                  </a:moveTo>
                  <a:cubicBezTo>
                    <a:pt x="5239" y="139965"/>
                    <a:pt x="20479" y="64717"/>
                    <a:pt x="14764" y="61860"/>
                  </a:cubicBezTo>
                  <a:cubicBezTo>
                    <a:pt x="13811" y="59002"/>
                    <a:pt x="6191" y="39000"/>
                    <a:pt x="16669" y="37095"/>
                  </a:cubicBezTo>
                  <a:cubicBezTo>
                    <a:pt x="15716" y="36142"/>
                    <a:pt x="16669" y="36142"/>
                    <a:pt x="18574" y="37095"/>
                  </a:cubicBezTo>
                  <a:cubicBezTo>
                    <a:pt x="10001" y="33285"/>
                    <a:pt x="4286" y="24712"/>
                    <a:pt x="15716" y="26617"/>
                  </a:cubicBezTo>
                  <a:cubicBezTo>
                    <a:pt x="13811" y="28522"/>
                    <a:pt x="9049" y="23760"/>
                    <a:pt x="8096" y="22807"/>
                  </a:cubicBezTo>
                  <a:cubicBezTo>
                    <a:pt x="9049" y="22807"/>
                    <a:pt x="9049" y="22807"/>
                    <a:pt x="7144" y="21855"/>
                  </a:cubicBezTo>
                  <a:cubicBezTo>
                    <a:pt x="8096" y="18997"/>
                    <a:pt x="10954" y="20902"/>
                    <a:pt x="16669" y="20902"/>
                  </a:cubicBezTo>
                  <a:cubicBezTo>
                    <a:pt x="12859" y="26617"/>
                    <a:pt x="14764" y="6615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4291" y="15187"/>
                    <a:pt x="7144" y="127582"/>
                    <a:pt x="22384" y="14663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xmlns="" id="{F0D0D287-1F73-462C-866D-FD1BE1ACE591}"/>
                </a:ext>
              </a:extLst>
            </p:cNvPr>
            <p:cNvSpPr/>
            <p:nvPr/>
          </p:nvSpPr>
          <p:spPr>
            <a:xfrm>
              <a:off x="5688806" y="23341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xmlns="" id="{F5A15A20-279D-4109-A292-8D084B6F3DA5}"/>
                </a:ext>
              </a:extLst>
            </p:cNvPr>
            <p:cNvSpPr/>
            <p:nvPr/>
          </p:nvSpPr>
          <p:spPr>
            <a:xfrm>
              <a:off x="5682245" y="234362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xmlns="" id="{0D708AB3-D618-4A15-B19C-BF3284CB748A}"/>
                </a:ext>
              </a:extLst>
            </p:cNvPr>
            <p:cNvSpPr/>
            <p:nvPr/>
          </p:nvSpPr>
          <p:spPr>
            <a:xfrm>
              <a:off x="5682139" y="234553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xmlns="" id="{674C03E2-5427-4351-9E34-EBB338C8C242}"/>
                </a:ext>
              </a:extLst>
            </p:cNvPr>
            <p:cNvSpPr/>
            <p:nvPr/>
          </p:nvSpPr>
          <p:spPr>
            <a:xfrm>
              <a:off x="5678858" y="23483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xmlns="" id="{78D98E5F-8EAB-4D8E-9A04-3AB6845BAD56}"/>
                </a:ext>
              </a:extLst>
            </p:cNvPr>
            <p:cNvSpPr/>
            <p:nvPr/>
          </p:nvSpPr>
          <p:spPr>
            <a:xfrm>
              <a:off x="5680763" y="2348917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7567" y="7567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xmlns="" id="{07317BA6-3E77-4C3E-A5B6-7091A9927564}"/>
                </a:ext>
              </a:extLst>
            </p:cNvPr>
            <p:cNvSpPr/>
            <p:nvPr/>
          </p:nvSpPr>
          <p:spPr>
            <a:xfrm>
              <a:off x="5678858" y="23541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xmlns="" id="{721297C3-6C1C-4D9E-B422-DF364018B312}"/>
                </a:ext>
              </a:extLst>
            </p:cNvPr>
            <p:cNvSpPr/>
            <p:nvPr/>
          </p:nvSpPr>
          <p:spPr>
            <a:xfrm>
              <a:off x="5679387" y="2356008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xmlns="" id="{F9D77FEA-A5F0-45CE-B29A-9DA3A657AE8E}"/>
                </a:ext>
              </a:extLst>
            </p:cNvPr>
            <p:cNvSpPr/>
            <p:nvPr/>
          </p:nvSpPr>
          <p:spPr>
            <a:xfrm>
              <a:off x="5684044" y="239910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xmlns="" id="{A84A8CAE-5D07-4A92-84A2-26290801DEFB}"/>
                </a:ext>
              </a:extLst>
            </p:cNvPr>
            <p:cNvSpPr/>
            <p:nvPr/>
          </p:nvSpPr>
          <p:spPr>
            <a:xfrm>
              <a:off x="5683620" y="24188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xmlns="" id="{F6516DA0-4E63-4FE1-B2AF-6B59952B35AB}"/>
                </a:ext>
              </a:extLst>
            </p:cNvPr>
            <p:cNvSpPr/>
            <p:nvPr/>
          </p:nvSpPr>
          <p:spPr>
            <a:xfrm>
              <a:off x="5687854" y="24283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xmlns="" id="{72C856A3-FBF5-47E3-9CC4-587D17192DE4}"/>
                </a:ext>
              </a:extLst>
            </p:cNvPr>
            <p:cNvSpPr/>
            <p:nvPr/>
          </p:nvSpPr>
          <p:spPr>
            <a:xfrm>
              <a:off x="5490263" y="233124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xmlns="" id="{55518B4C-69F5-4F15-B3E2-807CEFA2C662}"/>
                </a:ext>
              </a:extLst>
            </p:cNvPr>
            <p:cNvSpPr/>
            <p:nvPr/>
          </p:nvSpPr>
          <p:spPr>
            <a:xfrm>
              <a:off x="5477351" y="2332725"/>
              <a:ext cx="28575" cy="142875"/>
            </a:xfrm>
            <a:custGeom>
              <a:avLst/>
              <a:gdLst>
                <a:gd name="connsiteX0" fmla="*/ 20479 w 28575"/>
                <a:gd name="connsiteY0" fmla="*/ 141870 h 142875"/>
                <a:gd name="connsiteX1" fmla="*/ 13811 w 28575"/>
                <a:gd name="connsiteY1" fmla="*/ 60907 h 142875"/>
                <a:gd name="connsiteX2" fmla="*/ 15716 w 28575"/>
                <a:gd name="connsiteY2" fmla="*/ 37095 h 142875"/>
                <a:gd name="connsiteX3" fmla="*/ 17621 w 28575"/>
                <a:gd name="connsiteY3" fmla="*/ 37095 h 142875"/>
                <a:gd name="connsiteX4" fmla="*/ 14764 w 28575"/>
                <a:gd name="connsiteY4" fmla="*/ 26617 h 142875"/>
                <a:gd name="connsiteX5" fmla="*/ 7144 w 28575"/>
                <a:gd name="connsiteY5" fmla="*/ 22807 h 142875"/>
                <a:gd name="connsiteX6" fmla="*/ 7144 w 28575"/>
                <a:gd name="connsiteY6" fmla="*/ 21855 h 142875"/>
                <a:gd name="connsiteX7" fmla="*/ 16669 w 28575"/>
                <a:gd name="connsiteY7" fmla="*/ 20902 h 142875"/>
                <a:gd name="connsiteX8" fmla="*/ 15716 w 28575"/>
                <a:gd name="connsiteY8" fmla="*/ 7567 h 142875"/>
                <a:gd name="connsiteX9" fmla="*/ 19526 w 28575"/>
                <a:gd name="connsiteY9" fmla="*/ 7567 h 142875"/>
                <a:gd name="connsiteX10" fmla="*/ 16669 w 28575"/>
                <a:gd name="connsiteY10" fmla="*/ 7567 h 142875"/>
                <a:gd name="connsiteX11" fmla="*/ 19526 w 28575"/>
                <a:gd name="connsiteY11" fmla="*/ 7567 h 142875"/>
                <a:gd name="connsiteX12" fmla="*/ 20479 w 28575"/>
                <a:gd name="connsiteY12" fmla="*/ 14187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75" h="142875">
                  <a:moveTo>
                    <a:pt x="20479" y="141870"/>
                  </a:moveTo>
                  <a:cubicBezTo>
                    <a:pt x="3334" y="134250"/>
                    <a:pt x="20479" y="62812"/>
                    <a:pt x="13811" y="60907"/>
                  </a:cubicBezTo>
                  <a:cubicBezTo>
                    <a:pt x="12859" y="58050"/>
                    <a:pt x="5239" y="39000"/>
                    <a:pt x="15716" y="37095"/>
                  </a:cubicBezTo>
                  <a:cubicBezTo>
                    <a:pt x="14764" y="36142"/>
                    <a:pt x="15716" y="36142"/>
                    <a:pt x="17621" y="37095"/>
                  </a:cubicBezTo>
                  <a:cubicBezTo>
                    <a:pt x="9049" y="33285"/>
                    <a:pt x="3334" y="25665"/>
                    <a:pt x="14764" y="26617"/>
                  </a:cubicBezTo>
                  <a:cubicBezTo>
                    <a:pt x="12859" y="28522"/>
                    <a:pt x="7144" y="23760"/>
                    <a:pt x="7144" y="22807"/>
                  </a:cubicBezTo>
                  <a:cubicBezTo>
                    <a:pt x="8096" y="22807"/>
                    <a:pt x="8096" y="22807"/>
                    <a:pt x="7144" y="21855"/>
                  </a:cubicBezTo>
                  <a:cubicBezTo>
                    <a:pt x="8096" y="18997"/>
                    <a:pt x="10954" y="20902"/>
                    <a:pt x="16669" y="20902"/>
                  </a:cubicBezTo>
                  <a:cubicBezTo>
                    <a:pt x="12859" y="26617"/>
                    <a:pt x="14764" y="6615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2386" y="15187"/>
                    <a:pt x="6191" y="124725"/>
                    <a:pt x="20479" y="1418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xmlns="" id="{9D192B0F-CCDC-4346-B565-74127855E016}"/>
                </a:ext>
              </a:extLst>
            </p:cNvPr>
            <p:cNvSpPr/>
            <p:nvPr/>
          </p:nvSpPr>
          <p:spPr>
            <a:xfrm>
              <a:off x="5487829" y="23321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xmlns="" id="{7543FF62-824D-4FB1-A821-1B0F5F5816E6}"/>
                </a:ext>
              </a:extLst>
            </p:cNvPr>
            <p:cNvSpPr/>
            <p:nvPr/>
          </p:nvSpPr>
          <p:spPr>
            <a:xfrm>
              <a:off x="5481690" y="23417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xmlns="" id="{C2CF8A62-A1E4-41D9-9FA6-9CE700402DCF}"/>
                </a:ext>
              </a:extLst>
            </p:cNvPr>
            <p:cNvSpPr/>
            <p:nvPr/>
          </p:nvSpPr>
          <p:spPr>
            <a:xfrm>
              <a:off x="5481161" y="234362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xmlns="" id="{4444871D-CEDD-4388-B63B-F2475693E419}"/>
                </a:ext>
              </a:extLst>
            </p:cNvPr>
            <p:cNvSpPr/>
            <p:nvPr/>
          </p:nvSpPr>
          <p:spPr>
            <a:xfrm>
              <a:off x="5477880" y="23464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xmlns="" id="{A20E31FA-46A5-4846-B1A8-694FB9748D06}"/>
                </a:ext>
              </a:extLst>
            </p:cNvPr>
            <p:cNvSpPr/>
            <p:nvPr/>
          </p:nvSpPr>
          <p:spPr>
            <a:xfrm>
              <a:off x="5479785" y="23464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xmlns="" id="{8E456B9F-0902-4FAB-8DDD-1A814E7BF0B8}"/>
                </a:ext>
              </a:extLst>
            </p:cNvPr>
            <p:cNvSpPr/>
            <p:nvPr/>
          </p:nvSpPr>
          <p:spPr>
            <a:xfrm>
              <a:off x="5477880" y="235124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8096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xmlns="" id="{011DA322-6BB9-42A3-9DF2-9F18174797CD}"/>
                </a:ext>
              </a:extLst>
            </p:cNvPr>
            <p:cNvSpPr/>
            <p:nvPr/>
          </p:nvSpPr>
          <p:spPr>
            <a:xfrm>
              <a:off x="5478410" y="235410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xmlns="" id="{904E89A7-7ECA-46BB-A730-2CAFDF5E962E}"/>
                </a:ext>
              </a:extLst>
            </p:cNvPr>
            <p:cNvSpPr/>
            <p:nvPr/>
          </p:nvSpPr>
          <p:spPr>
            <a:xfrm>
              <a:off x="5482114" y="23950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xmlns="" id="{F7207DA4-FA25-4EE1-8581-F1F66D25C15A}"/>
                </a:ext>
              </a:extLst>
            </p:cNvPr>
            <p:cNvSpPr/>
            <p:nvPr/>
          </p:nvSpPr>
          <p:spPr>
            <a:xfrm>
              <a:off x="5482643" y="24131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7144"/>
                    <a:pt x="7567" y="7144"/>
                  </a:cubicBezTo>
                  <a:cubicBezTo>
                    <a:pt x="6615" y="7144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xmlns="" id="{009A7922-A85D-4A81-8137-F27BF7923D15}"/>
                </a:ext>
              </a:extLst>
            </p:cNvPr>
            <p:cNvSpPr/>
            <p:nvPr/>
          </p:nvSpPr>
          <p:spPr>
            <a:xfrm>
              <a:off x="54868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001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xmlns="" id="{9EAE5D80-1445-43E6-B6A8-365BE099C48A}"/>
                </a:ext>
              </a:extLst>
            </p:cNvPr>
            <p:cNvSpPr/>
            <p:nvPr/>
          </p:nvSpPr>
          <p:spPr>
            <a:xfrm>
              <a:off x="5295276" y="2356537"/>
              <a:ext cx="9525" cy="9525"/>
            </a:xfrm>
            <a:custGeom>
              <a:avLst/>
              <a:gdLst>
                <a:gd name="connsiteX0" fmla="*/ 8244 w 9525"/>
                <a:gd name="connsiteY0" fmla="*/ 7567 h 9525"/>
                <a:gd name="connsiteX1" fmla="*/ 8244 w 9525"/>
                <a:gd name="connsiteY1" fmla="*/ 7567 h 9525"/>
                <a:gd name="connsiteX2" fmla="*/ 82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567"/>
                  </a:moveTo>
                  <a:cubicBezTo>
                    <a:pt x="7291" y="6615"/>
                    <a:pt x="6339" y="7567"/>
                    <a:pt x="8244" y="7567"/>
                  </a:cubicBezTo>
                  <a:cubicBezTo>
                    <a:pt x="8244" y="7567"/>
                    <a:pt x="8244" y="7567"/>
                    <a:pt x="82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xmlns="" id="{34B660E9-4223-4E0F-80FA-5A6EF8F70850}"/>
                </a:ext>
              </a:extLst>
            </p:cNvPr>
            <p:cNvSpPr/>
            <p:nvPr/>
          </p:nvSpPr>
          <p:spPr>
            <a:xfrm>
              <a:off x="5280976" y="2357490"/>
              <a:ext cx="28575" cy="133350"/>
            </a:xfrm>
            <a:custGeom>
              <a:avLst/>
              <a:gdLst>
                <a:gd name="connsiteX0" fmla="*/ 12067 w 28575"/>
                <a:gd name="connsiteY0" fmla="*/ 126630 h 133350"/>
                <a:gd name="connsiteX1" fmla="*/ 14924 w 28575"/>
                <a:gd name="connsiteY1" fmla="*/ 54240 h 133350"/>
                <a:gd name="connsiteX2" fmla="*/ 17782 w 28575"/>
                <a:gd name="connsiteY2" fmla="*/ 33285 h 133350"/>
                <a:gd name="connsiteX3" fmla="*/ 19687 w 28575"/>
                <a:gd name="connsiteY3" fmla="*/ 33285 h 133350"/>
                <a:gd name="connsiteX4" fmla="*/ 17782 w 28575"/>
                <a:gd name="connsiteY4" fmla="*/ 23760 h 133350"/>
                <a:gd name="connsiteX5" fmla="*/ 15877 w 28575"/>
                <a:gd name="connsiteY5" fmla="*/ 21855 h 133350"/>
                <a:gd name="connsiteX6" fmla="*/ 10162 w 28575"/>
                <a:gd name="connsiteY6" fmla="*/ 20902 h 133350"/>
                <a:gd name="connsiteX7" fmla="*/ 10162 w 28575"/>
                <a:gd name="connsiteY7" fmla="*/ 19950 h 133350"/>
                <a:gd name="connsiteX8" fmla="*/ 19687 w 28575"/>
                <a:gd name="connsiteY8" fmla="*/ 18997 h 133350"/>
                <a:gd name="connsiteX9" fmla="*/ 18734 w 28575"/>
                <a:gd name="connsiteY9" fmla="*/ 7567 h 133350"/>
                <a:gd name="connsiteX10" fmla="*/ 22544 w 28575"/>
                <a:gd name="connsiteY10" fmla="*/ 7567 h 133350"/>
                <a:gd name="connsiteX11" fmla="*/ 19687 w 28575"/>
                <a:gd name="connsiteY11" fmla="*/ 7567 h 133350"/>
                <a:gd name="connsiteX12" fmla="*/ 22544 w 28575"/>
                <a:gd name="connsiteY12" fmla="*/ 7567 h 133350"/>
                <a:gd name="connsiteX13" fmla="*/ 12067 w 28575"/>
                <a:gd name="connsiteY13" fmla="*/ 12663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133350">
                  <a:moveTo>
                    <a:pt x="12067" y="126630"/>
                  </a:moveTo>
                  <a:cubicBezTo>
                    <a:pt x="-3173" y="118057"/>
                    <a:pt x="22544" y="58050"/>
                    <a:pt x="14924" y="54240"/>
                  </a:cubicBezTo>
                  <a:cubicBezTo>
                    <a:pt x="13972" y="51382"/>
                    <a:pt x="7304" y="35190"/>
                    <a:pt x="17782" y="33285"/>
                  </a:cubicBezTo>
                  <a:cubicBezTo>
                    <a:pt x="16829" y="32332"/>
                    <a:pt x="17782" y="32332"/>
                    <a:pt x="19687" y="33285"/>
                  </a:cubicBezTo>
                  <a:cubicBezTo>
                    <a:pt x="11114" y="29475"/>
                    <a:pt x="5399" y="22807"/>
                    <a:pt x="17782" y="23760"/>
                  </a:cubicBezTo>
                  <a:cubicBezTo>
                    <a:pt x="6352" y="31380"/>
                    <a:pt x="15877" y="15187"/>
                    <a:pt x="15877" y="21855"/>
                  </a:cubicBezTo>
                  <a:cubicBezTo>
                    <a:pt x="14924" y="19950"/>
                    <a:pt x="11114" y="21855"/>
                    <a:pt x="10162" y="20902"/>
                  </a:cubicBezTo>
                  <a:cubicBezTo>
                    <a:pt x="11114" y="20902"/>
                    <a:pt x="11114" y="20902"/>
                    <a:pt x="10162" y="19950"/>
                  </a:cubicBezTo>
                  <a:cubicBezTo>
                    <a:pt x="11114" y="17092"/>
                    <a:pt x="13972" y="18997"/>
                    <a:pt x="19687" y="18997"/>
                  </a:cubicBezTo>
                  <a:cubicBezTo>
                    <a:pt x="15877" y="24712"/>
                    <a:pt x="17782" y="6615"/>
                    <a:pt x="18734" y="7567"/>
                  </a:cubicBezTo>
                  <a:cubicBezTo>
                    <a:pt x="17782" y="6615"/>
                    <a:pt x="22544" y="7567"/>
                    <a:pt x="22544" y="7567"/>
                  </a:cubicBezTo>
                  <a:cubicBezTo>
                    <a:pt x="20639" y="8520"/>
                    <a:pt x="19687" y="7567"/>
                    <a:pt x="19687" y="7567"/>
                  </a:cubicBezTo>
                  <a:cubicBezTo>
                    <a:pt x="21592" y="8520"/>
                    <a:pt x="22544" y="8520"/>
                    <a:pt x="22544" y="7567"/>
                  </a:cubicBezTo>
                  <a:cubicBezTo>
                    <a:pt x="47309" y="15187"/>
                    <a:pt x="2542" y="111390"/>
                    <a:pt x="12067" y="1266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xmlns="" id="{A5509E7F-392E-4FFA-B8ED-7F2604C8D985}"/>
                </a:ext>
              </a:extLst>
            </p:cNvPr>
            <p:cNvSpPr/>
            <p:nvPr/>
          </p:nvSpPr>
          <p:spPr>
            <a:xfrm>
              <a:off x="5293519" y="235696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xmlns="" id="{54EA2979-0DB7-4641-9228-89E261949381}"/>
                </a:ext>
              </a:extLst>
            </p:cNvPr>
            <p:cNvSpPr/>
            <p:nvPr/>
          </p:nvSpPr>
          <p:spPr>
            <a:xfrm>
              <a:off x="5286704" y="236553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xmlns="" id="{14F7E880-7651-40DD-822E-9C2C4957B25F}"/>
                </a:ext>
              </a:extLst>
            </p:cNvPr>
            <p:cNvSpPr/>
            <p:nvPr/>
          </p:nvSpPr>
          <p:spPr>
            <a:xfrm>
              <a:off x="5285899" y="23674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xmlns="" id="{D5227222-D6DD-4DAC-AEF8-8159C20842E9}"/>
                </a:ext>
              </a:extLst>
            </p:cNvPr>
            <p:cNvSpPr/>
            <p:nvPr/>
          </p:nvSpPr>
          <p:spPr>
            <a:xfrm>
              <a:off x="5283570" y="23702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xmlns="" id="{3CE007AD-CB28-4298-AD51-B12A2C8C65ED}"/>
                </a:ext>
              </a:extLst>
            </p:cNvPr>
            <p:cNvSpPr/>
            <p:nvPr/>
          </p:nvSpPr>
          <p:spPr>
            <a:xfrm>
              <a:off x="5285475" y="23702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xmlns="" id="{CF147C62-4930-4048-92A4-CDB20F461846}"/>
                </a:ext>
              </a:extLst>
            </p:cNvPr>
            <p:cNvSpPr/>
            <p:nvPr/>
          </p:nvSpPr>
          <p:spPr>
            <a:xfrm>
              <a:off x="5283570" y="237410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xmlns="" id="{D9D349DA-49DD-4CCC-80A1-4EC1FD40C65C}"/>
                </a:ext>
              </a:extLst>
            </p:cNvPr>
            <p:cNvSpPr/>
            <p:nvPr/>
          </p:nvSpPr>
          <p:spPr>
            <a:xfrm>
              <a:off x="5284100" y="237601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xmlns="" id="{D58DEB1C-1D50-4879-9D55-9D406CE7B324}"/>
                </a:ext>
              </a:extLst>
            </p:cNvPr>
            <p:cNvSpPr/>
            <p:nvPr/>
          </p:nvSpPr>
          <p:spPr>
            <a:xfrm>
              <a:off x="5285899" y="24124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xmlns="" id="{A9903090-D0E9-4572-858D-81A658F7A014}"/>
                </a:ext>
              </a:extLst>
            </p:cNvPr>
            <p:cNvSpPr/>
            <p:nvPr/>
          </p:nvSpPr>
          <p:spPr>
            <a:xfrm>
              <a:off x="5284523" y="24283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xmlns="" id="{3A144791-9993-4C18-93D5-C73816B51E72}"/>
                </a:ext>
              </a:extLst>
            </p:cNvPr>
            <p:cNvSpPr/>
            <p:nvPr/>
          </p:nvSpPr>
          <p:spPr>
            <a:xfrm>
              <a:off x="528780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xmlns="" id="{6A8C0CEE-C520-4614-9DE7-BEEE1B5F6CC3}"/>
                </a:ext>
              </a:extLst>
            </p:cNvPr>
            <p:cNvSpPr/>
            <p:nvPr/>
          </p:nvSpPr>
          <p:spPr>
            <a:xfrm>
              <a:off x="5123826" y="23521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ubicBezTo>
                    <a:pt x="8244" y="7144"/>
                    <a:pt x="8244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xmlns="" id="{348271A1-FFFF-4424-A4F2-363A87AF7D58}"/>
                </a:ext>
              </a:extLst>
            </p:cNvPr>
            <p:cNvSpPr/>
            <p:nvPr/>
          </p:nvSpPr>
          <p:spPr>
            <a:xfrm>
              <a:off x="5111591" y="2353680"/>
              <a:ext cx="28575" cy="142875"/>
            </a:xfrm>
            <a:custGeom>
              <a:avLst/>
              <a:gdLst>
                <a:gd name="connsiteX0" fmla="*/ 19526 w 28575"/>
                <a:gd name="connsiteY0" fmla="*/ 139012 h 142875"/>
                <a:gd name="connsiteX1" fmla="*/ 13811 w 28575"/>
                <a:gd name="connsiteY1" fmla="*/ 59002 h 142875"/>
                <a:gd name="connsiteX2" fmla="*/ 15716 w 28575"/>
                <a:gd name="connsiteY2" fmla="*/ 36142 h 142875"/>
                <a:gd name="connsiteX3" fmla="*/ 17621 w 28575"/>
                <a:gd name="connsiteY3" fmla="*/ 36142 h 142875"/>
                <a:gd name="connsiteX4" fmla="*/ 14764 w 28575"/>
                <a:gd name="connsiteY4" fmla="*/ 25665 h 142875"/>
                <a:gd name="connsiteX5" fmla="*/ 7144 w 28575"/>
                <a:gd name="connsiteY5" fmla="*/ 21855 h 142875"/>
                <a:gd name="connsiteX6" fmla="*/ 7144 w 28575"/>
                <a:gd name="connsiteY6" fmla="*/ 20902 h 142875"/>
                <a:gd name="connsiteX7" fmla="*/ 16669 w 28575"/>
                <a:gd name="connsiteY7" fmla="*/ 19950 h 142875"/>
                <a:gd name="connsiteX8" fmla="*/ 15716 w 28575"/>
                <a:gd name="connsiteY8" fmla="*/ 7567 h 142875"/>
                <a:gd name="connsiteX9" fmla="*/ 19526 w 28575"/>
                <a:gd name="connsiteY9" fmla="*/ 7567 h 142875"/>
                <a:gd name="connsiteX10" fmla="*/ 16669 w 28575"/>
                <a:gd name="connsiteY10" fmla="*/ 7567 h 142875"/>
                <a:gd name="connsiteX11" fmla="*/ 19526 w 28575"/>
                <a:gd name="connsiteY11" fmla="*/ 7567 h 142875"/>
                <a:gd name="connsiteX12" fmla="*/ 19526 w 28575"/>
                <a:gd name="connsiteY12" fmla="*/ 13901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75" h="142875">
                  <a:moveTo>
                    <a:pt x="19526" y="139012"/>
                  </a:moveTo>
                  <a:cubicBezTo>
                    <a:pt x="1429" y="131392"/>
                    <a:pt x="20479" y="61860"/>
                    <a:pt x="13811" y="59002"/>
                  </a:cubicBezTo>
                  <a:cubicBezTo>
                    <a:pt x="12859" y="56145"/>
                    <a:pt x="5239" y="38047"/>
                    <a:pt x="15716" y="36142"/>
                  </a:cubicBezTo>
                  <a:cubicBezTo>
                    <a:pt x="14764" y="35190"/>
                    <a:pt x="15716" y="35190"/>
                    <a:pt x="17621" y="36142"/>
                  </a:cubicBezTo>
                  <a:cubicBezTo>
                    <a:pt x="9049" y="33285"/>
                    <a:pt x="3334" y="24712"/>
                    <a:pt x="14764" y="25665"/>
                  </a:cubicBezTo>
                  <a:cubicBezTo>
                    <a:pt x="12859" y="27570"/>
                    <a:pt x="8096" y="22807"/>
                    <a:pt x="7144" y="21855"/>
                  </a:cubicBezTo>
                  <a:cubicBezTo>
                    <a:pt x="8096" y="21855"/>
                    <a:pt x="8096" y="21855"/>
                    <a:pt x="7144" y="20902"/>
                  </a:cubicBezTo>
                  <a:cubicBezTo>
                    <a:pt x="8096" y="18045"/>
                    <a:pt x="10954" y="19950"/>
                    <a:pt x="16669" y="19950"/>
                  </a:cubicBezTo>
                  <a:cubicBezTo>
                    <a:pt x="12859" y="25665"/>
                    <a:pt x="14764" y="5662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1434" y="14235"/>
                    <a:pt x="6191" y="122820"/>
                    <a:pt x="19526" y="13901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xmlns="" id="{D7984F01-95A7-4685-9A8F-A8B5C533A2F2}"/>
                </a:ext>
              </a:extLst>
            </p:cNvPr>
            <p:cNvSpPr/>
            <p:nvPr/>
          </p:nvSpPr>
          <p:spPr>
            <a:xfrm>
              <a:off x="5122069" y="235315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8096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xmlns="" id="{259BA97B-C586-47BA-9758-DFAF284375BE}"/>
                </a:ext>
              </a:extLst>
            </p:cNvPr>
            <p:cNvSpPr/>
            <p:nvPr/>
          </p:nvSpPr>
          <p:spPr>
            <a:xfrm>
              <a:off x="5115254" y="23626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xmlns="" id="{993732D3-D432-4307-B8C1-F2093EBA85E0}"/>
                </a:ext>
              </a:extLst>
            </p:cNvPr>
            <p:cNvSpPr/>
            <p:nvPr/>
          </p:nvSpPr>
          <p:spPr>
            <a:xfrm>
              <a:off x="5114449" y="23636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xmlns="" id="{0FCAC09A-0493-4201-AACD-9CADCE57E57C}"/>
                </a:ext>
              </a:extLst>
            </p:cNvPr>
            <p:cNvSpPr/>
            <p:nvPr/>
          </p:nvSpPr>
          <p:spPr>
            <a:xfrm>
              <a:off x="5112120" y="236701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7567"/>
                    <a:pt x="7567" y="7567"/>
                  </a:cubicBezTo>
                  <a:cubicBezTo>
                    <a:pt x="7567" y="6615"/>
                    <a:pt x="7567" y="7567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xmlns="" id="{E9DA001B-FE98-4D05-92DC-9A54EE247CFD}"/>
                </a:ext>
              </a:extLst>
            </p:cNvPr>
            <p:cNvSpPr/>
            <p:nvPr/>
          </p:nvSpPr>
          <p:spPr>
            <a:xfrm>
              <a:off x="5114025" y="23674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xmlns="" id="{015C92A5-2DEB-48A5-ABAB-F08BB0F47C7B}"/>
                </a:ext>
              </a:extLst>
            </p:cNvPr>
            <p:cNvSpPr/>
            <p:nvPr/>
          </p:nvSpPr>
          <p:spPr>
            <a:xfrm>
              <a:off x="5112120" y="237220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xmlns="" id="{CBEF2E43-70C5-4245-8E8C-3C8568828A48}"/>
                </a:ext>
              </a:extLst>
            </p:cNvPr>
            <p:cNvSpPr/>
            <p:nvPr/>
          </p:nvSpPr>
          <p:spPr>
            <a:xfrm>
              <a:off x="5112650" y="23741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xmlns="" id="{FABF6C1A-E285-4E08-8AA0-83DB51B997E6}"/>
                </a:ext>
              </a:extLst>
            </p:cNvPr>
            <p:cNvSpPr/>
            <p:nvPr/>
          </p:nvSpPr>
          <p:spPr>
            <a:xfrm>
              <a:off x="5116354" y="241434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xmlns="" id="{8E0D0CD1-312C-45E0-9811-2E0D11595C2E}"/>
                </a:ext>
              </a:extLst>
            </p:cNvPr>
            <p:cNvSpPr/>
            <p:nvPr/>
          </p:nvSpPr>
          <p:spPr>
            <a:xfrm>
              <a:off x="5115930" y="243220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7144"/>
                    <a:pt x="7567" y="7144"/>
                  </a:cubicBezTo>
                  <a:cubicBezTo>
                    <a:pt x="6615" y="7144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xmlns="" id="{DF5B6DC9-5EBD-4E57-B115-24D59A33CB04}"/>
                </a:ext>
              </a:extLst>
            </p:cNvPr>
            <p:cNvSpPr/>
            <p:nvPr/>
          </p:nvSpPr>
          <p:spPr>
            <a:xfrm>
              <a:off x="5120164" y="2441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xmlns="" id="{EACDD412-FB73-421F-9DA1-D22D737AAC74}"/>
                </a:ext>
              </a:extLst>
            </p:cNvPr>
            <p:cNvSpPr/>
            <p:nvPr/>
          </p:nvSpPr>
          <p:spPr>
            <a:xfrm>
              <a:off x="4964483" y="23689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6615"/>
                    <a:pt x="6615" y="7567"/>
                    <a:pt x="7567" y="7567"/>
                  </a:cubicBezTo>
                  <a:cubicBezTo>
                    <a:pt x="7567" y="7567"/>
                    <a:pt x="8520" y="7567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xmlns="" id="{33C74920-2508-4870-845A-479FF45DA76A}"/>
                </a:ext>
              </a:extLst>
            </p:cNvPr>
            <p:cNvSpPr/>
            <p:nvPr/>
          </p:nvSpPr>
          <p:spPr>
            <a:xfrm>
              <a:off x="4951571" y="2370825"/>
              <a:ext cx="28575" cy="123825"/>
            </a:xfrm>
            <a:custGeom>
              <a:avLst/>
              <a:gdLst>
                <a:gd name="connsiteX0" fmla="*/ 19526 w 28575"/>
                <a:gd name="connsiteY0" fmla="*/ 118057 h 123825"/>
                <a:gd name="connsiteX1" fmla="*/ 13811 w 28575"/>
                <a:gd name="connsiteY1" fmla="*/ 51382 h 123825"/>
                <a:gd name="connsiteX2" fmla="*/ 15716 w 28575"/>
                <a:gd name="connsiteY2" fmla="*/ 31380 h 123825"/>
                <a:gd name="connsiteX3" fmla="*/ 17621 w 28575"/>
                <a:gd name="connsiteY3" fmla="*/ 31380 h 123825"/>
                <a:gd name="connsiteX4" fmla="*/ 14764 w 28575"/>
                <a:gd name="connsiteY4" fmla="*/ 22807 h 123825"/>
                <a:gd name="connsiteX5" fmla="*/ 12859 w 28575"/>
                <a:gd name="connsiteY5" fmla="*/ 20902 h 123825"/>
                <a:gd name="connsiteX6" fmla="*/ 7144 w 28575"/>
                <a:gd name="connsiteY6" fmla="*/ 19950 h 123825"/>
                <a:gd name="connsiteX7" fmla="*/ 7144 w 28575"/>
                <a:gd name="connsiteY7" fmla="*/ 18997 h 123825"/>
                <a:gd name="connsiteX8" fmla="*/ 16669 w 28575"/>
                <a:gd name="connsiteY8" fmla="*/ 18045 h 123825"/>
                <a:gd name="connsiteX9" fmla="*/ 15716 w 28575"/>
                <a:gd name="connsiteY9" fmla="*/ 7567 h 123825"/>
                <a:gd name="connsiteX10" fmla="*/ 19526 w 28575"/>
                <a:gd name="connsiteY10" fmla="*/ 7567 h 123825"/>
                <a:gd name="connsiteX11" fmla="*/ 16669 w 28575"/>
                <a:gd name="connsiteY11" fmla="*/ 7567 h 123825"/>
                <a:gd name="connsiteX12" fmla="*/ 19526 w 28575"/>
                <a:gd name="connsiteY12" fmla="*/ 7567 h 123825"/>
                <a:gd name="connsiteX13" fmla="*/ 19526 w 28575"/>
                <a:gd name="connsiteY13" fmla="*/ 11805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123825">
                  <a:moveTo>
                    <a:pt x="19526" y="118057"/>
                  </a:moveTo>
                  <a:cubicBezTo>
                    <a:pt x="5239" y="112342"/>
                    <a:pt x="18574" y="52335"/>
                    <a:pt x="13811" y="51382"/>
                  </a:cubicBezTo>
                  <a:cubicBezTo>
                    <a:pt x="12859" y="48525"/>
                    <a:pt x="5239" y="33285"/>
                    <a:pt x="15716" y="31380"/>
                  </a:cubicBezTo>
                  <a:cubicBezTo>
                    <a:pt x="14764" y="30427"/>
                    <a:pt x="15716" y="30427"/>
                    <a:pt x="17621" y="31380"/>
                  </a:cubicBezTo>
                  <a:cubicBezTo>
                    <a:pt x="8096" y="28522"/>
                    <a:pt x="3334" y="21855"/>
                    <a:pt x="14764" y="22807"/>
                  </a:cubicBezTo>
                  <a:cubicBezTo>
                    <a:pt x="2381" y="30427"/>
                    <a:pt x="12859" y="15187"/>
                    <a:pt x="12859" y="20902"/>
                  </a:cubicBezTo>
                  <a:cubicBezTo>
                    <a:pt x="11906" y="19950"/>
                    <a:pt x="8096" y="20902"/>
                    <a:pt x="7144" y="19950"/>
                  </a:cubicBezTo>
                  <a:cubicBezTo>
                    <a:pt x="8096" y="19950"/>
                    <a:pt x="8096" y="19950"/>
                    <a:pt x="7144" y="18997"/>
                  </a:cubicBezTo>
                  <a:cubicBezTo>
                    <a:pt x="8096" y="16140"/>
                    <a:pt x="10954" y="18045"/>
                    <a:pt x="16669" y="18045"/>
                  </a:cubicBezTo>
                  <a:cubicBezTo>
                    <a:pt x="11906" y="23760"/>
                    <a:pt x="14764" y="5662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0481" y="12330"/>
                    <a:pt x="7144" y="104722"/>
                    <a:pt x="19526" y="1180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xmlns="" id="{09B4C65C-DE98-4CFA-A359-1BF40B282595}"/>
                </a:ext>
              </a:extLst>
            </p:cNvPr>
            <p:cNvSpPr/>
            <p:nvPr/>
          </p:nvSpPr>
          <p:spPr>
            <a:xfrm>
              <a:off x="4962049" y="23693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9049" y="8096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xmlns="" id="{8E10631A-7B76-4284-8E8B-26AB20C5EC88}"/>
                </a:ext>
              </a:extLst>
            </p:cNvPr>
            <p:cNvSpPr/>
            <p:nvPr/>
          </p:nvSpPr>
          <p:spPr>
            <a:xfrm>
              <a:off x="4955910" y="23779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xmlns="" id="{D37C4D81-AE15-4D5D-BE50-B0D2599663C1}"/>
                </a:ext>
              </a:extLst>
            </p:cNvPr>
            <p:cNvSpPr/>
            <p:nvPr/>
          </p:nvSpPr>
          <p:spPr>
            <a:xfrm>
              <a:off x="4955381" y="237886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xmlns="" id="{A6BF7ED9-DE20-4271-94AA-601663B3C20B}"/>
                </a:ext>
              </a:extLst>
            </p:cNvPr>
            <p:cNvSpPr/>
            <p:nvPr/>
          </p:nvSpPr>
          <p:spPr>
            <a:xfrm>
              <a:off x="4952100" y="23817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xmlns="" id="{BD722CB5-31F4-414A-BD91-3F74485A6418}"/>
                </a:ext>
              </a:extLst>
            </p:cNvPr>
            <p:cNvSpPr/>
            <p:nvPr/>
          </p:nvSpPr>
          <p:spPr>
            <a:xfrm>
              <a:off x="4954005" y="23817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xmlns="" id="{9EBE2D8D-5202-4DCE-BE2F-49DEF9FA5B5F}"/>
                </a:ext>
              </a:extLst>
            </p:cNvPr>
            <p:cNvSpPr/>
            <p:nvPr/>
          </p:nvSpPr>
          <p:spPr>
            <a:xfrm>
              <a:off x="4952100" y="238553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8096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xmlns="" id="{1A379002-5311-495D-BD42-1011183CEEB5}"/>
                </a:ext>
              </a:extLst>
            </p:cNvPr>
            <p:cNvSpPr/>
            <p:nvPr/>
          </p:nvSpPr>
          <p:spPr>
            <a:xfrm>
              <a:off x="4952630" y="2387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xmlns="" id="{9155C8E1-9ECC-4786-B19B-5633D1FFB975}"/>
                </a:ext>
              </a:extLst>
            </p:cNvPr>
            <p:cNvSpPr/>
            <p:nvPr/>
          </p:nvSpPr>
          <p:spPr>
            <a:xfrm>
              <a:off x="4956334" y="24217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xmlns="" id="{59BC254E-0C35-4034-96A6-0D0FDAB306CF}"/>
                </a:ext>
              </a:extLst>
            </p:cNvPr>
            <p:cNvSpPr/>
            <p:nvPr/>
          </p:nvSpPr>
          <p:spPr>
            <a:xfrm>
              <a:off x="495591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xmlns="" id="{13D3DB87-0028-4133-BCFE-09B152B18F41}"/>
                </a:ext>
              </a:extLst>
            </p:cNvPr>
            <p:cNvSpPr/>
            <p:nvPr/>
          </p:nvSpPr>
          <p:spPr>
            <a:xfrm>
              <a:off x="4960144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xmlns="" id="{23D93FB7-43D8-428B-8672-E7DBA1E3F545}"/>
                </a:ext>
              </a:extLst>
            </p:cNvPr>
            <p:cNvSpPr/>
            <p:nvPr/>
          </p:nvSpPr>
          <p:spPr>
            <a:xfrm>
              <a:off x="4799024" y="23617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ubicBezTo>
                    <a:pt x="8244" y="7144"/>
                    <a:pt x="8244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xmlns="" id="{AD3D5E98-DE0E-46BC-90E7-7B5680ABACC1}"/>
                </a:ext>
              </a:extLst>
            </p:cNvPr>
            <p:cNvSpPr/>
            <p:nvPr/>
          </p:nvSpPr>
          <p:spPr>
            <a:xfrm>
              <a:off x="4785836" y="2363205"/>
              <a:ext cx="28575" cy="123825"/>
            </a:xfrm>
            <a:custGeom>
              <a:avLst/>
              <a:gdLst>
                <a:gd name="connsiteX0" fmla="*/ 20479 w 28575"/>
                <a:gd name="connsiteY0" fmla="*/ 118057 h 123825"/>
                <a:gd name="connsiteX1" fmla="*/ 13811 w 28575"/>
                <a:gd name="connsiteY1" fmla="*/ 51382 h 123825"/>
                <a:gd name="connsiteX2" fmla="*/ 15716 w 28575"/>
                <a:gd name="connsiteY2" fmla="*/ 31380 h 123825"/>
                <a:gd name="connsiteX3" fmla="*/ 17621 w 28575"/>
                <a:gd name="connsiteY3" fmla="*/ 31380 h 123825"/>
                <a:gd name="connsiteX4" fmla="*/ 14764 w 28575"/>
                <a:gd name="connsiteY4" fmla="*/ 22807 h 123825"/>
                <a:gd name="connsiteX5" fmla="*/ 12859 w 28575"/>
                <a:gd name="connsiteY5" fmla="*/ 20902 h 123825"/>
                <a:gd name="connsiteX6" fmla="*/ 7144 w 28575"/>
                <a:gd name="connsiteY6" fmla="*/ 19950 h 123825"/>
                <a:gd name="connsiteX7" fmla="*/ 7144 w 28575"/>
                <a:gd name="connsiteY7" fmla="*/ 18997 h 123825"/>
                <a:gd name="connsiteX8" fmla="*/ 16669 w 28575"/>
                <a:gd name="connsiteY8" fmla="*/ 18045 h 123825"/>
                <a:gd name="connsiteX9" fmla="*/ 15716 w 28575"/>
                <a:gd name="connsiteY9" fmla="*/ 7567 h 123825"/>
                <a:gd name="connsiteX10" fmla="*/ 19526 w 28575"/>
                <a:gd name="connsiteY10" fmla="*/ 7567 h 123825"/>
                <a:gd name="connsiteX11" fmla="*/ 16669 w 28575"/>
                <a:gd name="connsiteY11" fmla="*/ 7567 h 123825"/>
                <a:gd name="connsiteX12" fmla="*/ 19526 w 28575"/>
                <a:gd name="connsiteY12" fmla="*/ 7567 h 123825"/>
                <a:gd name="connsiteX13" fmla="*/ 20479 w 28575"/>
                <a:gd name="connsiteY13" fmla="*/ 11805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123825">
                  <a:moveTo>
                    <a:pt x="20479" y="118057"/>
                  </a:moveTo>
                  <a:cubicBezTo>
                    <a:pt x="7144" y="113295"/>
                    <a:pt x="17621" y="52335"/>
                    <a:pt x="13811" y="51382"/>
                  </a:cubicBezTo>
                  <a:cubicBezTo>
                    <a:pt x="12859" y="48525"/>
                    <a:pt x="5239" y="33285"/>
                    <a:pt x="15716" y="31380"/>
                  </a:cubicBezTo>
                  <a:cubicBezTo>
                    <a:pt x="14764" y="30427"/>
                    <a:pt x="15716" y="30427"/>
                    <a:pt x="17621" y="31380"/>
                  </a:cubicBezTo>
                  <a:cubicBezTo>
                    <a:pt x="8096" y="28522"/>
                    <a:pt x="3334" y="21855"/>
                    <a:pt x="14764" y="22807"/>
                  </a:cubicBezTo>
                  <a:cubicBezTo>
                    <a:pt x="2381" y="30427"/>
                    <a:pt x="12859" y="14235"/>
                    <a:pt x="12859" y="20902"/>
                  </a:cubicBezTo>
                  <a:cubicBezTo>
                    <a:pt x="11906" y="19950"/>
                    <a:pt x="8096" y="20902"/>
                    <a:pt x="7144" y="19950"/>
                  </a:cubicBezTo>
                  <a:cubicBezTo>
                    <a:pt x="8096" y="19950"/>
                    <a:pt x="8096" y="19950"/>
                    <a:pt x="7144" y="18997"/>
                  </a:cubicBezTo>
                  <a:cubicBezTo>
                    <a:pt x="8096" y="16140"/>
                    <a:pt x="10954" y="18045"/>
                    <a:pt x="16669" y="18045"/>
                  </a:cubicBezTo>
                  <a:cubicBezTo>
                    <a:pt x="11906" y="23760"/>
                    <a:pt x="14764" y="5662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1434" y="13282"/>
                    <a:pt x="8096" y="104722"/>
                    <a:pt x="20479" y="1180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xmlns="" id="{F624D7A3-9CC2-46C4-A016-E1699CED8EF2}"/>
                </a:ext>
              </a:extLst>
            </p:cNvPr>
            <p:cNvSpPr/>
            <p:nvPr/>
          </p:nvSpPr>
          <p:spPr>
            <a:xfrm>
              <a:off x="4797266" y="236267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xmlns="" id="{7E5939E5-B5D2-42F7-8E0C-B9EB913C1BE6}"/>
                </a:ext>
              </a:extLst>
            </p:cNvPr>
            <p:cNvSpPr/>
            <p:nvPr/>
          </p:nvSpPr>
          <p:spPr>
            <a:xfrm>
              <a:off x="4790705" y="237029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xmlns="" id="{FE1F1664-DDEC-4543-885F-8425052CDFDE}"/>
                </a:ext>
              </a:extLst>
            </p:cNvPr>
            <p:cNvSpPr/>
            <p:nvPr/>
          </p:nvSpPr>
          <p:spPr>
            <a:xfrm>
              <a:off x="4789646" y="237124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xmlns="" id="{2D3CB218-B2E8-4C23-AE28-3B060FA4B736}"/>
                </a:ext>
              </a:extLst>
            </p:cNvPr>
            <p:cNvSpPr/>
            <p:nvPr/>
          </p:nvSpPr>
          <p:spPr>
            <a:xfrm>
              <a:off x="4787318" y="237410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xmlns="" id="{2F9FBC57-0000-4887-BD3D-5B17BD0228CE}"/>
                </a:ext>
              </a:extLst>
            </p:cNvPr>
            <p:cNvSpPr/>
            <p:nvPr/>
          </p:nvSpPr>
          <p:spPr>
            <a:xfrm>
              <a:off x="4789223" y="237410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xmlns="" id="{4950C5F1-356E-4D57-8E83-6D5D5BE13D63}"/>
                </a:ext>
              </a:extLst>
            </p:cNvPr>
            <p:cNvSpPr/>
            <p:nvPr/>
          </p:nvSpPr>
          <p:spPr>
            <a:xfrm>
              <a:off x="4787318" y="23779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8096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xmlns="" id="{10AD6B89-B346-40E2-8B04-18EFCFF2960E}"/>
                </a:ext>
              </a:extLst>
            </p:cNvPr>
            <p:cNvSpPr/>
            <p:nvPr/>
          </p:nvSpPr>
          <p:spPr>
            <a:xfrm>
              <a:off x="4787847" y="237982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xmlns="" id="{21C258B2-7F1D-4F6E-BD5E-5F45DB7517B8}"/>
                </a:ext>
              </a:extLst>
            </p:cNvPr>
            <p:cNvSpPr/>
            <p:nvPr/>
          </p:nvSpPr>
          <p:spPr>
            <a:xfrm>
              <a:off x="4791551" y="24141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xmlns="" id="{5120A12A-D7CB-426B-8F68-E548DD0FB4E6}"/>
                </a:ext>
              </a:extLst>
            </p:cNvPr>
            <p:cNvSpPr/>
            <p:nvPr/>
          </p:nvSpPr>
          <p:spPr>
            <a:xfrm>
              <a:off x="4791276" y="242935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8371" y="7144"/>
                    <a:pt x="7419" y="7144"/>
                    <a:pt x="7419" y="7144"/>
                  </a:cubicBezTo>
                  <a:cubicBezTo>
                    <a:pt x="6466" y="7144"/>
                    <a:pt x="8371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xmlns="" id="{BF7DEC48-8BDE-4338-9096-505B67A7DEFF}"/>
                </a:ext>
              </a:extLst>
            </p:cNvPr>
            <p:cNvSpPr/>
            <p:nvPr/>
          </p:nvSpPr>
          <p:spPr>
            <a:xfrm>
              <a:off x="4795361" y="24369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xmlns="" id="{7CEE441A-ABC5-4E38-8C92-69B506482623}"/>
                </a:ext>
              </a:extLst>
            </p:cNvPr>
            <p:cNvSpPr/>
            <p:nvPr/>
          </p:nvSpPr>
          <p:spPr>
            <a:xfrm>
              <a:off x="4677104" y="2365110"/>
              <a:ext cx="9525" cy="9525"/>
            </a:xfrm>
            <a:custGeom>
              <a:avLst/>
              <a:gdLst>
                <a:gd name="connsiteX0" fmla="*/ 8244 w 9525"/>
                <a:gd name="connsiteY0" fmla="*/ 7567 h 9525"/>
                <a:gd name="connsiteX1" fmla="*/ 8244 w 9525"/>
                <a:gd name="connsiteY1" fmla="*/ 7567 h 9525"/>
                <a:gd name="connsiteX2" fmla="*/ 82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567"/>
                  </a:moveTo>
                  <a:cubicBezTo>
                    <a:pt x="7291" y="6615"/>
                    <a:pt x="6339" y="7567"/>
                    <a:pt x="8244" y="7567"/>
                  </a:cubicBezTo>
                  <a:cubicBezTo>
                    <a:pt x="8244" y="6615"/>
                    <a:pt x="8244" y="7567"/>
                    <a:pt x="82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xmlns="" id="{E89F15C0-5518-4F4A-8889-7134B27BCC78}"/>
                </a:ext>
              </a:extLst>
            </p:cNvPr>
            <p:cNvSpPr/>
            <p:nvPr/>
          </p:nvSpPr>
          <p:spPr>
            <a:xfrm>
              <a:off x="4663916" y="2365110"/>
              <a:ext cx="28575" cy="114300"/>
            </a:xfrm>
            <a:custGeom>
              <a:avLst/>
              <a:gdLst>
                <a:gd name="connsiteX0" fmla="*/ 20479 w 28575"/>
                <a:gd name="connsiteY0" fmla="*/ 114247 h 114300"/>
                <a:gd name="connsiteX1" fmla="*/ 13811 w 28575"/>
                <a:gd name="connsiteY1" fmla="*/ 50430 h 114300"/>
                <a:gd name="connsiteX2" fmla="*/ 15716 w 28575"/>
                <a:gd name="connsiteY2" fmla="*/ 31380 h 114300"/>
                <a:gd name="connsiteX3" fmla="*/ 17621 w 28575"/>
                <a:gd name="connsiteY3" fmla="*/ 31380 h 114300"/>
                <a:gd name="connsiteX4" fmla="*/ 14764 w 28575"/>
                <a:gd name="connsiteY4" fmla="*/ 22807 h 114300"/>
                <a:gd name="connsiteX5" fmla="*/ 12859 w 28575"/>
                <a:gd name="connsiteY5" fmla="*/ 20902 h 114300"/>
                <a:gd name="connsiteX6" fmla="*/ 7144 w 28575"/>
                <a:gd name="connsiteY6" fmla="*/ 19949 h 114300"/>
                <a:gd name="connsiteX7" fmla="*/ 7144 w 28575"/>
                <a:gd name="connsiteY7" fmla="*/ 18997 h 114300"/>
                <a:gd name="connsiteX8" fmla="*/ 16669 w 28575"/>
                <a:gd name="connsiteY8" fmla="*/ 18045 h 114300"/>
                <a:gd name="connsiteX9" fmla="*/ 15716 w 28575"/>
                <a:gd name="connsiteY9" fmla="*/ 7567 h 114300"/>
                <a:gd name="connsiteX10" fmla="*/ 19526 w 28575"/>
                <a:gd name="connsiteY10" fmla="*/ 7567 h 114300"/>
                <a:gd name="connsiteX11" fmla="*/ 16669 w 28575"/>
                <a:gd name="connsiteY11" fmla="*/ 7567 h 114300"/>
                <a:gd name="connsiteX12" fmla="*/ 19526 w 28575"/>
                <a:gd name="connsiteY12" fmla="*/ 7567 h 114300"/>
                <a:gd name="connsiteX13" fmla="*/ 20479 w 28575"/>
                <a:gd name="connsiteY13" fmla="*/ 1142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114300">
                  <a:moveTo>
                    <a:pt x="20479" y="114247"/>
                  </a:moveTo>
                  <a:cubicBezTo>
                    <a:pt x="8096" y="110437"/>
                    <a:pt x="17621" y="51382"/>
                    <a:pt x="13811" y="50430"/>
                  </a:cubicBezTo>
                  <a:cubicBezTo>
                    <a:pt x="12859" y="47572"/>
                    <a:pt x="5239" y="33285"/>
                    <a:pt x="15716" y="31380"/>
                  </a:cubicBezTo>
                  <a:cubicBezTo>
                    <a:pt x="14764" y="30427"/>
                    <a:pt x="15716" y="30427"/>
                    <a:pt x="17621" y="31380"/>
                  </a:cubicBezTo>
                  <a:cubicBezTo>
                    <a:pt x="8096" y="28522"/>
                    <a:pt x="4286" y="21855"/>
                    <a:pt x="14764" y="22807"/>
                  </a:cubicBezTo>
                  <a:cubicBezTo>
                    <a:pt x="2381" y="29474"/>
                    <a:pt x="12859" y="15187"/>
                    <a:pt x="12859" y="20902"/>
                  </a:cubicBezTo>
                  <a:cubicBezTo>
                    <a:pt x="11906" y="19949"/>
                    <a:pt x="8096" y="20902"/>
                    <a:pt x="7144" y="19949"/>
                  </a:cubicBezTo>
                  <a:cubicBezTo>
                    <a:pt x="8096" y="19949"/>
                    <a:pt x="8096" y="19949"/>
                    <a:pt x="7144" y="18997"/>
                  </a:cubicBezTo>
                  <a:cubicBezTo>
                    <a:pt x="9049" y="16140"/>
                    <a:pt x="10954" y="18045"/>
                    <a:pt x="16669" y="18045"/>
                  </a:cubicBezTo>
                  <a:cubicBezTo>
                    <a:pt x="11906" y="23760"/>
                    <a:pt x="14764" y="6615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7621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1434" y="14235"/>
                    <a:pt x="8096" y="101865"/>
                    <a:pt x="20479" y="1142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xmlns="" id="{2A9A1378-D89B-4301-A644-4A555B1462CB}"/>
                </a:ext>
              </a:extLst>
            </p:cNvPr>
            <p:cNvSpPr/>
            <p:nvPr/>
          </p:nvSpPr>
          <p:spPr>
            <a:xfrm>
              <a:off x="4675346" y="236553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xmlns="" id="{B7F8023F-E308-4ED2-93AC-835C257BBC15}"/>
                </a:ext>
              </a:extLst>
            </p:cNvPr>
            <p:cNvSpPr/>
            <p:nvPr/>
          </p:nvSpPr>
          <p:spPr>
            <a:xfrm>
              <a:off x="4668785" y="237315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xmlns="" id="{7BC5E31D-3B47-4FBC-A671-09BFB63B2252}"/>
                </a:ext>
              </a:extLst>
            </p:cNvPr>
            <p:cNvSpPr/>
            <p:nvPr/>
          </p:nvSpPr>
          <p:spPr>
            <a:xfrm>
              <a:off x="4668679" y="237410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xmlns="" id="{458DC638-7209-44EF-876E-EC409ECCECF9}"/>
                </a:ext>
              </a:extLst>
            </p:cNvPr>
            <p:cNvSpPr/>
            <p:nvPr/>
          </p:nvSpPr>
          <p:spPr>
            <a:xfrm>
              <a:off x="4665398" y="23769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xmlns="" id="{8E4CF953-08DC-4141-9C85-27B3D83C5EAB}"/>
                </a:ext>
              </a:extLst>
            </p:cNvPr>
            <p:cNvSpPr/>
            <p:nvPr/>
          </p:nvSpPr>
          <p:spPr>
            <a:xfrm>
              <a:off x="4667303" y="23769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xmlns="" id="{087B81BA-0B34-4C3A-97AF-BA5F81A5F948}"/>
                </a:ext>
              </a:extLst>
            </p:cNvPr>
            <p:cNvSpPr/>
            <p:nvPr/>
          </p:nvSpPr>
          <p:spPr>
            <a:xfrm>
              <a:off x="4665398" y="23807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xmlns="" id="{865A869E-5476-4FE3-A86B-CDC17077596B}"/>
                </a:ext>
              </a:extLst>
            </p:cNvPr>
            <p:cNvSpPr/>
            <p:nvPr/>
          </p:nvSpPr>
          <p:spPr>
            <a:xfrm>
              <a:off x="4665927" y="2382678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xmlns="" id="{F3D21E68-A8FF-4DB1-873F-2716B41BC675}"/>
                </a:ext>
              </a:extLst>
            </p:cNvPr>
            <p:cNvSpPr/>
            <p:nvPr/>
          </p:nvSpPr>
          <p:spPr>
            <a:xfrm>
              <a:off x="4669631" y="24150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xmlns="" id="{5C67F20A-9847-401B-9D8E-C447B95762D2}"/>
                </a:ext>
              </a:extLst>
            </p:cNvPr>
            <p:cNvSpPr/>
            <p:nvPr/>
          </p:nvSpPr>
          <p:spPr>
            <a:xfrm>
              <a:off x="4669356" y="242935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8371" y="7144"/>
                    <a:pt x="7419" y="7144"/>
                    <a:pt x="7419" y="7144"/>
                  </a:cubicBezTo>
                  <a:cubicBezTo>
                    <a:pt x="6466" y="7144"/>
                    <a:pt x="8371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xmlns="" id="{C8062659-9B5F-482D-9344-503291A4505C}"/>
                </a:ext>
              </a:extLst>
            </p:cNvPr>
            <p:cNvSpPr/>
            <p:nvPr/>
          </p:nvSpPr>
          <p:spPr>
            <a:xfrm>
              <a:off x="4673441" y="24369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xmlns="" id="{EBCBDA1F-1160-437F-8D27-5D7B613BFB34}"/>
                </a:ext>
              </a:extLst>
            </p:cNvPr>
            <p:cNvSpPr/>
            <p:nvPr/>
          </p:nvSpPr>
          <p:spPr>
            <a:xfrm>
              <a:off x="4528238" y="23569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7144"/>
                    <a:pt x="8520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xmlns="" id="{5099E6EF-F523-4DD5-9932-0F7C4B22FE24}"/>
                </a:ext>
              </a:extLst>
            </p:cNvPr>
            <p:cNvSpPr/>
            <p:nvPr/>
          </p:nvSpPr>
          <p:spPr>
            <a:xfrm>
              <a:off x="4517231" y="2358866"/>
              <a:ext cx="47625" cy="142875"/>
            </a:xfrm>
            <a:custGeom>
              <a:avLst/>
              <a:gdLst>
                <a:gd name="connsiteX0" fmla="*/ 45244 w 47625"/>
                <a:gd name="connsiteY0" fmla="*/ 136684 h 142875"/>
                <a:gd name="connsiteX1" fmla="*/ 22384 w 47625"/>
                <a:gd name="connsiteY1" fmla="*/ 59531 h 142875"/>
                <a:gd name="connsiteX2" fmla="*/ 19526 w 47625"/>
                <a:gd name="connsiteY2" fmla="*/ 36671 h 142875"/>
                <a:gd name="connsiteX3" fmla="*/ 21431 w 47625"/>
                <a:gd name="connsiteY3" fmla="*/ 35719 h 142875"/>
                <a:gd name="connsiteX4" fmla="*/ 16669 w 47625"/>
                <a:gd name="connsiteY4" fmla="*/ 26194 h 142875"/>
                <a:gd name="connsiteX5" fmla="*/ 8096 w 47625"/>
                <a:gd name="connsiteY5" fmla="*/ 24289 h 142875"/>
                <a:gd name="connsiteX6" fmla="*/ 7144 w 47625"/>
                <a:gd name="connsiteY6" fmla="*/ 23336 h 142875"/>
                <a:gd name="connsiteX7" fmla="*/ 16669 w 47625"/>
                <a:gd name="connsiteY7" fmla="*/ 20479 h 142875"/>
                <a:gd name="connsiteX8" fmla="*/ 13811 w 47625"/>
                <a:gd name="connsiteY8" fmla="*/ 8096 h 142875"/>
                <a:gd name="connsiteX9" fmla="*/ 17621 w 47625"/>
                <a:gd name="connsiteY9" fmla="*/ 7144 h 142875"/>
                <a:gd name="connsiteX10" fmla="*/ 14764 w 47625"/>
                <a:gd name="connsiteY10" fmla="*/ 8096 h 142875"/>
                <a:gd name="connsiteX11" fmla="*/ 17621 w 47625"/>
                <a:gd name="connsiteY11" fmla="*/ 8096 h 142875"/>
                <a:gd name="connsiteX12" fmla="*/ 45244 w 47625"/>
                <a:gd name="connsiteY12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5" h="142875">
                  <a:moveTo>
                    <a:pt x="45244" y="136684"/>
                  </a:moveTo>
                  <a:cubicBezTo>
                    <a:pt x="27146" y="133826"/>
                    <a:pt x="29051" y="61436"/>
                    <a:pt x="22384" y="59531"/>
                  </a:cubicBezTo>
                  <a:cubicBezTo>
                    <a:pt x="21431" y="56674"/>
                    <a:pt x="10001" y="40481"/>
                    <a:pt x="19526" y="36671"/>
                  </a:cubicBezTo>
                  <a:cubicBezTo>
                    <a:pt x="18574" y="35719"/>
                    <a:pt x="19526" y="35719"/>
                    <a:pt x="21431" y="35719"/>
                  </a:cubicBezTo>
                  <a:cubicBezTo>
                    <a:pt x="11906" y="33814"/>
                    <a:pt x="5239" y="27146"/>
                    <a:pt x="16669" y="26194"/>
                  </a:cubicBezTo>
                  <a:cubicBezTo>
                    <a:pt x="14764" y="28099"/>
                    <a:pt x="9049" y="25241"/>
                    <a:pt x="8096" y="24289"/>
                  </a:cubicBezTo>
                  <a:cubicBezTo>
                    <a:pt x="9049" y="24289"/>
                    <a:pt x="9049" y="24289"/>
                    <a:pt x="7144" y="23336"/>
                  </a:cubicBezTo>
                  <a:cubicBezTo>
                    <a:pt x="8096" y="20479"/>
                    <a:pt x="10954" y="21431"/>
                    <a:pt x="16669" y="20479"/>
                  </a:cubicBezTo>
                  <a:cubicBezTo>
                    <a:pt x="13811" y="27146"/>
                    <a:pt x="11906" y="7144"/>
                    <a:pt x="13811" y="8096"/>
                  </a:cubicBezTo>
                  <a:cubicBezTo>
                    <a:pt x="12859" y="7144"/>
                    <a:pt x="17621" y="8096"/>
                    <a:pt x="17621" y="7144"/>
                  </a:cubicBezTo>
                  <a:cubicBezTo>
                    <a:pt x="16669" y="8096"/>
                    <a:pt x="14764" y="8096"/>
                    <a:pt x="14764" y="8096"/>
                  </a:cubicBezTo>
                  <a:cubicBezTo>
                    <a:pt x="16669" y="9049"/>
                    <a:pt x="17621" y="9049"/>
                    <a:pt x="17621" y="8096"/>
                  </a:cubicBezTo>
                  <a:cubicBezTo>
                    <a:pt x="41434" y="10001"/>
                    <a:pt x="29051" y="122396"/>
                    <a:pt x="45244" y="1366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xmlns="" id="{61DD4477-47ED-4346-9386-9652D98D8B58}"/>
                </a:ext>
              </a:extLst>
            </p:cNvPr>
            <p:cNvSpPr/>
            <p:nvPr/>
          </p:nvSpPr>
          <p:spPr>
            <a:xfrm>
              <a:off x="4526756" y="2357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xmlns="" id="{7FB754D4-4ED0-4F8D-9B99-0511543165E3}"/>
                </a:ext>
              </a:extLst>
            </p:cNvPr>
            <p:cNvSpPr/>
            <p:nvPr/>
          </p:nvSpPr>
          <p:spPr>
            <a:xfrm>
              <a:off x="4521846" y="2368391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xmlns="" id="{8C09DC35-20AD-4459-80B8-DD1919C0605A}"/>
                </a:ext>
              </a:extLst>
            </p:cNvPr>
            <p:cNvSpPr/>
            <p:nvPr/>
          </p:nvSpPr>
          <p:spPr>
            <a:xfrm>
              <a:off x="4521041" y="23702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xmlns="" id="{554596A2-6414-4620-B322-8E301F242A77}"/>
                </a:ext>
              </a:extLst>
            </p:cNvPr>
            <p:cNvSpPr/>
            <p:nvPr/>
          </p:nvSpPr>
          <p:spPr>
            <a:xfrm>
              <a:off x="4519136" y="23741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xmlns="" id="{2CAC887D-DD39-4E47-895A-4BE031F52D95}"/>
                </a:ext>
              </a:extLst>
            </p:cNvPr>
            <p:cNvSpPr/>
            <p:nvPr/>
          </p:nvSpPr>
          <p:spPr>
            <a:xfrm>
              <a:off x="4521147" y="23741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  <a:gd name="connsiteX2" fmla="*/ 7990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7038" y="7144"/>
                    <a:pt x="7990" y="7144"/>
                  </a:cubicBez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xmlns="" id="{976F23D5-846F-4E81-BCB4-52F70E4D40B4}"/>
                </a:ext>
              </a:extLst>
            </p:cNvPr>
            <p:cNvSpPr/>
            <p:nvPr/>
          </p:nvSpPr>
          <p:spPr>
            <a:xfrm>
              <a:off x="4520195" y="2378868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  <a:gd name="connsiteX2" fmla="*/ 7990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7990" y="7144"/>
                    <a:pt x="7990" y="7144"/>
                  </a:cubicBez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xmlns="" id="{1A482E92-FD1E-472C-91EC-2E669031D787}"/>
                </a:ext>
              </a:extLst>
            </p:cNvPr>
            <p:cNvSpPr/>
            <p:nvPr/>
          </p:nvSpPr>
          <p:spPr>
            <a:xfrm>
              <a:off x="4521147" y="238077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xmlns="" id="{46471EE6-1923-4251-AB52-BB80C8C82A2F}"/>
                </a:ext>
              </a:extLst>
            </p:cNvPr>
            <p:cNvSpPr/>
            <p:nvPr/>
          </p:nvSpPr>
          <p:spPr>
            <a:xfrm>
              <a:off x="4533424" y="2419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xmlns="" id="{EEDD732F-FA20-463B-B5D7-47A8E755B7A7}"/>
                </a:ext>
              </a:extLst>
            </p:cNvPr>
            <p:cNvSpPr/>
            <p:nvPr/>
          </p:nvSpPr>
          <p:spPr>
            <a:xfrm>
              <a:off x="453681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6615" y="8096"/>
                    <a:pt x="7567" y="7144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xmlns="" id="{D733F123-14D7-48C5-8D7B-F82C5E7AFE8A}"/>
                </a:ext>
              </a:extLst>
            </p:cNvPr>
            <p:cNvSpPr/>
            <p:nvPr/>
          </p:nvSpPr>
          <p:spPr>
            <a:xfrm>
              <a:off x="4542949" y="244578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1095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7" name="Group 1126">
            <a:extLst>
              <a:ext uri="{FF2B5EF4-FFF2-40B4-BE49-F238E27FC236}">
                <a16:creationId xmlns:a16="http://schemas.microsoft.com/office/drawing/2014/main" xmlns="" id="{37A4FF2F-746E-48A2-BDF5-0D7DDFF5B147}"/>
              </a:ext>
            </a:extLst>
          </p:cNvPr>
          <p:cNvGrpSpPr/>
          <p:nvPr/>
        </p:nvGrpSpPr>
        <p:grpSpPr>
          <a:xfrm flipH="1">
            <a:off x="7074204" y="737361"/>
            <a:ext cx="224583" cy="305198"/>
            <a:chOff x="4708260" y="456723"/>
            <a:chExt cx="659554" cy="896303"/>
          </a:xfrm>
        </p:grpSpPr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xmlns="" id="{F1E9C305-E2D9-448B-9DF1-0D8BC29B8B75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xmlns="" id="{8DAC30AE-C338-4DA1-A38F-A2399F743E70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xmlns="" id="{79C08DF1-A5A5-4DD9-A9BE-C40A335511B2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xmlns="" id="{0FBC4224-A719-42B4-ABFA-37AB8CAF50EE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xmlns="" id="{61F4BC41-9983-43C0-B03F-5F33F629BFA9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xmlns="" id="{45B15B6C-E17F-482F-AE87-66CA9260EAF8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xmlns="" id="{34F2AAB1-5085-4C29-86D4-EA736242A801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xmlns="" id="{C9CE76D5-B8C9-46DD-AE0B-7112F78C8926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xmlns="" id="{8E77FEDA-52B7-41FE-96A7-AAB1002D259B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xmlns="" id="{7F16E546-B4A2-47DC-B17E-5679988F2D9A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xmlns="" id="{86FDDC10-D716-409B-8258-ECFFD992FBB5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xmlns="" id="{C3A3A873-2A98-4638-9F36-04CBCB9FD1DA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xmlns="" id="{CA9D4E75-5C9A-4674-A5AF-6FEF3C7F05BA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xmlns="" id="{75EA396A-A87A-4246-AA78-1A0C79F75913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xmlns="" id="{71F17C5D-DF45-462B-9095-CA849C9DDA15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xmlns="" id="{1C612E5E-F6E6-4267-83C0-07ADACCF45A3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xmlns="" id="{E558E9DB-2113-48F9-923B-DD9D86E117B1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xmlns="" id="{621AB415-E672-43C9-B041-F9BE6B414FF8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xmlns="" id="{C9137ED8-424D-4C13-8E39-33BC3A486C55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xmlns="" id="{61EBC3F1-EDF9-4975-BBD9-3DD07B0EFA8B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xmlns="" id="{1B7B9311-4420-49D3-9C60-FBCA9721F256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xmlns="" id="{719EE462-C794-47F4-A115-ADC841212B1F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xmlns="" id="{2960D840-93DA-494A-B47C-2CFD858F1119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xmlns="" id="{38E7744E-4742-466A-91FF-B8D3D31D9415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xmlns="" id="{8F887E1B-6D99-4515-916C-CFD5646937D3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xmlns="" id="{64C89263-975E-4611-9C03-D46460907599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xmlns="" id="{6A51B176-0AF1-47C3-B95C-5E25B207D329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xmlns="" id="{68EB7EC6-D536-44E6-90FC-E941208A7BE1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xmlns="" id="{6D0F3D38-6743-4700-B101-541DD7701F96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xmlns="" id="{AE917DBA-7D1B-4FE4-8B9F-EE10785DBBE9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xmlns="" id="{BC9DC410-44DB-4920-99D2-C18F3858A105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xmlns="" id="{E5E4F9A0-044A-486C-9875-AC9D820A0521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xmlns="" id="{89761C70-9BDE-4600-931A-56FB3BC0E4D9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xmlns="" id="{BB07BA52-B2A0-4DC4-9C93-D55641F5C7D3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xmlns="" id="{8A66E2A2-EF47-49AE-A432-1F6CB37D193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xmlns="" id="{55F29C58-B26E-49D7-BC57-1A17CA82E202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xmlns="" id="{9380468D-71EE-49EA-8664-DD893FB522F6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xmlns="" id="{852516FD-A539-414A-93BA-E8EDC8C04509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xmlns="" id="{828F0C5D-9AE5-4A14-80D1-B5AA17FB959F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xmlns="" id="{D55DE8BC-97A7-40B0-A58B-734DC046A14B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xmlns="" id="{2E4F000B-4F39-4089-BD84-9E166ABDB24D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xmlns="" id="{736CFFD7-8CD2-4B14-9F9D-D3C37D1E7328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xmlns="" id="{443E61DE-BB4A-40A9-8D06-7F2E0617E06D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xmlns="" id="{4160C48E-03BB-4300-B854-EB6D744156A8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xmlns="" id="{9708B396-24EA-4F9A-9108-7C6D316AFC20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xmlns="" id="{B1D124B9-8F73-4D54-82E3-26D2E8D9ECDF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xmlns="" id="{549820C6-6E08-4ACF-9088-92E429A1F1C7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xmlns="" id="{31C6DE70-CAF6-4253-AAFA-0E877CF05823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xmlns="" id="{4822C603-D191-42B4-A694-2B7CCA1512BE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xmlns="" id="{592FF84B-1F34-4C7E-A288-6F3F0782C90D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xmlns="" id="{F0DD0BDF-A537-4EE0-8A99-00FE34132924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xmlns="" id="{CEE77316-5AE5-4D49-9458-5367B497BE40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xmlns="" id="{B84DB50F-DEBD-4D82-B271-F8438C8F8052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xmlns="" id="{CD258AC3-0452-4DC0-8F4F-B16AFD723164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xmlns="" id="{A3918A17-DF8B-4BCB-B13F-83232713D45A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xmlns="" id="{6D337151-5E71-455E-AE2A-FE569AF3ADD8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xmlns="" id="{18D86DB0-EFC5-40C7-B73B-EBD0C19FA1D4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xmlns="" id="{BC4CCDE5-210E-4BD2-8DBE-616C855717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xmlns="" id="{D660950B-E981-4654-BEEA-85B199FE37CC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xmlns="" id="{34AB9589-AC9D-47FA-98DD-B7FE535785B3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xmlns="" id="{954D89F7-5826-4B2E-BCBA-24C969814BC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xmlns="" id="{B6229B57-1CF4-4910-A8AE-3D17DABE34A6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xmlns="" id="{DD9463CF-9B8E-466C-AA31-AE1304153055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xmlns="" id="{9EA2932F-029D-4B85-B855-C7ADB7DA3A53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xmlns="" id="{8D8FAD13-CAFB-4E5B-AF98-A9D3B4D1CEFF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xmlns="" id="{6159C52F-2CD2-4E6D-89FA-019E37CA3F3F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xmlns="" id="{1E686336-DEA0-4386-A528-A1E71F04CBFA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xmlns="" id="{B34D9D5A-5F09-4EBD-8F50-AD125B3F0B3F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xmlns="" id="{9A61D2B2-FABA-4BDA-AD51-95ADC8DC5040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xmlns="" id="{A7A61B2C-1EEE-404D-AFF4-6A02D77B9391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xmlns="" id="{6B09B332-F629-407F-A08D-B8ABF8682817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xmlns="" id="{EE70C73C-6600-4B64-A970-6F2F0994A8E7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xmlns="" id="{48AEE94C-01C5-46D4-A98C-C0B295DDBC20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xmlns="" id="{3E078C5F-1231-49AE-9CBE-D584E1452A8B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xmlns="" id="{30660FF6-47A0-4214-AF43-E24FCC827F18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xmlns="" id="{4493013C-C616-4192-86F2-1F126DFB2DEE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xmlns="" id="{BFAFDB37-C596-4721-8784-B92125820AC8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xmlns="" id="{3DE2DBAB-7257-41FC-8503-12FCCB72E523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xmlns="" id="{A2AF512C-5211-4DCD-9700-6233154FCF39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xmlns="" id="{955BBF19-9BC7-49E3-B963-C01924F226CF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xmlns="" id="{5051C10C-1EFC-4C64-845E-47D82E625F1E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xmlns="" id="{5A5E855C-E867-482C-9BC8-B711D0A8A393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xmlns="" id="{2E645CC6-0322-4F5E-B0FC-B0A576F8A96A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xmlns="" id="{8EE21834-0853-4D12-9884-330E2CA4F2A6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xmlns="" id="{0AFE2B47-A1F3-4266-981E-07F89D03EF32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xmlns="" id="{F59BAEFD-D5C1-41B9-92A6-2C805FFEFCBE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xmlns="" id="{8D8C9F43-80AC-4800-8790-F86DB04E990F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xmlns="" id="{BC694FE5-F6B4-46B7-AE8B-FC1AA61A3917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xmlns="" id="{E6D7308D-0DBA-437A-9F68-F650365F5BDD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xmlns="" id="{D0672E4F-CF5B-42B3-BBE9-9E35361941D7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xmlns="" id="{098F287F-73ED-484E-B6DB-BDC841DB2003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xmlns="" id="{3632A7D1-34FE-4EDD-9496-FAB5122B9D3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xmlns="" id="{1E1DF5F5-37F3-4617-BD8B-DA6695E2F669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xmlns="" id="{3F10C7DE-9F5B-492D-9A61-72C5522AA81E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xmlns="" id="{2093CD63-4675-49A2-9D08-BACD2779B415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xmlns="" id="{0F2522E3-2C4B-429E-9361-39D13F145D7B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xmlns="" id="{555B9BD8-C03D-4DD4-BDC7-69CA836C4ADB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xmlns="" id="{D56FA36A-521D-42F1-9AD8-9E0743BBC3F4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xmlns="" id="{EB35156C-7B75-4060-A94D-EC71916EB991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xmlns="" id="{AD47CE67-1EDF-47E5-95D6-004C58F5092B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xmlns="" id="{BE3594BD-59D1-4550-B60E-2222D0C55AE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xmlns="" id="{2804A4B9-4E8D-429C-ABE8-FBB99BC1BFB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xmlns="" id="{A501E8D0-57D2-494C-998E-8B773CB452A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xmlns="" id="{522C6560-4734-4478-8AE2-CF3A16B37A12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xmlns="" id="{2FB08B3E-C8CC-4017-809A-666914D0B095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xmlns="" id="{CE6241C6-E3CE-4537-A37C-196450315972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xmlns="" id="{85E4C01A-CAB8-47FE-8AFD-77FC7DAD82D2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xmlns="" id="{6B838604-033F-479C-BA25-EC32269646BD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xmlns="" id="{25EDDF45-99DE-45DF-85D5-F05C833D8BBC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xmlns="" id="{05A2D566-3CF8-4681-A802-DA065C7E9DA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xmlns="" id="{6D429518-D824-4D07-9F4F-F4F01FD768AD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xmlns="" id="{801AC3A1-0556-4AF0-BB18-853260B181FF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xmlns="" id="{E629499F-CADA-498C-B16F-70802FB2F0F8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xmlns="" id="{63FC7CE0-7D57-4090-B7AC-50B3FAFF8921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xmlns="" id="{6DFA4034-A8C7-4EE0-9AFC-15181C8FC7E3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xmlns="" id="{FEC9FCF1-E6BC-47FA-8BD4-04BC6DBE8467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xmlns="" id="{0E188B42-8095-4E7F-8B00-732B1E38E0A7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xmlns="" id="{48B152EB-3FA0-4F51-BB43-545D0AB916EC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xmlns="" id="{4C753EEA-972F-44D2-8D5A-13361E4B374A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xmlns="" id="{86011D7B-627B-4C6A-B643-0DE4D48E2376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xmlns="" id="{1BE0C0EE-27C3-498A-90B8-EC9F3BDA76A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9" name="Freeform: Shape 1248">
              <a:extLst>
                <a:ext uri="{FF2B5EF4-FFF2-40B4-BE49-F238E27FC236}">
                  <a16:creationId xmlns:a16="http://schemas.microsoft.com/office/drawing/2014/main" xmlns="" id="{CDD09EF7-787F-4F6F-85C0-8961BCEBB591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xmlns="" id="{5C14AC8B-59D4-4501-BF31-5C6C4EEE8ED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xmlns="" id="{D7BC2234-6D16-42C5-A0AA-EF2A36DE45F2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xmlns="" id="{7A712CA2-D18C-4D39-B2AA-D5721A00DA00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xmlns="" id="{BDC07DA7-9812-4ED2-A682-E759E7C62FA2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xmlns="" id="{298239F3-F828-49E3-A899-3A7D8A6664B7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xmlns="" id="{8BC59402-4D09-46D0-A4E3-01C5FB39F472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xmlns="" id="{45A33E5B-2184-48F1-971F-3D390351B6CE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xmlns="" id="{B6EA28C2-D0BF-4B0D-AD3D-476DADEA590D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xmlns="" id="{DEC08C2F-EC7B-42E3-8F7A-4613A799031D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xmlns="" id="{56162FDB-06BA-40C7-B4B9-674CAAE1CDCF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xmlns="" id="{40B3AB10-C378-441B-AE2B-CD6884E21901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xmlns="" id="{A9C68317-9773-4596-994F-94C45856478E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xmlns="" id="{331912F2-FDAE-4430-8518-3372E2743FC2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xmlns="" id="{6FF32FC6-7C8F-4E27-A64C-112E031C8B33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xmlns="" id="{C6F61FD7-F3B7-4EDD-A25B-65EE1251D843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xmlns="" id="{5092A415-E76C-41DC-A27F-66EDA158E96B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xmlns="" id="{A0DD681C-DBBB-4398-9925-C4FFFA860D73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xmlns="" id="{1EAA16C4-C3B9-40EA-90D1-F37804384AC5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xmlns="" id="{0161E5A2-8C6B-4A8B-B9EF-B803FF3C7C1C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xmlns="" id="{85EA8A9A-ACD6-4727-97FB-D5ED101EDBA1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xmlns="" id="{75122D67-45C9-4853-8F59-F5C0500B75B7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xmlns="" id="{3D41FECB-737F-45E9-AC15-A77FEACB6685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2" name="Freeform: Shape 1271">
              <a:extLst>
                <a:ext uri="{FF2B5EF4-FFF2-40B4-BE49-F238E27FC236}">
                  <a16:creationId xmlns:a16="http://schemas.microsoft.com/office/drawing/2014/main" xmlns="" id="{D65440A6-FA86-40CB-889E-ED8518C6C4B6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xmlns="" id="{775FE248-C944-4D9F-9074-3936312CB6BA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xmlns="" id="{205C0475-87B8-48E8-B992-19E7B78DCD41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xmlns="" id="{F2ACB942-AAD8-4889-A9EA-3E75DAF2F9F5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xmlns="" id="{3185857B-5382-4335-BED1-D479B7A3FF10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xmlns="" id="{1633C4DC-5C56-4621-B94D-3DC8EC5D06DC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xmlns="" id="{308E8D3B-0658-48DB-9151-67296DD02497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xmlns="" id="{6F2D1BFC-7B60-4ABE-8298-8C360C68B1BE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xmlns="" id="{5532349C-D500-4F31-AEE9-F01CDC6A1DDC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xmlns="" id="{CFD4E6D1-2DF7-4C20-A07C-88B27133B469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xmlns="" id="{765B131B-F94D-4051-A8FA-A4C89960A40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xmlns="" id="{32DAFECA-456D-4142-A802-6F5E6B08BBA1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xmlns="" id="{67A19045-816C-4E79-BC5C-A758FD7CC3F6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xmlns="" id="{346B9DF0-63A2-487D-86E8-B0DB92F8AA05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xmlns="" id="{B95269F3-DADD-48A1-BAA9-F653ECF698A2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xmlns="" id="{C85FAAB8-B0A5-43FE-90B3-7EE836789960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xmlns="" id="{5AC7BB09-478B-4E32-8E04-F10EFE3FE225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xmlns="" id="{E4A57491-59CD-4FDE-9FCF-AAEB68765FC8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xmlns="" id="{8B1A0BDD-FF69-46CC-80DA-F147CF41F90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xmlns="" id="{F00104FC-43D2-4518-A699-86BD9D844F3E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xmlns="" id="{BF4C66BB-05EF-4C2B-B9DC-BFE2F4650266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xmlns="" id="{C8356527-D7D6-41BB-9822-F536796E19B5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xmlns="" id="{5A370882-70BB-43F9-B230-3918377CAA2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xmlns="" id="{449096B3-76F2-4A37-9B00-83D0C2D0F8C6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xmlns="" id="{1E5D0E1A-CDFE-4A3B-B774-C2DA48E02922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xmlns="" id="{115EC0C3-F587-47EB-8B41-8F674C145B38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xmlns="" id="{8F28DA00-3D16-4BD5-AE91-844E77D8382C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xmlns="" id="{B6489BC1-3D3B-40F2-AF63-568B63081D26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xmlns="" id="{8EE8BEB0-BB4C-46CA-BB66-2E27DC3BC529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xmlns="" id="{87873CBC-1E1F-4B05-8875-96B2A31EFD3E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xmlns="" id="{F565BE9C-D8AC-4C8D-9152-98FE55FC6EA8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3" name="Freeform: Shape 1302">
              <a:extLst>
                <a:ext uri="{FF2B5EF4-FFF2-40B4-BE49-F238E27FC236}">
                  <a16:creationId xmlns:a16="http://schemas.microsoft.com/office/drawing/2014/main" xmlns="" id="{9B6CBAC8-14C5-4368-B2C9-2B76636E98C4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xmlns="" id="{780574D3-F2A6-40DD-AA27-069B33ABCC38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xmlns="" id="{44973678-D810-4C8E-A125-262D9146E346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xmlns="" id="{6A94D0E1-9A38-4570-A058-F40B08B176BB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xmlns="" id="{5EC2177B-1840-4CC6-997A-9E8DE2156CE7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xmlns="" id="{8D342CBE-F4BF-4229-A9C6-921FE06931C5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xmlns="" id="{DA93BD95-1FA0-4438-A76A-0A8D136FB305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xmlns="" id="{ACD9D304-2731-45AA-B168-0B2D99D648C4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xmlns="" id="{ACC047EC-CFE9-4499-813F-572A97E8670D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xmlns="" id="{6038FECD-359E-4C4B-AB37-49C302519517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xmlns="" id="{1C3DBAD4-EB3C-4EC8-AD94-3D4FCCB8E5FC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xmlns="" id="{C1068C36-8A2C-48B3-800C-46F9BFB3F74B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xmlns="" id="{DBE12749-FF3A-42EB-A116-779BFD9DAC2C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xmlns="" id="{F081632D-701B-4827-ACF7-8309260F816B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xmlns="" id="{5C60039D-9161-4925-9192-04354E25F3D3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xmlns="" id="{9FE269EC-2C66-4464-B0FF-CFFCD3179269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xmlns="" id="{4A12D2F2-3A85-4A19-8186-83260624A3B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20" name="Group 1319">
            <a:extLst>
              <a:ext uri="{FF2B5EF4-FFF2-40B4-BE49-F238E27FC236}">
                <a16:creationId xmlns:a16="http://schemas.microsoft.com/office/drawing/2014/main" xmlns="" id="{6E253B2A-1C62-4C53-A167-1AA26193C063}"/>
              </a:ext>
            </a:extLst>
          </p:cNvPr>
          <p:cNvGrpSpPr/>
          <p:nvPr/>
        </p:nvGrpSpPr>
        <p:grpSpPr>
          <a:xfrm rot="855774" flipH="1">
            <a:off x="6776287" y="428144"/>
            <a:ext cx="163140" cy="405702"/>
            <a:chOff x="7012781" y="5504021"/>
            <a:chExt cx="479108" cy="1191464"/>
          </a:xfrm>
        </p:grpSpPr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xmlns="" id="{5B2CF623-3BE4-4ABE-8387-1BF73BA77818}"/>
                </a:ext>
              </a:extLst>
            </p:cNvPr>
            <p:cNvSpPr/>
            <p:nvPr/>
          </p:nvSpPr>
          <p:spPr>
            <a:xfrm>
              <a:off x="7174559" y="566118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1095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2" name="Freeform: Shape 1321">
              <a:extLst>
                <a:ext uri="{FF2B5EF4-FFF2-40B4-BE49-F238E27FC236}">
                  <a16:creationId xmlns:a16="http://schemas.microsoft.com/office/drawing/2014/main" xmlns="" id="{FAD5675B-3C64-4B1C-9612-BF13DE0A91E6}"/>
                </a:ext>
              </a:extLst>
            </p:cNvPr>
            <p:cNvSpPr/>
            <p:nvPr/>
          </p:nvSpPr>
          <p:spPr>
            <a:xfrm>
              <a:off x="7170896" y="5669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3" name="Freeform: Shape 1322">
              <a:extLst>
                <a:ext uri="{FF2B5EF4-FFF2-40B4-BE49-F238E27FC236}">
                  <a16:creationId xmlns:a16="http://schemas.microsoft.com/office/drawing/2014/main" xmlns="" id="{3BC513A7-A2CA-48D8-A428-30FFF584B56F}"/>
                </a:ext>
              </a:extLst>
            </p:cNvPr>
            <p:cNvSpPr/>
            <p:nvPr/>
          </p:nvSpPr>
          <p:spPr>
            <a:xfrm>
              <a:off x="7175659" y="58031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4" name="Freeform: Shape 1323">
              <a:extLst>
                <a:ext uri="{FF2B5EF4-FFF2-40B4-BE49-F238E27FC236}">
                  <a16:creationId xmlns:a16="http://schemas.microsoft.com/office/drawing/2014/main" xmlns="" id="{3B478197-B4B5-456F-8EE5-4519F2F244A8}"/>
                </a:ext>
              </a:extLst>
            </p:cNvPr>
            <p:cNvSpPr/>
            <p:nvPr/>
          </p:nvSpPr>
          <p:spPr>
            <a:xfrm>
              <a:off x="7180951" y="58678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5" name="Freeform: Shape 1324">
              <a:extLst>
                <a:ext uri="{FF2B5EF4-FFF2-40B4-BE49-F238E27FC236}">
                  <a16:creationId xmlns:a16="http://schemas.microsoft.com/office/drawing/2014/main" xmlns="" id="{52D9D003-CF8F-4620-990E-4A6AFBAA75AA}"/>
                </a:ext>
              </a:extLst>
            </p:cNvPr>
            <p:cNvSpPr/>
            <p:nvPr/>
          </p:nvSpPr>
          <p:spPr>
            <a:xfrm>
              <a:off x="7178516" y="58793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6" name="Freeform: Shape 1325">
              <a:extLst>
                <a:ext uri="{FF2B5EF4-FFF2-40B4-BE49-F238E27FC236}">
                  <a16:creationId xmlns:a16="http://schemas.microsoft.com/office/drawing/2014/main" xmlns="" id="{743EA611-36C5-42F3-8F69-427101BEC4F6}"/>
                </a:ext>
              </a:extLst>
            </p:cNvPr>
            <p:cNvSpPr/>
            <p:nvPr/>
          </p:nvSpPr>
          <p:spPr>
            <a:xfrm>
              <a:off x="7174706" y="58031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9049" y="9049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7" name="Freeform: Shape 1326">
              <a:extLst>
                <a:ext uri="{FF2B5EF4-FFF2-40B4-BE49-F238E27FC236}">
                  <a16:creationId xmlns:a16="http://schemas.microsoft.com/office/drawing/2014/main" xmlns="" id="{A753FADC-FE4D-45BF-AD50-5700B7405D37}"/>
                </a:ext>
              </a:extLst>
            </p:cNvPr>
            <p:cNvSpPr/>
            <p:nvPr/>
          </p:nvSpPr>
          <p:spPr>
            <a:xfrm>
              <a:off x="7179321" y="5681991"/>
              <a:ext cx="9525" cy="9525"/>
            </a:xfrm>
            <a:custGeom>
              <a:avLst/>
              <a:gdLst>
                <a:gd name="connsiteX0" fmla="*/ 8244 w 9525"/>
                <a:gd name="connsiteY0" fmla="*/ 8244 h 9525"/>
                <a:gd name="connsiteX1" fmla="*/ 8244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244"/>
                  </a:moveTo>
                  <a:cubicBezTo>
                    <a:pt x="7291" y="6339"/>
                    <a:pt x="6339" y="7291"/>
                    <a:pt x="8244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8" name="Freeform: Shape 1327">
              <a:extLst>
                <a:ext uri="{FF2B5EF4-FFF2-40B4-BE49-F238E27FC236}">
                  <a16:creationId xmlns:a16="http://schemas.microsoft.com/office/drawing/2014/main" xmlns="" id="{CE2124B6-4ED3-4F81-91A0-2803E6DCC23E}"/>
                </a:ext>
              </a:extLst>
            </p:cNvPr>
            <p:cNvSpPr/>
            <p:nvPr/>
          </p:nvSpPr>
          <p:spPr>
            <a:xfrm>
              <a:off x="7168674" y="5773684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9" name="Freeform: Shape 1328">
              <a:extLst>
                <a:ext uri="{FF2B5EF4-FFF2-40B4-BE49-F238E27FC236}">
                  <a16:creationId xmlns:a16="http://schemas.microsoft.com/office/drawing/2014/main" xmlns="" id="{79E0CBC8-D7A1-4824-86F2-1753E7478787}"/>
                </a:ext>
              </a:extLst>
            </p:cNvPr>
            <p:cNvSpPr/>
            <p:nvPr/>
          </p:nvSpPr>
          <p:spPr>
            <a:xfrm>
              <a:off x="7167086" y="5752223"/>
              <a:ext cx="9525" cy="9525"/>
            </a:xfrm>
            <a:custGeom>
              <a:avLst/>
              <a:gdLst>
                <a:gd name="connsiteX0" fmla="*/ 7144 w 9525"/>
                <a:gd name="connsiteY0" fmla="*/ 7545 h 9525"/>
                <a:gd name="connsiteX1" fmla="*/ 7144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45"/>
                  </a:moveTo>
                  <a:cubicBezTo>
                    <a:pt x="7144" y="11354"/>
                    <a:pt x="14764" y="5639"/>
                    <a:pt x="7144" y="75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0" name="Freeform: Shape 1329">
              <a:extLst>
                <a:ext uri="{FF2B5EF4-FFF2-40B4-BE49-F238E27FC236}">
                  <a16:creationId xmlns:a16="http://schemas.microsoft.com/office/drawing/2014/main" xmlns="" id="{6B524D06-7FF8-4CDE-A1C6-C213EC634CB9}"/>
                </a:ext>
              </a:extLst>
            </p:cNvPr>
            <p:cNvSpPr/>
            <p:nvPr/>
          </p:nvSpPr>
          <p:spPr>
            <a:xfrm>
              <a:off x="7168991" y="5688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1" name="Freeform: Shape 1330">
              <a:extLst>
                <a:ext uri="{FF2B5EF4-FFF2-40B4-BE49-F238E27FC236}">
                  <a16:creationId xmlns:a16="http://schemas.microsoft.com/office/drawing/2014/main" xmlns="" id="{48F786D1-C2C6-4919-BDFE-2E7F93307194}"/>
                </a:ext>
              </a:extLst>
            </p:cNvPr>
            <p:cNvSpPr/>
            <p:nvPr/>
          </p:nvSpPr>
          <p:spPr>
            <a:xfrm>
              <a:off x="7169944" y="57907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2" name="Freeform: Shape 1331">
              <a:extLst>
                <a:ext uri="{FF2B5EF4-FFF2-40B4-BE49-F238E27FC236}">
                  <a16:creationId xmlns:a16="http://schemas.microsoft.com/office/drawing/2014/main" xmlns="" id="{7D2EB3CF-6DF2-40C0-BAB0-D416F170E4AB}"/>
                </a:ext>
              </a:extLst>
            </p:cNvPr>
            <p:cNvSpPr/>
            <p:nvPr/>
          </p:nvSpPr>
          <p:spPr>
            <a:xfrm>
              <a:off x="7194709" y="56754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3" name="Freeform: Shape 1332">
              <a:extLst>
                <a:ext uri="{FF2B5EF4-FFF2-40B4-BE49-F238E27FC236}">
                  <a16:creationId xmlns:a16="http://schemas.microsoft.com/office/drawing/2014/main" xmlns="" id="{34C8B483-34F7-4A1D-B514-C50458F9A869}"/>
                </a:ext>
              </a:extLst>
            </p:cNvPr>
            <p:cNvSpPr/>
            <p:nvPr/>
          </p:nvSpPr>
          <p:spPr>
            <a:xfrm>
              <a:off x="7168991" y="565949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9049" y="502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4" name="Freeform: Shape 1333">
              <a:extLst>
                <a:ext uri="{FF2B5EF4-FFF2-40B4-BE49-F238E27FC236}">
                  <a16:creationId xmlns:a16="http://schemas.microsoft.com/office/drawing/2014/main" xmlns="" id="{7DB48377-66DE-4FD5-8FBB-DAB8F25F3FE5}"/>
                </a:ext>
              </a:extLst>
            </p:cNvPr>
            <p:cNvSpPr/>
            <p:nvPr/>
          </p:nvSpPr>
          <p:spPr>
            <a:xfrm>
              <a:off x="7177564" y="5899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4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5" name="Freeform: Shape 1334">
              <a:extLst>
                <a:ext uri="{FF2B5EF4-FFF2-40B4-BE49-F238E27FC236}">
                  <a16:creationId xmlns:a16="http://schemas.microsoft.com/office/drawing/2014/main" xmlns="" id="{F0BEA60C-3B87-4E64-963B-23078B86573A}"/>
                </a:ext>
              </a:extLst>
            </p:cNvPr>
            <p:cNvSpPr/>
            <p:nvPr/>
          </p:nvSpPr>
          <p:spPr>
            <a:xfrm>
              <a:off x="7246144" y="5931299"/>
              <a:ext cx="19050" cy="9525"/>
            </a:xfrm>
            <a:custGeom>
              <a:avLst/>
              <a:gdLst>
                <a:gd name="connsiteX0" fmla="*/ 12859 w 19050"/>
                <a:gd name="connsiteY0" fmla="*/ 9443 h 9525"/>
                <a:gd name="connsiteX1" fmla="*/ 7144 w 19050"/>
                <a:gd name="connsiteY1" fmla="*/ 7538 h 9525"/>
                <a:gd name="connsiteX2" fmla="*/ 12859 w 19050"/>
                <a:gd name="connsiteY2" fmla="*/ 9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9443"/>
                  </a:moveTo>
                  <a:cubicBezTo>
                    <a:pt x="10001" y="11349"/>
                    <a:pt x="10001" y="5633"/>
                    <a:pt x="7144" y="7538"/>
                  </a:cubicBezTo>
                  <a:cubicBezTo>
                    <a:pt x="8096" y="8491"/>
                    <a:pt x="10954" y="12301"/>
                    <a:pt x="12859" y="94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6" name="Freeform: Shape 1335">
              <a:extLst>
                <a:ext uri="{FF2B5EF4-FFF2-40B4-BE49-F238E27FC236}">
                  <a16:creationId xmlns:a16="http://schemas.microsoft.com/office/drawing/2014/main" xmlns="" id="{B7686BC7-DA41-477A-8BC2-0EADE98F8DC9}"/>
                </a:ext>
              </a:extLst>
            </p:cNvPr>
            <p:cNvSpPr/>
            <p:nvPr/>
          </p:nvSpPr>
          <p:spPr>
            <a:xfrm>
              <a:off x="7179469" y="56840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7" name="Freeform: Shape 1336">
              <a:extLst>
                <a:ext uri="{FF2B5EF4-FFF2-40B4-BE49-F238E27FC236}">
                  <a16:creationId xmlns:a16="http://schemas.microsoft.com/office/drawing/2014/main" xmlns="" id="{6B1BC66C-B905-4885-ABA0-F1AC54EBBF9F}"/>
                </a:ext>
              </a:extLst>
            </p:cNvPr>
            <p:cNvSpPr/>
            <p:nvPr/>
          </p:nvSpPr>
          <p:spPr>
            <a:xfrm>
              <a:off x="7245720" y="593264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8" name="Freeform: Shape 1337">
              <a:extLst>
                <a:ext uri="{FF2B5EF4-FFF2-40B4-BE49-F238E27FC236}">
                  <a16:creationId xmlns:a16="http://schemas.microsoft.com/office/drawing/2014/main" xmlns="" id="{5C7D310D-EF75-49BC-AA5F-1EB53C48C4DD}"/>
                </a:ext>
              </a:extLst>
            </p:cNvPr>
            <p:cNvSpPr/>
            <p:nvPr/>
          </p:nvSpPr>
          <p:spPr>
            <a:xfrm>
              <a:off x="7185184" y="59459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9" name="Freeform: Shape 1338">
              <a:extLst>
                <a:ext uri="{FF2B5EF4-FFF2-40B4-BE49-F238E27FC236}">
                  <a16:creationId xmlns:a16="http://schemas.microsoft.com/office/drawing/2014/main" xmlns="" id="{DBBA7B5F-98D8-4D79-B22B-5F28E8E8D466}"/>
                </a:ext>
              </a:extLst>
            </p:cNvPr>
            <p:cNvSpPr/>
            <p:nvPr/>
          </p:nvSpPr>
          <p:spPr>
            <a:xfrm>
              <a:off x="7185184" y="59116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0" name="Freeform: Shape 1339">
              <a:extLst>
                <a:ext uri="{FF2B5EF4-FFF2-40B4-BE49-F238E27FC236}">
                  <a16:creationId xmlns:a16="http://schemas.microsoft.com/office/drawing/2014/main" xmlns="" id="{0F5E7A70-F830-436D-B73E-17444197902F}"/>
                </a:ext>
              </a:extLst>
            </p:cNvPr>
            <p:cNvSpPr/>
            <p:nvPr/>
          </p:nvSpPr>
          <p:spPr>
            <a:xfrm>
              <a:off x="7191180" y="5963764"/>
              <a:ext cx="9525" cy="9525"/>
            </a:xfrm>
            <a:custGeom>
              <a:avLst/>
              <a:gdLst>
                <a:gd name="connsiteX0" fmla="*/ 7814 w 9525"/>
                <a:gd name="connsiteY0" fmla="*/ 7458 h 9525"/>
                <a:gd name="connsiteX1" fmla="*/ 7814 w 9525"/>
                <a:gd name="connsiteY1" fmla="*/ 7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458"/>
                  </a:moveTo>
                  <a:cubicBezTo>
                    <a:pt x="5910" y="13173"/>
                    <a:pt x="8767" y="5553"/>
                    <a:pt x="7814" y="74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1" name="Freeform: Shape 1340">
              <a:extLst>
                <a:ext uri="{FF2B5EF4-FFF2-40B4-BE49-F238E27FC236}">
                  <a16:creationId xmlns:a16="http://schemas.microsoft.com/office/drawing/2014/main" xmlns="" id="{1E3A748E-0884-46A2-A0F3-49E774F5E4E8}"/>
                </a:ext>
              </a:extLst>
            </p:cNvPr>
            <p:cNvSpPr/>
            <p:nvPr/>
          </p:nvSpPr>
          <p:spPr>
            <a:xfrm>
              <a:off x="7194709" y="598257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1"/>
                    <a:pt x="8096" y="5795"/>
                    <a:pt x="714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2" name="Freeform: Shape 1341">
              <a:extLst>
                <a:ext uri="{FF2B5EF4-FFF2-40B4-BE49-F238E27FC236}">
                  <a16:creationId xmlns:a16="http://schemas.microsoft.com/office/drawing/2014/main" xmlns="" id="{D7281CD0-7792-4A24-BD0C-87A2C3327B57}"/>
                </a:ext>
              </a:extLst>
            </p:cNvPr>
            <p:cNvSpPr/>
            <p:nvPr/>
          </p:nvSpPr>
          <p:spPr>
            <a:xfrm>
              <a:off x="7250550" y="5671661"/>
              <a:ext cx="9525" cy="9525"/>
            </a:xfrm>
            <a:custGeom>
              <a:avLst/>
              <a:gdLst>
                <a:gd name="connsiteX0" fmla="*/ 8453 w 9525"/>
                <a:gd name="connsiteY0" fmla="*/ 10001 h 9525"/>
                <a:gd name="connsiteX1" fmla="*/ 7500 w 9525"/>
                <a:gd name="connsiteY1" fmla="*/ 7144 h 9525"/>
                <a:gd name="connsiteX2" fmla="*/ 845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53" y="10001"/>
                  </a:moveTo>
                  <a:cubicBezTo>
                    <a:pt x="8453" y="9049"/>
                    <a:pt x="7500" y="8096"/>
                    <a:pt x="7500" y="7144"/>
                  </a:cubicBezTo>
                  <a:cubicBezTo>
                    <a:pt x="8453" y="9049"/>
                    <a:pt x="5595" y="10001"/>
                    <a:pt x="8453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3" name="Freeform: Shape 1342">
              <a:extLst>
                <a:ext uri="{FF2B5EF4-FFF2-40B4-BE49-F238E27FC236}">
                  <a16:creationId xmlns:a16="http://schemas.microsoft.com/office/drawing/2014/main" xmlns="" id="{599439C1-4BF1-4F23-9814-D3336F92E74E}"/>
                </a:ext>
              </a:extLst>
            </p:cNvPr>
            <p:cNvSpPr/>
            <p:nvPr/>
          </p:nvSpPr>
          <p:spPr>
            <a:xfrm>
              <a:off x="7178516" y="56830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4" name="Freeform: Shape 1343">
              <a:extLst>
                <a:ext uri="{FF2B5EF4-FFF2-40B4-BE49-F238E27FC236}">
                  <a16:creationId xmlns:a16="http://schemas.microsoft.com/office/drawing/2014/main" xmlns="" id="{9A652B02-6FFC-4C99-B454-4D45ACD7370B}"/>
                </a:ext>
              </a:extLst>
            </p:cNvPr>
            <p:cNvSpPr/>
            <p:nvPr/>
          </p:nvSpPr>
          <p:spPr>
            <a:xfrm>
              <a:off x="7214711" y="59621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10001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5" name="Freeform: Shape 1344">
              <a:extLst>
                <a:ext uri="{FF2B5EF4-FFF2-40B4-BE49-F238E27FC236}">
                  <a16:creationId xmlns:a16="http://schemas.microsoft.com/office/drawing/2014/main" xmlns="" id="{A28A33F2-C02A-40A2-8C9F-B8B8183D1EFF}"/>
                </a:ext>
              </a:extLst>
            </p:cNvPr>
            <p:cNvSpPr/>
            <p:nvPr/>
          </p:nvSpPr>
          <p:spPr>
            <a:xfrm>
              <a:off x="7250192" y="580501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6" name="Freeform: Shape 1345">
              <a:extLst>
                <a:ext uri="{FF2B5EF4-FFF2-40B4-BE49-F238E27FC236}">
                  <a16:creationId xmlns:a16="http://schemas.microsoft.com/office/drawing/2014/main" xmlns="" id="{6B3EE6F3-21FC-4EB2-A31E-782E436F44DA}"/>
                </a:ext>
              </a:extLst>
            </p:cNvPr>
            <p:cNvSpPr/>
            <p:nvPr/>
          </p:nvSpPr>
          <p:spPr>
            <a:xfrm>
              <a:off x="7214155" y="597360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11906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7" name="Freeform: Shape 1346">
              <a:extLst>
                <a:ext uri="{FF2B5EF4-FFF2-40B4-BE49-F238E27FC236}">
                  <a16:creationId xmlns:a16="http://schemas.microsoft.com/office/drawing/2014/main" xmlns="" id="{333EC007-1F0B-4297-A6DC-33A98AD52FB2}"/>
                </a:ext>
              </a:extLst>
            </p:cNvPr>
            <p:cNvSpPr/>
            <p:nvPr/>
          </p:nvSpPr>
          <p:spPr>
            <a:xfrm>
              <a:off x="7250906" y="56716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8" name="Freeform: Shape 1347">
              <a:extLst>
                <a:ext uri="{FF2B5EF4-FFF2-40B4-BE49-F238E27FC236}">
                  <a16:creationId xmlns:a16="http://schemas.microsoft.com/office/drawing/2014/main" xmlns="" id="{EDCE61B9-6A4B-4B6F-9255-14661D21823D}"/>
                </a:ext>
              </a:extLst>
            </p:cNvPr>
            <p:cNvSpPr/>
            <p:nvPr/>
          </p:nvSpPr>
          <p:spPr>
            <a:xfrm>
              <a:off x="7168039" y="5653563"/>
              <a:ext cx="123825" cy="361950"/>
            </a:xfrm>
            <a:custGeom>
              <a:avLst/>
              <a:gdLst>
                <a:gd name="connsiteX0" fmla="*/ 70961 w 123825"/>
                <a:gd name="connsiteY0" fmla="*/ 31909 h 361950"/>
                <a:gd name="connsiteX1" fmla="*/ 92869 w 123825"/>
                <a:gd name="connsiteY1" fmla="*/ 20479 h 361950"/>
                <a:gd name="connsiteX2" fmla="*/ 92869 w 123825"/>
                <a:gd name="connsiteY2" fmla="*/ 21431 h 361950"/>
                <a:gd name="connsiteX3" fmla="*/ 90964 w 123825"/>
                <a:gd name="connsiteY3" fmla="*/ 25241 h 361950"/>
                <a:gd name="connsiteX4" fmla="*/ 96679 w 123825"/>
                <a:gd name="connsiteY4" fmla="*/ 22384 h 361950"/>
                <a:gd name="connsiteX5" fmla="*/ 92869 w 123825"/>
                <a:gd name="connsiteY5" fmla="*/ 30956 h 361950"/>
                <a:gd name="connsiteX6" fmla="*/ 97631 w 123825"/>
                <a:gd name="connsiteY6" fmla="*/ 25241 h 361950"/>
                <a:gd name="connsiteX7" fmla="*/ 101441 w 123825"/>
                <a:gd name="connsiteY7" fmla="*/ 26194 h 361950"/>
                <a:gd name="connsiteX8" fmla="*/ 101441 w 123825"/>
                <a:gd name="connsiteY8" fmla="*/ 30956 h 361950"/>
                <a:gd name="connsiteX9" fmla="*/ 90964 w 123825"/>
                <a:gd name="connsiteY9" fmla="*/ 194786 h 361950"/>
                <a:gd name="connsiteX10" fmla="*/ 90964 w 123825"/>
                <a:gd name="connsiteY10" fmla="*/ 195739 h 361950"/>
                <a:gd name="connsiteX11" fmla="*/ 81439 w 123825"/>
                <a:gd name="connsiteY11" fmla="*/ 242411 h 361950"/>
                <a:gd name="connsiteX12" fmla="*/ 56674 w 123825"/>
                <a:gd name="connsiteY12" fmla="*/ 336709 h 361950"/>
                <a:gd name="connsiteX13" fmla="*/ 53816 w 123825"/>
                <a:gd name="connsiteY13" fmla="*/ 337661 h 361950"/>
                <a:gd name="connsiteX14" fmla="*/ 53816 w 123825"/>
                <a:gd name="connsiteY14" fmla="*/ 336709 h 361950"/>
                <a:gd name="connsiteX15" fmla="*/ 44291 w 123825"/>
                <a:gd name="connsiteY15" fmla="*/ 283369 h 361950"/>
                <a:gd name="connsiteX16" fmla="*/ 50006 w 123825"/>
                <a:gd name="connsiteY16" fmla="*/ 289084 h 361950"/>
                <a:gd name="connsiteX17" fmla="*/ 43339 w 123825"/>
                <a:gd name="connsiteY17" fmla="*/ 262414 h 361950"/>
                <a:gd name="connsiteX18" fmla="*/ 33814 w 123825"/>
                <a:gd name="connsiteY18" fmla="*/ 258604 h 361950"/>
                <a:gd name="connsiteX19" fmla="*/ 42386 w 123825"/>
                <a:gd name="connsiteY19" fmla="*/ 255747 h 361950"/>
                <a:gd name="connsiteX20" fmla="*/ 31909 w 123825"/>
                <a:gd name="connsiteY20" fmla="*/ 190976 h 361950"/>
                <a:gd name="connsiteX21" fmla="*/ 16669 w 123825"/>
                <a:gd name="connsiteY21" fmla="*/ 126206 h 361950"/>
                <a:gd name="connsiteX22" fmla="*/ 22384 w 123825"/>
                <a:gd name="connsiteY22" fmla="*/ 108109 h 361950"/>
                <a:gd name="connsiteX23" fmla="*/ 14764 w 123825"/>
                <a:gd name="connsiteY23" fmla="*/ 100489 h 361950"/>
                <a:gd name="connsiteX24" fmla="*/ 12859 w 123825"/>
                <a:gd name="connsiteY24" fmla="*/ 26194 h 361950"/>
                <a:gd name="connsiteX25" fmla="*/ 14764 w 123825"/>
                <a:gd name="connsiteY25" fmla="*/ 27147 h 361950"/>
                <a:gd name="connsiteX26" fmla="*/ 14764 w 123825"/>
                <a:gd name="connsiteY26" fmla="*/ 53816 h 361950"/>
                <a:gd name="connsiteX27" fmla="*/ 7144 w 123825"/>
                <a:gd name="connsiteY27" fmla="*/ 85249 h 361950"/>
                <a:gd name="connsiteX28" fmla="*/ 20479 w 123825"/>
                <a:gd name="connsiteY28" fmla="*/ 138589 h 361950"/>
                <a:gd name="connsiteX29" fmla="*/ 15716 w 123825"/>
                <a:gd name="connsiteY29" fmla="*/ 155734 h 361950"/>
                <a:gd name="connsiteX30" fmla="*/ 24289 w 123825"/>
                <a:gd name="connsiteY30" fmla="*/ 219551 h 361950"/>
                <a:gd name="connsiteX31" fmla="*/ 16669 w 123825"/>
                <a:gd name="connsiteY31" fmla="*/ 220504 h 361950"/>
                <a:gd name="connsiteX32" fmla="*/ 15716 w 123825"/>
                <a:gd name="connsiteY32" fmla="*/ 225266 h 361950"/>
                <a:gd name="connsiteX33" fmla="*/ 23336 w 123825"/>
                <a:gd name="connsiteY33" fmla="*/ 237649 h 361950"/>
                <a:gd name="connsiteX34" fmla="*/ 14764 w 123825"/>
                <a:gd name="connsiteY34" fmla="*/ 247174 h 361950"/>
                <a:gd name="connsiteX35" fmla="*/ 23336 w 123825"/>
                <a:gd name="connsiteY35" fmla="*/ 250984 h 361950"/>
                <a:gd name="connsiteX36" fmla="*/ 17621 w 123825"/>
                <a:gd name="connsiteY36" fmla="*/ 254794 h 361950"/>
                <a:gd name="connsiteX37" fmla="*/ 28099 w 123825"/>
                <a:gd name="connsiteY37" fmla="*/ 267176 h 361950"/>
                <a:gd name="connsiteX38" fmla="*/ 27146 w 123825"/>
                <a:gd name="connsiteY38" fmla="*/ 282416 h 361950"/>
                <a:gd name="connsiteX39" fmla="*/ 30956 w 123825"/>
                <a:gd name="connsiteY39" fmla="*/ 276701 h 361950"/>
                <a:gd name="connsiteX40" fmla="*/ 35719 w 123825"/>
                <a:gd name="connsiteY40" fmla="*/ 313849 h 361950"/>
                <a:gd name="connsiteX41" fmla="*/ 38576 w 123825"/>
                <a:gd name="connsiteY41" fmla="*/ 363379 h 361950"/>
                <a:gd name="connsiteX42" fmla="*/ 42386 w 123825"/>
                <a:gd name="connsiteY42" fmla="*/ 363379 h 361950"/>
                <a:gd name="connsiteX43" fmla="*/ 73819 w 123825"/>
                <a:gd name="connsiteY43" fmla="*/ 352901 h 361950"/>
                <a:gd name="connsiteX44" fmla="*/ 76676 w 123825"/>
                <a:gd name="connsiteY44" fmla="*/ 321469 h 361950"/>
                <a:gd name="connsiteX45" fmla="*/ 80486 w 123825"/>
                <a:gd name="connsiteY45" fmla="*/ 325279 h 361950"/>
                <a:gd name="connsiteX46" fmla="*/ 98584 w 123825"/>
                <a:gd name="connsiteY46" fmla="*/ 281464 h 361950"/>
                <a:gd name="connsiteX47" fmla="*/ 93821 w 123825"/>
                <a:gd name="connsiteY47" fmla="*/ 279559 h 361950"/>
                <a:gd name="connsiteX48" fmla="*/ 120491 w 123825"/>
                <a:gd name="connsiteY48" fmla="*/ 139541 h 361950"/>
                <a:gd name="connsiteX49" fmla="*/ 117634 w 123825"/>
                <a:gd name="connsiteY49" fmla="*/ 46197 h 361950"/>
                <a:gd name="connsiteX50" fmla="*/ 125254 w 123825"/>
                <a:gd name="connsiteY50" fmla="*/ 51911 h 361950"/>
                <a:gd name="connsiteX51" fmla="*/ 119539 w 123825"/>
                <a:gd name="connsiteY51" fmla="*/ 34766 h 361950"/>
                <a:gd name="connsiteX52" fmla="*/ 119539 w 123825"/>
                <a:gd name="connsiteY52" fmla="*/ 39529 h 361950"/>
                <a:gd name="connsiteX53" fmla="*/ 114776 w 123825"/>
                <a:gd name="connsiteY53" fmla="*/ 33814 h 361950"/>
                <a:gd name="connsiteX54" fmla="*/ 121444 w 123825"/>
                <a:gd name="connsiteY54" fmla="*/ 8097 h 361950"/>
                <a:gd name="connsiteX55" fmla="*/ 15716 w 123825"/>
                <a:gd name="connsiteY55" fmla="*/ 7144 h 361950"/>
                <a:gd name="connsiteX56" fmla="*/ 13811 w 123825"/>
                <a:gd name="connsiteY56" fmla="*/ 29051 h 361950"/>
                <a:gd name="connsiteX57" fmla="*/ 15716 w 123825"/>
                <a:gd name="connsiteY57" fmla="*/ 29051 h 361950"/>
                <a:gd name="connsiteX58" fmla="*/ 63341 w 123825"/>
                <a:gd name="connsiteY58" fmla="*/ 24289 h 361950"/>
                <a:gd name="connsiteX59" fmla="*/ 70961 w 123825"/>
                <a:gd name="connsiteY59" fmla="*/ 31909 h 361950"/>
                <a:gd name="connsiteX60" fmla="*/ 101441 w 123825"/>
                <a:gd name="connsiteY60" fmla="*/ 41434 h 361950"/>
                <a:gd name="connsiteX61" fmla="*/ 101441 w 123825"/>
                <a:gd name="connsiteY61" fmla="*/ 41434 h 361950"/>
                <a:gd name="connsiteX62" fmla="*/ 100489 w 123825"/>
                <a:gd name="connsiteY62" fmla="*/ 47149 h 361950"/>
                <a:gd name="connsiteX63" fmla="*/ 100489 w 123825"/>
                <a:gd name="connsiteY63" fmla="*/ 47149 h 361950"/>
                <a:gd name="connsiteX64" fmla="*/ 121444 w 123825"/>
                <a:gd name="connsiteY64" fmla="*/ 36672 h 361950"/>
                <a:gd name="connsiteX65" fmla="*/ 121444 w 123825"/>
                <a:gd name="connsiteY65" fmla="*/ 36672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3825" h="361950">
                  <a:moveTo>
                    <a:pt x="70961" y="31909"/>
                  </a:moveTo>
                  <a:cubicBezTo>
                    <a:pt x="70009" y="31909"/>
                    <a:pt x="93821" y="24289"/>
                    <a:pt x="92869" y="20479"/>
                  </a:cubicBezTo>
                  <a:cubicBezTo>
                    <a:pt x="90964" y="22384"/>
                    <a:pt x="90964" y="22384"/>
                    <a:pt x="92869" y="21431"/>
                  </a:cubicBezTo>
                  <a:cubicBezTo>
                    <a:pt x="92869" y="23336"/>
                    <a:pt x="91916" y="24289"/>
                    <a:pt x="90964" y="25241"/>
                  </a:cubicBezTo>
                  <a:cubicBezTo>
                    <a:pt x="91916" y="25241"/>
                    <a:pt x="95726" y="21431"/>
                    <a:pt x="96679" y="22384"/>
                  </a:cubicBezTo>
                  <a:cubicBezTo>
                    <a:pt x="94774" y="29051"/>
                    <a:pt x="92869" y="23336"/>
                    <a:pt x="92869" y="30956"/>
                  </a:cubicBezTo>
                  <a:cubicBezTo>
                    <a:pt x="95726" y="30004"/>
                    <a:pt x="96679" y="28099"/>
                    <a:pt x="97631" y="25241"/>
                  </a:cubicBezTo>
                  <a:cubicBezTo>
                    <a:pt x="96679" y="26194"/>
                    <a:pt x="91916" y="30956"/>
                    <a:pt x="101441" y="26194"/>
                  </a:cubicBezTo>
                  <a:cubicBezTo>
                    <a:pt x="95726" y="29051"/>
                    <a:pt x="101441" y="30004"/>
                    <a:pt x="101441" y="30956"/>
                  </a:cubicBezTo>
                  <a:cubicBezTo>
                    <a:pt x="87154" y="70009"/>
                    <a:pt x="86201" y="166211"/>
                    <a:pt x="90964" y="194786"/>
                  </a:cubicBezTo>
                  <a:cubicBezTo>
                    <a:pt x="86201" y="194786"/>
                    <a:pt x="86201" y="195739"/>
                    <a:pt x="90964" y="195739"/>
                  </a:cubicBezTo>
                  <a:cubicBezTo>
                    <a:pt x="90011" y="197644"/>
                    <a:pt x="70009" y="233839"/>
                    <a:pt x="81439" y="242411"/>
                  </a:cubicBezTo>
                  <a:cubicBezTo>
                    <a:pt x="83344" y="251936"/>
                    <a:pt x="43339" y="334804"/>
                    <a:pt x="56674" y="336709"/>
                  </a:cubicBezTo>
                  <a:cubicBezTo>
                    <a:pt x="58579" y="329089"/>
                    <a:pt x="52864" y="338614"/>
                    <a:pt x="53816" y="337661"/>
                  </a:cubicBezTo>
                  <a:cubicBezTo>
                    <a:pt x="54769" y="335756"/>
                    <a:pt x="58579" y="330994"/>
                    <a:pt x="53816" y="336709"/>
                  </a:cubicBezTo>
                  <a:cubicBezTo>
                    <a:pt x="56674" y="326231"/>
                    <a:pt x="50006" y="303372"/>
                    <a:pt x="44291" y="283369"/>
                  </a:cubicBezTo>
                  <a:cubicBezTo>
                    <a:pt x="46196" y="285274"/>
                    <a:pt x="48101" y="287179"/>
                    <a:pt x="50006" y="289084"/>
                  </a:cubicBezTo>
                  <a:cubicBezTo>
                    <a:pt x="49054" y="288131"/>
                    <a:pt x="40481" y="258604"/>
                    <a:pt x="43339" y="262414"/>
                  </a:cubicBezTo>
                  <a:cubicBezTo>
                    <a:pt x="43339" y="261461"/>
                    <a:pt x="36671" y="258604"/>
                    <a:pt x="33814" y="258604"/>
                  </a:cubicBezTo>
                  <a:cubicBezTo>
                    <a:pt x="36671" y="256699"/>
                    <a:pt x="39529" y="255747"/>
                    <a:pt x="42386" y="255747"/>
                  </a:cubicBezTo>
                  <a:cubicBezTo>
                    <a:pt x="34766" y="246222"/>
                    <a:pt x="24289" y="195739"/>
                    <a:pt x="31909" y="190976"/>
                  </a:cubicBezTo>
                  <a:cubicBezTo>
                    <a:pt x="27146" y="169069"/>
                    <a:pt x="18574" y="140494"/>
                    <a:pt x="16669" y="126206"/>
                  </a:cubicBezTo>
                  <a:cubicBezTo>
                    <a:pt x="15716" y="125254"/>
                    <a:pt x="17621" y="113824"/>
                    <a:pt x="22384" y="108109"/>
                  </a:cubicBezTo>
                  <a:cubicBezTo>
                    <a:pt x="21431" y="111919"/>
                    <a:pt x="13811" y="100489"/>
                    <a:pt x="14764" y="100489"/>
                  </a:cubicBezTo>
                  <a:cubicBezTo>
                    <a:pt x="21431" y="104299"/>
                    <a:pt x="13811" y="27147"/>
                    <a:pt x="12859" y="26194"/>
                  </a:cubicBezTo>
                  <a:cubicBezTo>
                    <a:pt x="10954" y="28099"/>
                    <a:pt x="11906" y="28099"/>
                    <a:pt x="14764" y="27147"/>
                  </a:cubicBezTo>
                  <a:cubicBezTo>
                    <a:pt x="18574" y="30004"/>
                    <a:pt x="476" y="42386"/>
                    <a:pt x="14764" y="53816"/>
                  </a:cubicBezTo>
                  <a:cubicBezTo>
                    <a:pt x="11906" y="54769"/>
                    <a:pt x="10001" y="84297"/>
                    <a:pt x="7144" y="85249"/>
                  </a:cubicBezTo>
                  <a:cubicBezTo>
                    <a:pt x="14764" y="95726"/>
                    <a:pt x="12859" y="125254"/>
                    <a:pt x="20479" y="138589"/>
                  </a:cubicBezTo>
                  <a:cubicBezTo>
                    <a:pt x="7144" y="141447"/>
                    <a:pt x="15716" y="144304"/>
                    <a:pt x="15716" y="155734"/>
                  </a:cubicBezTo>
                  <a:cubicBezTo>
                    <a:pt x="18574" y="191929"/>
                    <a:pt x="10954" y="194786"/>
                    <a:pt x="24289" y="219551"/>
                  </a:cubicBezTo>
                  <a:cubicBezTo>
                    <a:pt x="24289" y="228124"/>
                    <a:pt x="17621" y="219551"/>
                    <a:pt x="16669" y="220504"/>
                  </a:cubicBezTo>
                  <a:cubicBezTo>
                    <a:pt x="19526" y="220504"/>
                    <a:pt x="18574" y="222409"/>
                    <a:pt x="15716" y="225266"/>
                  </a:cubicBezTo>
                  <a:cubicBezTo>
                    <a:pt x="14764" y="224314"/>
                    <a:pt x="22384" y="233839"/>
                    <a:pt x="23336" y="237649"/>
                  </a:cubicBezTo>
                  <a:cubicBezTo>
                    <a:pt x="20479" y="241459"/>
                    <a:pt x="14764" y="244316"/>
                    <a:pt x="14764" y="247174"/>
                  </a:cubicBezTo>
                  <a:cubicBezTo>
                    <a:pt x="19526" y="252889"/>
                    <a:pt x="14764" y="245269"/>
                    <a:pt x="23336" y="250984"/>
                  </a:cubicBezTo>
                  <a:cubicBezTo>
                    <a:pt x="21431" y="252889"/>
                    <a:pt x="17621" y="255747"/>
                    <a:pt x="17621" y="254794"/>
                  </a:cubicBezTo>
                  <a:cubicBezTo>
                    <a:pt x="14764" y="259556"/>
                    <a:pt x="26194" y="264319"/>
                    <a:pt x="28099" y="267176"/>
                  </a:cubicBezTo>
                  <a:cubicBezTo>
                    <a:pt x="22384" y="268129"/>
                    <a:pt x="22384" y="279559"/>
                    <a:pt x="27146" y="282416"/>
                  </a:cubicBezTo>
                  <a:cubicBezTo>
                    <a:pt x="30004" y="276701"/>
                    <a:pt x="23336" y="280511"/>
                    <a:pt x="30956" y="276701"/>
                  </a:cubicBezTo>
                  <a:cubicBezTo>
                    <a:pt x="17621" y="287179"/>
                    <a:pt x="35719" y="302419"/>
                    <a:pt x="35719" y="313849"/>
                  </a:cubicBezTo>
                  <a:cubicBezTo>
                    <a:pt x="36671" y="314801"/>
                    <a:pt x="32861" y="351949"/>
                    <a:pt x="38576" y="363379"/>
                  </a:cubicBezTo>
                  <a:cubicBezTo>
                    <a:pt x="44291" y="362426"/>
                    <a:pt x="45244" y="362426"/>
                    <a:pt x="42386" y="363379"/>
                  </a:cubicBezTo>
                  <a:cubicBezTo>
                    <a:pt x="49054" y="368141"/>
                    <a:pt x="70009" y="350997"/>
                    <a:pt x="73819" y="352901"/>
                  </a:cubicBezTo>
                  <a:cubicBezTo>
                    <a:pt x="74771" y="353854"/>
                    <a:pt x="76676" y="324326"/>
                    <a:pt x="76676" y="321469"/>
                  </a:cubicBezTo>
                  <a:cubicBezTo>
                    <a:pt x="89059" y="331947"/>
                    <a:pt x="77629" y="327184"/>
                    <a:pt x="80486" y="325279"/>
                  </a:cubicBezTo>
                  <a:cubicBezTo>
                    <a:pt x="70961" y="315754"/>
                    <a:pt x="94774" y="285274"/>
                    <a:pt x="98584" y="281464"/>
                  </a:cubicBezTo>
                  <a:cubicBezTo>
                    <a:pt x="97631" y="277654"/>
                    <a:pt x="96679" y="276701"/>
                    <a:pt x="93821" y="279559"/>
                  </a:cubicBezTo>
                  <a:cubicBezTo>
                    <a:pt x="87154" y="262414"/>
                    <a:pt x="112871" y="156686"/>
                    <a:pt x="120491" y="139541"/>
                  </a:cubicBezTo>
                  <a:cubicBezTo>
                    <a:pt x="122396" y="128111"/>
                    <a:pt x="106204" y="55722"/>
                    <a:pt x="117634" y="46197"/>
                  </a:cubicBezTo>
                  <a:cubicBezTo>
                    <a:pt x="114776" y="46197"/>
                    <a:pt x="126206" y="51911"/>
                    <a:pt x="125254" y="51911"/>
                  </a:cubicBezTo>
                  <a:cubicBezTo>
                    <a:pt x="122396" y="48101"/>
                    <a:pt x="121444" y="32861"/>
                    <a:pt x="119539" y="34766"/>
                  </a:cubicBezTo>
                  <a:cubicBezTo>
                    <a:pt x="119539" y="33814"/>
                    <a:pt x="119539" y="42386"/>
                    <a:pt x="119539" y="39529"/>
                  </a:cubicBezTo>
                  <a:cubicBezTo>
                    <a:pt x="119539" y="35719"/>
                    <a:pt x="117634" y="33814"/>
                    <a:pt x="114776" y="33814"/>
                  </a:cubicBezTo>
                  <a:cubicBezTo>
                    <a:pt x="137636" y="23336"/>
                    <a:pt x="112871" y="12859"/>
                    <a:pt x="121444" y="8097"/>
                  </a:cubicBezTo>
                  <a:cubicBezTo>
                    <a:pt x="90011" y="16669"/>
                    <a:pt x="40481" y="8097"/>
                    <a:pt x="15716" y="7144"/>
                  </a:cubicBezTo>
                  <a:cubicBezTo>
                    <a:pt x="10001" y="9049"/>
                    <a:pt x="10001" y="26194"/>
                    <a:pt x="13811" y="29051"/>
                  </a:cubicBezTo>
                  <a:cubicBezTo>
                    <a:pt x="22384" y="25241"/>
                    <a:pt x="14764" y="28099"/>
                    <a:pt x="15716" y="29051"/>
                  </a:cubicBezTo>
                  <a:cubicBezTo>
                    <a:pt x="13811" y="26194"/>
                    <a:pt x="55721" y="35719"/>
                    <a:pt x="63341" y="24289"/>
                  </a:cubicBezTo>
                  <a:cubicBezTo>
                    <a:pt x="66199" y="32861"/>
                    <a:pt x="63341" y="22384"/>
                    <a:pt x="70961" y="31909"/>
                  </a:cubicBezTo>
                  <a:close/>
                  <a:moveTo>
                    <a:pt x="101441" y="41434"/>
                  </a:moveTo>
                  <a:cubicBezTo>
                    <a:pt x="101441" y="41434"/>
                    <a:pt x="100489" y="38576"/>
                    <a:pt x="101441" y="41434"/>
                  </a:cubicBezTo>
                  <a:close/>
                  <a:moveTo>
                    <a:pt x="100489" y="47149"/>
                  </a:moveTo>
                  <a:cubicBezTo>
                    <a:pt x="101441" y="44291"/>
                    <a:pt x="103346" y="44291"/>
                    <a:pt x="100489" y="47149"/>
                  </a:cubicBezTo>
                  <a:close/>
                  <a:moveTo>
                    <a:pt x="121444" y="36672"/>
                  </a:moveTo>
                  <a:cubicBezTo>
                    <a:pt x="122396" y="39529"/>
                    <a:pt x="117634" y="34766"/>
                    <a:pt x="121444" y="366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9" name="Freeform: Shape 1348">
              <a:extLst>
                <a:ext uri="{FF2B5EF4-FFF2-40B4-BE49-F238E27FC236}">
                  <a16:creationId xmlns:a16="http://schemas.microsoft.com/office/drawing/2014/main" xmlns="" id="{8F30AD8C-0204-46C3-BA9C-F9E1DFDA27B4}"/>
                </a:ext>
              </a:extLst>
            </p:cNvPr>
            <p:cNvSpPr/>
            <p:nvPr/>
          </p:nvSpPr>
          <p:spPr>
            <a:xfrm>
              <a:off x="7278105" y="56811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0" name="Freeform: Shape 1349">
              <a:extLst>
                <a:ext uri="{FF2B5EF4-FFF2-40B4-BE49-F238E27FC236}">
                  <a16:creationId xmlns:a16="http://schemas.microsoft.com/office/drawing/2014/main" xmlns="" id="{96B3DBE5-E821-452E-8027-E68FCFC35F8C}"/>
                </a:ext>
              </a:extLst>
            </p:cNvPr>
            <p:cNvSpPr/>
            <p:nvPr/>
          </p:nvSpPr>
          <p:spPr>
            <a:xfrm>
              <a:off x="7176336" y="5802153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7144"/>
                    <a:pt x="8371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1" name="Freeform: Shape 1350">
              <a:extLst>
                <a:ext uri="{FF2B5EF4-FFF2-40B4-BE49-F238E27FC236}">
                  <a16:creationId xmlns:a16="http://schemas.microsoft.com/office/drawing/2014/main" xmlns="" id="{92C25AFE-20A9-493D-9E88-502B58FA77A8}"/>
                </a:ext>
              </a:extLst>
            </p:cNvPr>
            <p:cNvSpPr/>
            <p:nvPr/>
          </p:nvSpPr>
          <p:spPr>
            <a:xfrm>
              <a:off x="7249954" y="57988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2" name="Freeform: Shape 1351">
              <a:extLst>
                <a:ext uri="{FF2B5EF4-FFF2-40B4-BE49-F238E27FC236}">
                  <a16:creationId xmlns:a16="http://schemas.microsoft.com/office/drawing/2014/main" xmlns="" id="{78DB0CDC-034E-4B58-A9D4-7A4F2CC8AA30}"/>
                </a:ext>
              </a:extLst>
            </p:cNvPr>
            <p:cNvSpPr/>
            <p:nvPr/>
          </p:nvSpPr>
          <p:spPr>
            <a:xfrm>
              <a:off x="7183279" y="577029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3" name="Freeform: Shape 1352">
              <a:extLst>
                <a:ext uri="{FF2B5EF4-FFF2-40B4-BE49-F238E27FC236}">
                  <a16:creationId xmlns:a16="http://schemas.microsoft.com/office/drawing/2014/main" xmlns="" id="{BF2F48C1-4B52-47C9-961B-EECB0AB5AE2A}"/>
                </a:ext>
              </a:extLst>
            </p:cNvPr>
            <p:cNvSpPr/>
            <p:nvPr/>
          </p:nvSpPr>
          <p:spPr>
            <a:xfrm>
              <a:off x="7182326" y="5755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4" name="Freeform: Shape 1353">
              <a:extLst>
                <a:ext uri="{FF2B5EF4-FFF2-40B4-BE49-F238E27FC236}">
                  <a16:creationId xmlns:a16="http://schemas.microsoft.com/office/drawing/2014/main" xmlns="" id="{C7925313-34A8-4582-9A9A-063D6E17DFAB}"/>
                </a:ext>
              </a:extLst>
            </p:cNvPr>
            <p:cNvSpPr/>
            <p:nvPr/>
          </p:nvSpPr>
          <p:spPr>
            <a:xfrm>
              <a:off x="7181056" y="5746908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8414" y="7144"/>
                    <a:pt x="5556" y="7144"/>
                    <a:pt x="84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5" name="Freeform: Shape 1354">
              <a:extLst>
                <a:ext uri="{FF2B5EF4-FFF2-40B4-BE49-F238E27FC236}">
                  <a16:creationId xmlns:a16="http://schemas.microsoft.com/office/drawing/2014/main" xmlns="" id="{E329D0FE-7797-4BFB-8AD7-8826B9229793}"/>
                </a:ext>
              </a:extLst>
            </p:cNvPr>
            <p:cNvSpPr/>
            <p:nvPr/>
          </p:nvSpPr>
          <p:spPr>
            <a:xfrm>
              <a:off x="7204234" y="5908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8096" y="8097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6" name="Freeform: Shape 1355">
              <a:extLst>
                <a:ext uri="{FF2B5EF4-FFF2-40B4-BE49-F238E27FC236}">
                  <a16:creationId xmlns:a16="http://schemas.microsoft.com/office/drawing/2014/main" xmlns="" id="{EBCDAD04-538D-48B2-A5D9-89CDD4E47175}"/>
                </a:ext>
              </a:extLst>
            </p:cNvPr>
            <p:cNvSpPr/>
            <p:nvPr/>
          </p:nvSpPr>
          <p:spPr>
            <a:xfrm>
              <a:off x="7190899" y="5861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7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7"/>
                    <a:pt x="9049" y="8097"/>
                  </a:cubicBez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7" name="Freeform: Shape 1356">
              <a:extLst>
                <a:ext uri="{FF2B5EF4-FFF2-40B4-BE49-F238E27FC236}">
                  <a16:creationId xmlns:a16="http://schemas.microsoft.com/office/drawing/2014/main" xmlns="" id="{874DB8A6-AC45-44CE-A0FD-E6D6AFC9FBD1}"/>
                </a:ext>
              </a:extLst>
            </p:cNvPr>
            <p:cNvSpPr/>
            <p:nvPr/>
          </p:nvSpPr>
          <p:spPr>
            <a:xfrm>
              <a:off x="7214288" y="59621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8" name="Freeform: Shape 1357">
              <a:extLst>
                <a:ext uri="{FF2B5EF4-FFF2-40B4-BE49-F238E27FC236}">
                  <a16:creationId xmlns:a16="http://schemas.microsoft.com/office/drawing/2014/main" xmlns="" id="{DC86670E-1749-4BD6-ACDB-6C38EAB29FCE}"/>
                </a:ext>
              </a:extLst>
            </p:cNvPr>
            <p:cNvSpPr/>
            <p:nvPr/>
          </p:nvSpPr>
          <p:spPr>
            <a:xfrm>
              <a:off x="7192804" y="58631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7"/>
                    <a:pt x="7144" y="7144"/>
                    <a:pt x="7144" y="7144"/>
                  </a:cubicBezTo>
                  <a:cubicBezTo>
                    <a:pt x="7144" y="7144"/>
                    <a:pt x="7144" y="8097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9" name="Freeform: Shape 1358">
              <a:extLst>
                <a:ext uri="{FF2B5EF4-FFF2-40B4-BE49-F238E27FC236}">
                  <a16:creationId xmlns:a16="http://schemas.microsoft.com/office/drawing/2014/main" xmlns="" id="{1360A18A-8150-479E-AA3C-746F636B09D3}"/>
                </a:ext>
              </a:extLst>
            </p:cNvPr>
            <p:cNvSpPr/>
            <p:nvPr/>
          </p:nvSpPr>
          <p:spPr>
            <a:xfrm>
              <a:off x="7179469" y="567314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4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0" name="Freeform: Shape 1359">
              <a:extLst>
                <a:ext uri="{FF2B5EF4-FFF2-40B4-BE49-F238E27FC236}">
                  <a16:creationId xmlns:a16="http://schemas.microsoft.com/office/drawing/2014/main" xmlns="" id="{D277402D-3F06-4089-AB5D-5434727ECA82}"/>
                </a:ext>
              </a:extLst>
            </p:cNvPr>
            <p:cNvSpPr/>
            <p:nvPr/>
          </p:nvSpPr>
          <p:spPr>
            <a:xfrm>
              <a:off x="7178516" y="56735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1" name="Freeform: Shape 1360">
              <a:extLst>
                <a:ext uri="{FF2B5EF4-FFF2-40B4-BE49-F238E27FC236}">
                  <a16:creationId xmlns:a16="http://schemas.microsoft.com/office/drawing/2014/main" xmlns="" id="{EC730007-1950-4E3C-80A6-4044FA70A4E5}"/>
                </a:ext>
              </a:extLst>
            </p:cNvPr>
            <p:cNvSpPr/>
            <p:nvPr/>
          </p:nvSpPr>
          <p:spPr>
            <a:xfrm>
              <a:off x="7177564" y="56716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2" name="Freeform: Shape 1361">
              <a:extLst>
                <a:ext uri="{FF2B5EF4-FFF2-40B4-BE49-F238E27FC236}">
                  <a16:creationId xmlns:a16="http://schemas.microsoft.com/office/drawing/2014/main" xmlns="" id="{7A939637-45D4-4044-BBB2-D114A9847D18}"/>
                </a:ext>
              </a:extLst>
            </p:cNvPr>
            <p:cNvSpPr/>
            <p:nvPr/>
          </p:nvSpPr>
          <p:spPr>
            <a:xfrm>
              <a:off x="7179469" y="5687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3" name="Freeform: Shape 1362">
              <a:extLst>
                <a:ext uri="{FF2B5EF4-FFF2-40B4-BE49-F238E27FC236}">
                  <a16:creationId xmlns:a16="http://schemas.microsoft.com/office/drawing/2014/main" xmlns="" id="{CE8913F8-9F0B-4111-B5D8-8D48CBFF4978}"/>
                </a:ext>
              </a:extLst>
            </p:cNvPr>
            <p:cNvSpPr/>
            <p:nvPr/>
          </p:nvSpPr>
          <p:spPr>
            <a:xfrm>
              <a:off x="7180421" y="568658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8096" y="794"/>
                    <a:pt x="7144" y="12224"/>
                    <a:pt x="7144" y="122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4" name="Freeform: Shape 1363">
              <a:extLst>
                <a:ext uri="{FF2B5EF4-FFF2-40B4-BE49-F238E27FC236}">
                  <a16:creationId xmlns:a16="http://schemas.microsoft.com/office/drawing/2014/main" xmlns="" id="{5059835E-398F-46D3-9129-EABEDAE0E45F}"/>
                </a:ext>
              </a:extLst>
            </p:cNvPr>
            <p:cNvSpPr/>
            <p:nvPr/>
          </p:nvSpPr>
          <p:spPr>
            <a:xfrm>
              <a:off x="7167721" y="5734902"/>
              <a:ext cx="9525" cy="9525"/>
            </a:xfrm>
            <a:custGeom>
              <a:avLst/>
              <a:gdLst>
                <a:gd name="connsiteX0" fmla="*/ 8414 w 9525"/>
                <a:gd name="connsiteY0" fmla="*/ 10578 h 9525"/>
                <a:gd name="connsiteX1" fmla="*/ 8414 w 9525"/>
                <a:gd name="connsiteY1" fmla="*/ 105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10578"/>
                  </a:moveTo>
                  <a:cubicBezTo>
                    <a:pt x="5556" y="3910"/>
                    <a:pt x="8414" y="8672"/>
                    <a:pt x="8414" y="1057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5" name="Freeform: Shape 1364">
              <a:extLst>
                <a:ext uri="{FF2B5EF4-FFF2-40B4-BE49-F238E27FC236}">
                  <a16:creationId xmlns:a16="http://schemas.microsoft.com/office/drawing/2014/main" xmlns="" id="{6C3BEC64-EE2E-49A8-B60E-E10C4B360CF8}"/>
                </a:ext>
              </a:extLst>
            </p:cNvPr>
            <p:cNvSpPr/>
            <p:nvPr/>
          </p:nvSpPr>
          <p:spPr>
            <a:xfrm>
              <a:off x="7167086" y="5748919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8096" y="6085"/>
                    <a:pt x="7144" y="7990"/>
                    <a:pt x="7144" y="7990"/>
                  </a:cubicBezTo>
                  <a:cubicBezTo>
                    <a:pt x="7144" y="8943"/>
                    <a:pt x="8096" y="8943"/>
                    <a:pt x="9049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6" name="Freeform: Shape 1365">
              <a:extLst>
                <a:ext uri="{FF2B5EF4-FFF2-40B4-BE49-F238E27FC236}">
                  <a16:creationId xmlns:a16="http://schemas.microsoft.com/office/drawing/2014/main" xmlns="" id="{9933E18A-F78E-4C6E-834D-9A6572ACC8E1}"/>
                </a:ext>
              </a:extLst>
            </p:cNvPr>
            <p:cNvSpPr/>
            <p:nvPr/>
          </p:nvSpPr>
          <p:spPr>
            <a:xfrm>
              <a:off x="7173754" y="58269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7" name="Freeform: Shape 1366">
              <a:extLst>
                <a:ext uri="{FF2B5EF4-FFF2-40B4-BE49-F238E27FC236}">
                  <a16:creationId xmlns:a16="http://schemas.microsoft.com/office/drawing/2014/main" xmlns="" id="{A788423A-168D-4DDC-96FD-4AF59F3BECAA}"/>
                </a:ext>
              </a:extLst>
            </p:cNvPr>
            <p:cNvSpPr/>
            <p:nvPr/>
          </p:nvSpPr>
          <p:spPr>
            <a:xfrm>
              <a:off x="7190899" y="5838110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8" name="Freeform: Shape 1367">
              <a:extLst>
                <a:ext uri="{FF2B5EF4-FFF2-40B4-BE49-F238E27FC236}">
                  <a16:creationId xmlns:a16="http://schemas.microsoft.com/office/drawing/2014/main" xmlns="" id="{F8D003F2-093B-495E-A883-8236D3666693}"/>
                </a:ext>
              </a:extLst>
            </p:cNvPr>
            <p:cNvSpPr/>
            <p:nvPr/>
          </p:nvSpPr>
          <p:spPr>
            <a:xfrm>
              <a:off x="7173553" y="5850130"/>
              <a:ext cx="9525" cy="9525"/>
            </a:xfrm>
            <a:custGeom>
              <a:avLst/>
              <a:gdLst>
                <a:gd name="connsiteX0" fmla="*/ 7344 w 9525"/>
                <a:gd name="connsiteY0" fmla="*/ 7745 h 9525"/>
                <a:gd name="connsiteX1" fmla="*/ 7344 w 9525"/>
                <a:gd name="connsiteY1" fmla="*/ 77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745"/>
                  </a:moveTo>
                  <a:cubicBezTo>
                    <a:pt x="6392" y="4887"/>
                    <a:pt x="9249" y="13460"/>
                    <a:pt x="7344" y="77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9" name="Freeform: Shape 1368">
              <a:extLst>
                <a:ext uri="{FF2B5EF4-FFF2-40B4-BE49-F238E27FC236}">
                  <a16:creationId xmlns:a16="http://schemas.microsoft.com/office/drawing/2014/main" xmlns="" id="{C3539ED9-136E-4FDB-8CB2-D8CD26FA4B9B}"/>
                </a:ext>
              </a:extLst>
            </p:cNvPr>
            <p:cNvSpPr/>
            <p:nvPr/>
          </p:nvSpPr>
          <p:spPr>
            <a:xfrm>
              <a:off x="7190746" y="5978693"/>
              <a:ext cx="9525" cy="9525"/>
            </a:xfrm>
            <a:custGeom>
              <a:avLst/>
              <a:gdLst>
                <a:gd name="connsiteX0" fmla="*/ 7297 w 9525"/>
                <a:gd name="connsiteY0" fmla="*/ 8722 h 9525"/>
                <a:gd name="connsiteX1" fmla="*/ 10154 w 9525"/>
                <a:gd name="connsiteY1" fmla="*/ 7769 h 9525"/>
                <a:gd name="connsiteX2" fmla="*/ 7297 w 9525"/>
                <a:gd name="connsiteY2" fmla="*/ 87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722"/>
                  </a:moveTo>
                  <a:lnTo>
                    <a:pt x="10154" y="7769"/>
                  </a:lnTo>
                  <a:cubicBezTo>
                    <a:pt x="10154" y="6817"/>
                    <a:pt x="6344" y="6817"/>
                    <a:pt x="7297" y="87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0" name="Freeform: Shape 1369">
              <a:extLst>
                <a:ext uri="{FF2B5EF4-FFF2-40B4-BE49-F238E27FC236}">
                  <a16:creationId xmlns:a16="http://schemas.microsoft.com/office/drawing/2014/main" xmlns="" id="{FDB4FE80-C625-4B59-BC2D-9861E7B0351C}"/>
                </a:ext>
              </a:extLst>
            </p:cNvPr>
            <p:cNvSpPr/>
            <p:nvPr/>
          </p:nvSpPr>
          <p:spPr>
            <a:xfrm>
              <a:off x="7236619" y="597931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9049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0001"/>
                    <a:pt x="10001" y="8096"/>
                    <a:pt x="9049" y="7144"/>
                  </a:cubicBezTo>
                  <a:cubicBezTo>
                    <a:pt x="9049" y="8096"/>
                    <a:pt x="7144" y="9049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1" name="Freeform: Shape 1370">
              <a:extLst>
                <a:ext uri="{FF2B5EF4-FFF2-40B4-BE49-F238E27FC236}">
                  <a16:creationId xmlns:a16="http://schemas.microsoft.com/office/drawing/2014/main" xmlns="" id="{BA414083-CBAF-4BBD-BFC0-AE7E647B513E}"/>
                </a:ext>
              </a:extLst>
            </p:cNvPr>
            <p:cNvSpPr/>
            <p:nvPr/>
          </p:nvSpPr>
          <p:spPr>
            <a:xfrm>
              <a:off x="7273637" y="5815488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9049"/>
                    <a:pt x="6320" y="7144"/>
                    <a:pt x="727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2" name="Freeform: Shape 1371">
              <a:extLst>
                <a:ext uri="{FF2B5EF4-FFF2-40B4-BE49-F238E27FC236}">
                  <a16:creationId xmlns:a16="http://schemas.microsoft.com/office/drawing/2014/main" xmlns="" id="{018A2707-FC1A-4353-9FD9-26770FD637EF}"/>
                </a:ext>
              </a:extLst>
            </p:cNvPr>
            <p:cNvSpPr/>
            <p:nvPr/>
          </p:nvSpPr>
          <p:spPr>
            <a:xfrm>
              <a:off x="7252097" y="58916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1476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3" name="Freeform: Shape 1372">
              <a:extLst>
                <a:ext uri="{FF2B5EF4-FFF2-40B4-BE49-F238E27FC236}">
                  <a16:creationId xmlns:a16="http://schemas.microsoft.com/office/drawing/2014/main" xmlns="" id="{52652AD6-B44F-4322-89E5-7F552A0D6C10}"/>
                </a:ext>
              </a:extLst>
            </p:cNvPr>
            <p:cNvSpPr/>
            <p:nvPr/>
          </p:nvSpPr>
          <p:spPr>
            <a:xfrm>
              <a:off x="7248063" y="5898386"/>
              <a:ext cx="19050" cy="19050"/>
            </a:xfrm>
            <a:custGeom>
              <a:avLst/>
              <a:gdLst>
                <a:gd name="connsiteX0" fmla="*/ 8081 w 19050"/>
                <a:gd name="connsiteY0" fmla="*/ 14733 h 19050"/>
                <a:gd name="connsiteX1" fmla="*/ 10939 w 19050"/>
                <a:gd name="connsiteY1" fmla="*/ 9018 h 19050"/>
                <a:gd name="connsiteX2" fmla="*/ 8081 w 19050"/>
                <a:gd name="connsiteY2" fmla="*/ 14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8081" y="14733"/>
                  </a:moveTo>
                  <a:cubicBezTo>
                    <a:pt x="22369" y="29021"/>
                    <a:pt x="8081" y="9018"/>
                    <a:pt x="10939" y="9018"/>
                  </a:cubicBezTo>
                  <a:cubicBezTo>
                    <a:pt x="-491" y="2351"/>
                    <a:pt x="18559" y="15686"/>
                    <a:pt x="8081" y="147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4" name="Freeform: Shape 1373">
              <a:extLst>
                <a:ext uri="{FF2B5EF4-FFF2-40B4-BE49-F238E27FC236}">
                  <a16:creationId xmlns:a16="http://schemas.microsoft.com/office/drawing/2014/main" xmlns="" id="{C345154E-8727-46EE-89E7-0D433F5EC25E}"/>
                </a:ext>
              </a:extLst>
            </p:cNvPr>
            <p:cNvSpPr/>
            <p:nvPr/>
          </p:nvSpPr>
          <p:spPr>
            <a:xfrm>
              <a:off x="7302341" y="6096476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80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5" name="Freeform: Shape 1374">
              <a:extLst>
                <a:ext uri="{FF2B5EF4-FFF2-40B4-BE49-F238E27FC236}">
                  <a16:creationId xmlns:a16="http://schemas.microsoft.com/office/drawing/2014/main" xmlns="" id="{ADF4FF0F-8B20-4567-91B9-99D3215126B8}"/>
                </a:ext>
              </a:extLst>
            </p:cNvPr>
            <p:cNvSpPr/>
            <p:nvPr/>
          </p:nvSpPr>
          <p:spPr>
            <a:xfrm>
              <a:off x="7330916" y="621268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6" name="Freeform: Shape 1375">
              <a:extLst>
                <a:ext uri="{FF2B5EF4-FFF2-40B4-BE49-F238E27FC236}">
                  <a16:creationId xmlns:a16="http://schemas.microsoft.com/office/drawing/2014/main" xmlns="" id="{DFB1E4A5-1256-446E-90E8-DB8268D09035}"/>
                </a:ext>
              </a:extLst>
            </p:cNvPr>
            <p:cNvSpPr/>
            <p:nvPr/>
          </p:nvSpPr>
          <p:spPr>
            <a:xfrm>
              <a:off x="7333774" y="62336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7" name="Freeform: Shape 1376">
              <a:extLst>
                <a:ext uri="{FF2B5EF4-FFF2-40B4-BE49-F238E27FC236}">
                  <a16:creationId xmlns:a16="http://schemas.microsoft.com/office/drawing/2014/main" xmlns="" id="{88E0239D-0A8E-4546-BADE-ADF18DD4E254}"/>
                </a:ext>
              </a:extLst>
            </p:cNvPr>
            <p:cNvSpPr/>
            <p:nvPr/>
          </p:nvSpPr>
          <p:spPr>
            <a:xfrm>
              <a:off x="7302341" y="60974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3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10953"/>
                  </a:lnTo>
                  <a:cubicBezTo>
                    <a:pt x="8096" y="10001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8" name="Freeform: Shape 1377">
              <a:extLst>
                <a:ext uri="{FF2B5EF4-FFF2-40B4-BE49-F238E27FC236}">
                  <a16:creationId xmlns:a16="http://schemas.microsoft.com/office/drawing/2014/main" xmlns="" id="{7C8BD6EF-ACE8-439F-AB22-7D0C2A6EDDF3}"/>
                </a:ext>
              </a:extLst>
            </p:cNvPr>
            <p:cNvSpPr/>
            <p:nvPr/>
          </p:nvSpPr>
          <p:spPr>
            <a:xfrm>
              <a:off x="7260960" y="5929231"/>
              <a:ext cx="9525" cy="9525"/>
            </a:xfrm>
            <a:custGeom>
              <a:avLst/>
              <a:gdLst>
                <a:gd name="connsiteX0" fmla="*/ 7567 w 9525"/>
                <a:gd name="connsiteY0" fmla="*/ 8653 h 9525"/>
                <a:gd name="connsiteX1" fmla="*/ 7567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653"/>
                  </a:moveTo>
                  <a:cubicBezTo>
                    <a:pt x="6615" y="5795"/>
                    <a:pt x="7567" y="7700"/>
                    <a:pt x="7567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9" name="Freeform: Shape 1378">
              <a:extLst>
                <a:ext uri="{FF2B5EF4-FFF2-40B4-BE49-F238E27FC236}">
                  <a16:creationId xmlns:a16="http://schemas.microsoft.com/office/drawing/2014/main" xmlns="" id="{8493E22D-6DB0-44D1-94EE-E7F3148C1D0C}"/>
                </a:ext>
              </a:extLst>
            </p:cNvPr>
            <p:cNvSpPr/>
            <p:nvPr/>
          </p:nvSpPr>
          <p:spPr>
            <a:xfrm>
              <a:off x="7284223" y="6045020"/>
              <a:ext cx="9525" cy="9525"/>
            </a:xfrm>
            <a:custGeom>
              <a:avLst/>
              <a:gdLst>
                <a:gd name="connsiteX0" fmla="*/ 9069 w 9525"/>
                <a:gd name="connsiteY0" fmla="*/ 9069 h 9525"/>
                <a:gd name="connsiteX1" fmla="*/ 9069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069"/>
                  </a:moveTo>
                  <a:cubicBezTo>
                    <a:pt x="8117" y="8117"/>
                    <a:pt x="5259" y="5259"/>
                    <a:pt x="9069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0" name="Freeform: Shape 1379">
              <a:extLst>
                <a:ext uri="{FF2B5EF4-FFF2-40B4-BE49-F238E27FC236}">
                  <a16:creationId xmlns:a16="http://schemas.microsoft.com/office/drawing/2014/main" xmlns="" id="{DA5E7FE1-A611-4167-9789-5E5556759DD3}"/>
                </a:ext>
              </a:extLst>
            </p:cNvPr>
            <p:cNvSpPr/>
            <p:nvPr/>
          </p:nvSpPr>
          <p:spPr>
            <a:xfrm>
              <a:off x="7274719" y="6005743"/>
              <a:ext cx="9525" cy="9525"/>
            </a:xfrm>
            <a:custGeom>
              <a:avLst/>
              <a:gdLst>
                <a:gd name="connsiteX0" fmla="*/ 7144 w 9525"/>
                <a:gd name="connsiteY0" fmla="*/ 8342 h 9525"/>
                <a:gd name="connsiteX1" fmla="*/ 7144 w 9525"/>
                <a:gd name="connsiteY1" fmla="*/ 834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342"/>
                  </a:moveTo>
                  <a:cubicBezTo>
                    <a:pt x="8096" y="15009"/>
                    <a:pt x="13811" y="3579"/>
                    <a:pt x="7144" y="83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1" name="Freeform: Shape 1380">
              <a:extLst>
                <a:ext uri="{FF2B5EF4-FFF2-40B4-BE49-F238E27FC236}">
                  <a16:creationId xmlns:a16="http://schemas.microsoft.com/office/drawing/2014/main" xmlns="" id="{042199D2-E3C2-483B-AB92-64DDE6D53680}"/>
                </a:ext>
              </a:extLst>
            </p:cNvPr>
            <p:cNvSpPr/>
            <p:nvPr/>
          </p:nvSpPr>
          <p:spPr>
            <a:xfrm>
              <a:off x="7250906" y="594121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2" name="Freeform: Shape 1381">
              <a:extLst>
                <a:ext uri="{FF2B5EF4-FFF2-40B4-BE49-F238E27FC236}">
                  <a16:creationId xmlns:a16="http://schemas.microsoft.com/office/drawing/2014/main" xmlns="" id="{62E61B09-3F53-4FA9-BF45-A8996A10D576}"/>
                </a:ext>
              </a:extLst>
            </p:cNvPr>
            <p:cNvSpPr/>
            <p:nvPr/>
          </p:nvSpPr>
          <p:spPr>
            <a:xfrm>
              <a:off x="7292393" y="6074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8096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3" name="Freeform: Shape 1382">
              <a:extLst>
                <a:ext uri="{FF2B5EF4-FFF2-40B4-BE49-F238E27FC236}">
                  <a16:creationId xmlns:a16="http://schemas.microsoft.com/office/drawing/2014/main" xmlns="" id="{15B0512C-23AC-4941-BA58-4EB1FB4F5732}"/>
                </a:ext>
              </a:extLst>
            </p:cNvPr>
            <p:cNvSpPr/>
            <p:nvPr/>
          </p:nvSpPr>
          <p:spPr>
            <a:xfrm>
              <a:off x="7270909" y="58393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4" name="Freeform: Shape 1383">
              <a:extLst>
                <a:ext uri="{FF2B5EF4-FFF2-40B4-BE49-F238E27FC236}">
                  <a16:creationId xmlns:a16="http://schemas.microsoft.com/office/drawing/2014/main" xmlns="" id="{51E4FEEE-DCF4-49C6-88DE-BC6951EDBC83}"/>
                </a:ext>
              </a:extLst>
            </p:cNvPr>
            <p:cNvSpPr/>
            <p:nvPr/>
          </p:nvSpPr>
          <p:spPr>
            <a:xfrm>
              <a:off x="7275671" y="57897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7"/>
                    <a:pt x="1095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5" name="Freeform: Shape 1384">
              <a:extLst>
                <a:ext uri="{FF2B5EF4-FFF2-40B4-BE49-F238E27FC236}">
                  <a16:creationId xmlns:a16="http://schemas.microsoft.com/office/drawing/2014/main" xmlns="" id="{83A4C6F6-97C1-4ABD-AC8E-27157DFCC9DE}"/>
                </a:ext>
              </a:extLst>
            </p:cNvPr>
            <p:cNvSpPr/>
            <p:nvPr/>
          </p:nvSpPr>
          <p:spPr>
            <a:xfrm>
              <a:off x="7340018" y="6271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7567" y="7567"/>
                    <a:pt x="7567" y="7567"/>
                  </a:cubicBezTo>
                  <a:cubicBezTo>
                    <a:pt x="6615" y="6614"/>
                    <a:pt x="7567" y="7567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6" name="Freeform: Shape 1385">
              <a:extLst>
                <a:ext uri="{FF2B5EF4-FFF2-40B4-BE49-F238E27FC236}">
                  <a16:creationId xmlns:a16="http://schemas.microsoft.com/office/drawing/2014/main" xmlns="" id="{55564191-89CC-42CB-ADB1-05809DFFA518}"/>
                </a:ext>
              </a:extLst>
            </p:cNvPr>
            <p:cNvSpPr/>
            <p:nvPr/>
          </p:nvSpPr>
          <p:spPr>
            <a:xfrm>
              <a:off x="7453789" y="6438988"/>
              <a:ext cx="19050" cy="9525"/>
            </a:xfrm>
            <a:custGeom>
              <a:avLst/>
              <a:gdLst>
                <a:gd name="connsiteX0" fmla="*/ 12859 w 19050"/>
                <a:gd name="connsiteY0" fmla="*/ 8485 h 9525"/>
                <a:gd name="connsiteX1" fmla="*/ 7144 w 19050"/>
                <a:gd name="connsiteY1" fmla="*/ 9437 h 9525"/>
                <a:gd name="connsiteX2" fmla="*/ 12859 w 19050"/>
                <a:gd name="connsiteY2" fmla="*/ 8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485"/>
                  </a:moveTo>
                  <a:cubicBezTo>
                    <a:pt x="11906" y="13247"/>
                    <a:pt x="8096" y="2769"/>
                    <a:pt x="7144" y="9437"/>
                  </a:cubicBezTo>
                  <a:cubicBezTo>
                    <a:pt x="8096" y="8485"/>
                    <a:pt x="12859" y="14199"/>
                    <a:pt x="12859" y="84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7" name="Freeform: Shape 1386">
              <a:extLst>
                <a:ext uri="{FF2B5EF4-FFF2-40B4-BE49-F238E27FC236}">
                  <a16:creationId xmlns:a16="http://schemas.microsoft.com/office/drawing/2014/main" xmlns="" id="{9A49BCDE-0CD4-458F-BA80-2FEEECF4D742}"/>
                </a:ext>
              </a:extLst>
            </p:cNvPr>
            <p:cNvSpPr/>
            <p:nvPr/>
          </p:nvSpPr>
          <p:spPr>
            <a:xfrm>
              <a:off x="7261384" y="59316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8" name="Freeform: Shape 1387">
              <a:extLst>
                <a:ext uri="{FF2B5EF4-FFF2-40B4-BE49-F238E27FC236}">
                  <a16:creationId xmlns:a16="http://schemas.microsoft.com/office/drawing/2014/main" xmlns="" id="{174CEC84-A018-4614-900C-775CEFC899E3}"/>
                </a:ext>
              </a:extLst>
            </p:cNvPr>
            <p:cNvSpPr/>
            <p:nvPr/>
          </p:nvSpPr>
          <p:spPr>
            <a:xfrm>
              <a:off x="7453789" y="6441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9" name="Freeform: Shape 1388">
              <a:extLst>
                <a:ext uri="{FF2B5EF4-FFF2-40B4-BE49-F238E27FC236}">
                  <a16:creationId xmlns:a16="http://schemas.microsoft.com/office/drawing/2014/main" xmlns="" id="{6B85B712-F448-49BA-A035-17B5D7B45806}"/>
                </a:ext>
              </a:extLst>
            </p:cNvPr>
            <p:cNvSpPr/>
            <p:nvPr/>
          </p:nvSpPr>
          <p:spPr>
            <a:xfrm>
              <a:off x="7368064" y="6391751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8096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cubicBezTo>
                    <a:pt x="7144" y="8097"/>
                    <a:pt x="8096" y="7144"/>
                    <a:pt x="8096" y="7144"/>
                  </a:cubicBezTo>
                  <a:cubicBezTo>
                    <a:pt x="8096" y="7144"/>
                    <a:pt x="7144" y="8097"/>
                    <a:pt x="7144" y="80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0" name="Freeform: Shape 1389">
              <a:extLst>
                <a:ext uri="{FF2B5EF4-FFF2-40B4-BE49-F238E27FC236}">
                  <a16:creationId xmlns:a16="http://schemas.microsoft.com/office/drawing/2014/main" xmlns="" id="{B13BDF47-067D-4F73-8E13-B61AA14B8D91}"/>
                </a:ext>
              </a:extLst>
            </p:cNvPr>
            <p:cNvSpPr/>
            <p:nvPr/>
          </p:nvSpPr>
          <p:spPr>
            <a:xfrm>
              <a:off x="7351871" y="6291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7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1" name="Freeform: Shape 1390">
              <a:extLst>
                <a:ext uri="{FF2B5EF4-FFF2-40B4-BE49-F238E27FC236}">
                  <a16:creationId xmlns:a16="http://schemas.microsoft.com/office/drawing/2014/main" xmlns="" id="{4C55B88E-C591-4FCC-8B59-EC2F3A595D4B}"/>
                </a:ext>
              </a:extLst>
            </p:cNvPr>
            <p:cNvSpPr/>
            <p:nvPr/>
          </p:nvSpPr>
          <p:spPr>
            <a:xfrm>
              <a:off x="7380446" y="6423724"/>
              <a:ext cx="9525" cy="9525"/>
            </a:xfrm>
            <a:custGeom>
              <a:avLst/>
              <a:gdLst>
                <a:gd name="connsiteX0" fmla="*/ 7144 w 9525"/>
                <a:gd name="connsiteY0" fmla="*/ 7555 h 9525"/>
                <a:gd name="connsiteX1" fmla="*/ 7144 w 9525"/>
                <a:gd name="connsiteY1" fmla="*/ 75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55"/>
                  </a:moveTo>
                  <a:cubicBezTo>
                    <a:pt x="8096" y="18032"/>
                    <a:pt x="8096" y="4698"/>
                    <a:pt x="7144" y="75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2" name="Freeform: Shape 1391">
              <a:extLst>
                <a:ext uri="{FF2B5EF4-FFF2-40B4-BE49-F238E27FC236}">
                  <a16:creationId xmlns:a16="http://schemas.microsoft.com/office/drawing/2014/main" xmlns="" id="{E1AA2420-C6CB-4FE3-8868-92D146FFC743}"/>
                </a:ext>
              </a:extLst>
            </p:cNvPr>
            <p:cNvSpPr/>
            <p:nvPr/>
          </p:nvSpPr>
          <p:spPr>
            <a:xfrm>
              <a:off x="7389971" y="6456081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7144" y="4726"/>
                    <a:pt x="7144" y="94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3" name="Freeform: Shape 1392">
              <a:extLst>
                <a:ext uri="{FF2B5EF4-FFF2-40B4-BE49-F238E27FC236}">
                  <a16:creationId xmlns:a16="http://schemas.microsoft.com/office/drawing/2014/main" xmlns="" id="{6ABA422B-AD34-4824-8A28-9DE3364B8FAE}"/>
                </a:ext>
              </a:extLst>
            </p:cNvPr>
            <p:cNvSpPr/>
            <p:nvPr/>
          </p:nvSpPr>
          <p:spPr>
            <a:xfrm>
              <a:off x="7291490" y="5940257"/>
              <a:ext cx="9525" cy="9525"/>
            </a:xfrm>
            <a:custGeom>
              <a:avLst/>
              <a:gdLst>
                <a:gd name="connsiteX0" fmla="*/ 7517 w 9525"/>
                <a:gd name="connsiteY0" fmla="*/ 10010 h 9525"/>
                <a:gd name="connsiteX1" fmla="*/ 9422 w 9525"/>
                <a:gd name="connsiteY1" fmla="*/ 8105 h 9525"/>
                <a:gd name="connsiteX2" fmla="*/ 7517 w 9525"/>
                <a:gd name="connsiteY2" fmla="*/ 100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17" y="10010"/>
                  </a:moveTo>
                  <a:cubicBezTo>
                    <a:pt x="8470" y="9057"/>
                    <a:pt x="8470" y="8105"/>
                    <a:pt x="9422" y="8105"/>
                  </a:cubicBezTo>
                  <a:cubicBezTo>
                    <a:pt x="7517" y="9057"/>
                    <a:pt x="6565" y="4295"/>
                    <a:pt x="7517" y="100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4" name="Freeform: Shape 1393">
              <a:extLst>
                <a:ext uri="{FF2B5EF4-FFF2-40B4-BE49-F238E27FC236}">
                  <a16:creationId xmlns:a16="http://schemas.microsoft.com/office/drawing/2014/main" xmlns="" id="{234C4C68-D430-4DA4-9982-332B180E9179}"/>
                </a:ext>
              </a:extLst>
            </p:cNvPr>
            <p:cNvSpPr/>
            <p:nvPr/>
          </p:nvSpPr>
          <p:spPr>
            <a:xfrm>
              <a:off x="7260431" y="59316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5" name="Freeform: Shape 1394">
              <a:extLst>
                <a:ext uri="{FF2B5EF4-FFF2-40B4-BE49-F238E27FC236}">
                  <a16:creationId xmlns:a16="http://schemas.microsoft.com/office/drawing/2014/main" xmlns="" id="{3CB97CAA-DF06-421E-83A7-B96B2B463C0A}"/>
                </a:ext>
              </a:extLst>
            </p:cNvPr>
            <p:cNvSpPr/>
            <p:nvPr/>
          </p:nvSpPr>
          <p:spPr>
            <a:xfrm>
              <a:off x="7403306" y="642032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8096 w 9525"/>
                <a:gd name="connsiteY1" fmla="*/ 12859 h 19050"/>
                <a:gd name="connsiteX2" fmla="*/ 714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lnTo>
                    <a:pt x="8096" y="12859"/>
                  </a:lnTo>
                  <a:cubicBezTo>
                    <a:pt x="8096" y="10954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6" name="Freeform: Shape 1395">
              <a:extLst>
                <a:ext uri="{FF2B5EF4-FFF2-40B4-BE49-F238E27FC236}">
                  <a16:creationId xmlns:a16="http://schemas.microsoft.com/office/drawing/2014/main" xmlns="" id="{6AE8164C-E721-4557-8118-EFD87466FD91}"/>
                </a:ext>
              </a:extLst>
            </p:cNvPr>
            <p:cNvSpPr/>
            <p:nvPr/>
          </p:nvSpPr>
          <p:spPr>
            <a:xfrm>
              <a:off x="7369969" y="618124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7" name="Freeform: Shape 1396">
              <a:extLst>
                <a:ext uri="{FF2B5EF4-FFF2-40B4-BE49-F238E27FC236}">
                  <a16:creationId xmlns:a16="http://schemas.microsoft.com/office/drawing/2014/main" xmlns="" id="{4A6B45BF-A355-41D0-BB6A-41BA6BF223F0}"/>
                </a:ext>
              </a:extLst>
            </p:cNvPr>
            <p:cNvSpPr/>
            <p:nvPr/>
          </p:nvSpPr>
          <p:spPr>
            <a:xfrm>
              <a:off x="7407921" y="6441281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6669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8" name="Freeform: Shape 1397">
              <a:extLst>
                <a:ext uri="{FF2B5EF4-FFF2-40B4-BE49-F238E27FC236}">
                  <a16:creationId xmlns:a16="http://schemas.microsoft.com/office/drawing/2014/main" xmlns="" id="{F2C6254B-2F70-4DE5-A243-481B9BB0C868}"/>
                </a:ext>
              </a:extLst>
            </p:cNvPr>
            <p:cNvSpPr/>
            <p:nvPr/>
          </p:nvSpPr>
          <p:spPr>
            <a:xfrm>
              <a:off x="7293769" y="59412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9" name="Freeform: Shape 1398">
              <a:extLst>
                <a:ext uri="{FF2B5EF4-FFF2-40B4-BE49-F238E27FC236}">
                  <a16:creationId xmlns:a16="http://schemas.microsoft.com/office/drawing/2014/main" xmlns="" id="{13B59528-6F86-449E-A48A-05E3C83A76E1}"/>
                </a:ext>
              </a:extLst>
            </p:cNvPr>
            <p:cNvSpPr/>
            <p:nvPr/>
          </p:nvSpPr>
          <p:spPr>
            <a:xfrm>
              <a:off x="7249384" y="5793700"/>
              <a:ext cx="228600" cy="752475"/>
            </a:xfrm>
            <a:custGeom>
              <a:avLst/>
              <a:gdLst>
                <a:gd name="connsiteX0" fmla="*/ 38194 w 228600"/>
                <a:gd name="connsiteY0" fmla="*/ 120372 h 752475"/>
                <a:gd name="connsiteX1" fmla="*/ 57244 w 228600"/>
                <a:gd name="connsiteY1" fmla="*/ 158472 h 752475"/>
                <a:gd name="connsiteX2" fmla="*/ 56291 w 228600"/>
                <a:gd name="connsiteY2" fmla="*/ 158472 h 752475"/>
                <a:gd name="connsiteX3" fmla="*/ 57244 w 228600"/>
                <a:gd name="connsiteY3" fmla="*/ 168949 h 752475"/>
                <a:gd name="connsiteX4" fmla="*/ 52481 w 228600"/>
                <a:gd name="connsiteY4" fmla="*/ 160377 h 752475"/>
                <a:gd name="connsiteX5" fmla="*/ 47719 w 228600"/>
                <a:gd name="connsiteY5" fmla="*/ 162282 h 752475"/>
                <a:gd name="connsiteX6" fmla="*/ 77246 w 228600"/>
                <a:gd name="connsiteY6" fmla="*/ 208955 h 752475"/>
                <a:gd name="connsiteX7" fmla="*/ 102011 w 228600"/>
                <a:gd name="connsiteY7" fmla="*/ 303252 h 752475"/>
                <a:gd name="connsiteX8" fmla="*/ 108679 w 228600"/>
                <a:gd name="connsiteY8" fmla="*/ 313730 h 752475"/>
                <a:gd name="connsiteX9" fmla="*/ 148684 w 228600"/>
                <a:gd name="connsiteY9" fmla="*/ 458510 h 752475"/>
                <a:gd name="connsiteX10" fmla="*/ 149636 w 228600"/>
                <a:gd name="connsiteY10" fmla="*/ 460414 h 752475"/>
                <a:gd name="connsiteX11" fmla="*/ 177259 w 228600"/>
                <a:gd name="connsiteY11" fmla="*/ 584239 h 752475"/>
                <a:gd name="connsiteX12" fmla="*/ 207738 w 228600"/>
                <a:gd name="connsiteY12" fmla="*/ 712827 h 752475"/>
                <a:gd name="connsiteX13" fmla="*/ 182973 w 228600"/>
                <a:gd name="connsiteY13" fmla="*/ 722352 h 752475"/>
                <a:gd name="connsiteX14" fmla="*/ 134396 w 228600"/>
                <a:gd name="connsiteY14" fmla="*/ 537567 h 752475"/>
                <a:gd name="connsiteX15" fmla="*/ 145826 w 228600"/>
                <a:gd name="connsiteY15" fmla="*/ 585192 h 752475"/>
                <a:gd name="connsiteX16" fmla="*/ 126776 w 228600"/>
                <a:gd name="connsiteY16" fmla="*/ 498514 h 752475"/>
                <a:gd name="connsiteX17" fmla="*/ 115346 w 228600"/>
                <a:gd name="connsiteY17" fmla="*/ 491847 h 752475"/>
                <a:gd name="connsiteX18" fmla="*/ 103916 w 228600"/>
                <a:gd name="connsiteY18" fmla="*/ 428030 h 752475"/>
                <a:gd name="connsiteX19" fmla="*/ 101059 w 228600"/>
                <a:gd name="connsiteY19" fmla="*/ 420410 h 752475"/>
                <a:gd name="connsiteX20" fmla="*/ 83913 w 228600"/>
                <a:gd name="connsiteY20" fmla="*/ 367069 h 752475"/>
                <a:gd name="connsiteX21" fmla="*/ 88676 w 228600"/>
                <a:gd name="connsiteY21" fmla="*/ 369927 h 752475"/>
                <a:gd name="connsiteX22" fmla="*/ 58196 w 228600"/>
                <a:gd name="connsiteY22" fmla="*/ 265152 h 752475"/>
                <a:gd name="connsiteX23" fmla="*/ 47719 w 228600"/>
                <a:gd name="connsiteY23" fmla="*/ 254674 h 752475"/>
                <a:gd name="connsiteX24" fmla="*/ 42004 w 228600"/>
                <a:gd name="connsiteY24" fmla="*/ 229910 h 752475"/>
                <a:gd name="connsiteX25" fmla="*/ 35336 w 228600"/>
                <a:gd name="connsiteY25" fmla="*/ 208955 h 752475"/>
                <a:gd name="connsiteX26" fmla="*/ 9619 w 228600"/>
                <a:gd name="connsiteY26" fmla="*/ 156567 h 752475"/>
                <a:gd name="connsiteX27" fmla="*/ 7713 w 228600"/>
                <a:gd name="connsiteY27" fmla="*/ 125135 h 752475"/>
                <a:gd name="connsiteX28" fmla="*/ 9619 w 228600"/>
                <a:gd name="connsiteY28" fmla="*/ 127992 h 752475"/>
                <a:gd name="connsiteX29" fmla="*/ 27716 w 228600"/>
                <a:gd name="connsiteY29" fmla="*/ 176569 h 752475"/>
                <a:gd name="connsiteX30" fmla="*/ 55338 w 228600"/>
                <a:gd name="connsiteY30" fmla="*/ 277535 h 752475"/>
                <a:gd name="connsiteX31" fmla="*/ 48671 w 228600"/>
                <a:gd name="connsiteY31" fmla="*/ 281344 h 752475"/>
                <a:gd name="connsiteX32" fmla="*/ 57244 w 228600"/>
                <a:gd name="connsiteY32" fmla="*/ 308967 h 752475"/>
                <a:gd name="connsiteX33" fmla="*/ 67721 w 228600"/>
                <a:gd name="connsiteY33" fmla="*/ 357544 h 752475"/>
                <a:gd name="connsiteX34" fmla="*/ 76294 w 228600"/>
                <a:gd name="connsiteY34" fmla="*/ 403264 h 752475"/>
                <a:gd name="connsiteX35" fmla="*/ 80104 w 228600"/>
                <a:gd name="connsiteY35" fmla="*/ 399455 h 752475"/>
                <a:gd name="connsiteX36" fmla="*/ 90581 w 228600"/>
                <a:gd name="connsiteY36" fmla="*/ 424219 h 752475"/>
                <a:gd name="connsiteX37" fmla="*/ 82961 w 228600"/>
                <a:gd name="connsiteY37" fmla="*/ 426124 h 752475"/>
                <a:gd name="connsiteX38" fmla="*/ 89629 w 228600"/>
                <a:gd name="connsiteY38" fmla="*/ 472797 h 752475"/>
                <a:gd name="connsiteX39" fmla="*/ 99154 w 228600"/>
                <a:gd name="connsiteY39" fmla="*/ 487085 h 752475"/>
                <a:gd name="connsiteX40" fmla="*/ 94391 w 228600"/>
                <a:gd name="connsiteY40" fmla="*/ 483274 h 752475"/>
                <a:gd name="connsiteX41" fmla="*/ 113441 w 228600"/>
                <a:gd name="connsiteY41" fmla="*/ 537567 h 752475"/>
                <a:gd name="connsiteX42" fmla="*/ 109631 w 228600"/>
                <a:gd name="connsiteY42" fmla="*/ 528994 h 752475"/>
                <a:gd name="connsiteX43" fmla="*/ 115346 w 228600"/>
                <a:gd name="connsiteY43" fmla="*/ 527089 h 752475"/>
                <a:gd name="connsiteX44" fmla="*/ 136301 w 228600"/>
                <a:gd name="connsiteY44" fmla="*/ 631864 h 752475"/>
                <a:gd name="connsiteX45" fmla="*/ 130586 w 228600"/>
                <a:gd name="connsiteY45" fmla="*/ 629960 h 752475"/>
                <a:gd name="connsiteX46" fmla="*/ 155351 w 228600"/>
                <a:gd name="connsiteY46" fmla="*/ 697587 h 752475"/>
                <a:gd name="connsiteX47" fmla="*/ 164876 w 228600"/>
                <a:gd name="connsiteY47" fmla="*/ 746164 h 752475"/>
                <a:gd name="connsiteX48" fmla="*/ 176306 w 228600"/>
                <a:gd name="connsiteY48" fmla="*/ 747117 h 752475"/>
                <a:gd name="connsiteX49" fmla="*/ 169638 w 228600"/>
                <a:gd name="connsiteY49" fmla="*/ 749974 h 752475"/>
                <a:gd name="connsiteX50" fmla="*/ 223931 w 228600"/>
                <a:gd name="connsiteY50" fmla="*/ 726162 h 752475"/>
                <a:gd name="connsiteX51" fmla="*/ 211548 w 228600"/>
                <a:gd name="connsiteY51" fmla="*/ 736639 h 752475"/>
                <a:gd name="connsiteX52" fmla="*/ 225836 w 228600"/>
                <a:gd name="connsiteY52" fmla="*/ 729019 h 752475"/>
                <a:gd name="connsiteX53" fmla="*/ 209644 w 228600"/>
                <a:gd name="connsiteY53" fmla="*/ 643294 h 752475"/>
                <a:gd name="connsiteX54" fmla="*/ 155351 w 228600"/>
                <a:gd name="connsiteY54" fmla="*/ 424219 h 752475"/>
                <a:gd name="connsiteX55" fmla="*/ 140111 w 228600"/>
                <a:gd name="connsiteY55" fmla="*/ 352782 h 752475"/>
                <a:gd name="connsiteX56" fmla="*/ 101059 w 228600"/>
                <a:gd name="connsiteY56" fmla="*/ 238482 h 752475"/>
                <a:gd name="connsiteX57" fmla="*/ 109631 w 228600"/>
                <a:gd name="connsiteY57" fmla="*/ 246102 h 752475"/>
                <a:gd name="connsiteX58" fmla="*/ 96296 w 228600"/>
                <a:gd name="connsiteY58" fmla="*/ 216574 h 752475"/>
                <a:gd name="connsiteX59" fmla="*/ 97248 w 228600"/>
                <a:gd name="connsiteY59" fmla="*/ 227052 h 752475"/>
                <a:gd name="connsiteX60" fmla="*/ 85819 w 228600"/>
                <a:gd name="connsiteY60" fmla="*/ 185142 h 752475"/>
                <a:gd name="connsiteX61" fmla="*/ 40098 w 228600"/>
                <a:gd name="connsiteY61" fmla="*/ 41314 h 752475"/>
                <a:gd name="connsiteX62" fmla="*/ 19144 w 228600"/>
                <a:gd name="connsiteY62" fmla="*/ 17502 h 752475"/>
                <a:gd name="connsiteX63" fmla="*/ 40098 w 228600"/>
                <a:gd name="connsiteY63" fmla="*/ 102274 h 752475"/>
                <a:gd name="connsiteX64" fmla="*/ 31526 w 228600"/>
                <a:gd name="connsiteY64" fmla="*/ 102274 h 752475"/>
                <a:gd name="connsiteX65" fmla="*/ 38194 w 228600"/>
                <a:gd name="connsiteY65" fmla="*/ 120372 h 752475"/>
                <a:gd name="connsiteX66" fmla="*/ 87723 w 228600"/>
                <a:gd name="connsiteY66" fmla="*/ 235624 h 752475"/>
                <a:gd name="connsiteX67" fmla="*/ 87723 w 228600"/>
                <a:gd name="connsiteY67" fmla="*/ 235624 h 752475"/>
                <a:gd name="connsiteX68" fmla="*/ 90581 w 228600"/>
                <a:gd name="connsiteY68" fmla="*/ 246102 h 752475"/>
                <a:gd name="connsiteX69" fmla="*/ 90581 w 228600"/>
                <a:gd name="connsiteY69" fmla="*/ 246102 h 752475"/>
                <a:gd name="connsiteX70" fmla="*/ 103916 w 228600"/>
                <a:gd name="connsiteY70" fmla="*/ 219432 h 752475"/>
                <a:gd name="connsiteX71" fmla="*/ 103916 w 228600"/>
                <a:gd name="connsiteY71" fmla="*/ 219432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28600" h="752475">
                  <a:moveTo>
                    <a:pt x="38194" y="120372"/>
                  </a:moveTo>
                  <a:cubicBezTo>
                    <a:pt x="38194" y="121324"/>
                    <a:pt x="54386" y="160377"/>
                    <a:pt x="57244" y="158472"/>
                  </a:cubicBezTo>
                  <a:cubicBezTo>
                    <a:pt x="54386" y="155614"/>
                    <a:pt x="54386" y="155614"/>
                    <a:pt x="56291" y="158472"/>
                  </a:cubicBezTo>
                  <a:cubicBezTo>
                    <a:pt x="45813" y="167997"/>
                    <a:pt x="62006" y="110847"/>
                    <a:pt x="57244" y="168949"/>
                  </a:cubicBezTo>
                  <a:cubicBezTo>
                    <a:pt x="53434" y="170855"/>
                    <a:pt x="51529" y="159424"/>
                    <a:pt x="52481" y="160377"/>
                  </a:cubicBezTo>
                  <a:cubicBezTo>
                    <a:pt x="50576" y="161330"/>
                    <a:pt x="48671" y="161330"/>
                    <a:pt x="47719" y="162282"/>
                  </a:cubicBezTo>
                  <a:cubicBezTo>
                    <a:pt x="48671" y="182285"/>
                    <a:pt x="78198" y="193714"/>
                    <a:pt x="77246" y="208955"/>
                  </a:cubicBezTo>
                  <a:cubicBezTo>
                    <a:pt x="77246" y="208955"/>
                    <a:pt x="95344" y="286107"/>
                    <a:pt x="102011" y="303252"/>
                  </a:cubicBezTo>
                  <a:cubicBezTo>
                    <a:pt x="104869" y="306110"/>
                    <a:pt x="106773" y="309919"/>
                    <a:pt x="108679" y="313730"/>
                  </a:cubicBezTo>
                  <a:cubicBezTo>
                    <a:pt x="111536" y="375642"/>
                    <a:pt x="130586" y="413742"/>
                    <a:pt x="148684" y="458510"/>
                  </a:cubicBezTo>
                  <a:cubicBezTo>
                    <a:pt x="142969" y="463272"/>
                    <a:pt x="146779" y="457557"/>
                    <a:pt x="149636" y="460414"/>
                  </a:cubicBezTo>
                  <a:cubicBezTo>
                    <a:pt x="151541" y="468987"/>
                    <a:pt x="162019" y="577572"/>
                    <a:pt x="177259" y="584239"/>
                  </a:cubicBezTo>
                  <a:cubicBezTo>
                    <a:pt x="185831" y="600432"/>
                    <a:pt x="210596" y="706160"/>
                    <a:pt x="207738" y="712827"/>
                  </a:cubicBezTo>
                  <a:cubicBezTo>
                    <a:pt x="203929" y="712827"/>
                    <a:pt x="179163" y="715685"/>
                    <a:pt x="182973" y="722352"/>
                  </a:cubicBezTo>
                  <a:cubicBezTo>
                    <a:pt x="184879" y="721399"/>
                    <a:pt x="142016" y="557569"/>
                    <a:pt x="134396" y="537567"/>
                  </a:cubicBezTo>
                  <a:cubicBezTo>
                    <a:pt x="137254" y="541377"/>
                    <a:pt x="142969" y="582335"/>
                    <a:pt x="145826" y="585192"/>
                  </a:cubicBezTo>
                  <a:cubicBezTo>
                    <a:pt x="144873" y="584239"/>
                    <a:pt x="122013" y="492799"/>
                    <a:pt x="126776" y="498514"/>
                  </a:cubicBezTo>
                  <a:cubicBezTo>
                    <a:pt x="126776" y="497562"/>
                    <a:pt x="119156" y="490894"/>
                    <a:pt x="115346" y="491847"/>
                  </a:cubicBezTo>
                  <a:cubicBezTo>
                    <a:pt x="125823" y="493752"/>
                    <a:pt x="103916" y="427077"/>
                    <a:pt x="103916" y="428030"/>
                  </a:cubicBezTo>
                  <a:cubicBezTo>
                    <a:pt x="102963" y="425172"/>
                    <a:pt x="102011" y="423267"/>
                    <a:pt x="101059" y="420410"/>
                  </a:cubicBezTo>
                  <a:cubicBezTo>
                    <a:pt x="97248" y="417552"/>
                    <a:pt x="85819" y="387072"/>
                    <a:pt x="83913" y="367069"/>
                  </a:cubicBezTo>
                  <a:cubicBezTo>
                    <a:pt x="85819" y="368022"/>
                    <a:pt x="87723" y="368974"/>
                    <a:pt x="88676" y="369927"/>
                  </a:cubicBezTo>
                  <a:cubicBezTo>
                    <a:pt x="75341" y="331827"/>
                    <a:pt x="68673" y="301347"/>
                    <a:pt x="58196" y="265152"/>
                  </a:cubicBezTo>
                  <a:cubicBezTo>
                    <a:pt x="53434" y="260389"/>
                    <a:pt x="49623" y="258485"/>
                    <a:pt x="47719" y="254674"/>
                  </a:cubicBezTo>
                  <a:cubicBezTo>
                    <a:pt x="49623" y="257532"/>
                    <a:pt x="42004" y="230862"/>
                    <a:pt x="42004" y="229910"/>
                  </a:cubicBezTo>
                  <a:cubicBezTo>
                    <a:pt x="47719" y="236577"/>
                    <a:pt x="44861" y="216574"/>
                    <a:pt x="35336" y="208955"/>
                  </a:cubicBezTo>
                  <a:cubicBezTo>
                    <a:pt x="48671" y="220385"/>
                    <a:pt x="9619" y="156567"/>
                    <a:pt x="9619" y="156567"/>
                  </a:cubicBezTo>
                  <a:cubicBezTo>
                    <a:pt x="12476" y="150852"/>
                    <a:pt x="19144" y="127992"/>
                    <a:pt x="7713" y="125135"/>
                  </a:cubicBezTo>
                  <a:cubicBezTo>
                    <a:pt x="6761" y="127992"/>
                    <a:pt x="6761" y="128944"/>
                    <a:pt x="9619" y="127992"/>
                  </a:cubicBezTo>
                  <a:cubicBezTo>
                    <a:pt x="18191" y="137517"/>
                    <a:pt x="10571" y="158472"/>
                    <a:pt x="27716" y="176569"/>
                  </a:cubicBezTo>
                  <a:cubicBezTo>
                    <a:pt x="25811" y="205144"/>
                    <a:pt x="42004" y="253722"/>
                    <a:pt x="55338" y="277535"/>
                  </a:cubicBezTo>
                  <a:cubicBezTo>
                    <a:pt x="49623" y="280392"/>
                    <a:pt x="50576" y="282297"/>
                    <a:pt x="48671" y="281344"/>
                  </a:cubicBezTo>
                  <a:cubicBezTo>
                    <a:pt x="50576" y="293727"/>
                    <a:pt x="51529" y="299442"/>
                    <a:pt x="57244" y="308967"/>
                  </a:cubicBezTo>
                  <a:cubicBezTo>
                    <a:pt x="61054" y="323255"/>
                    <a:pt x="67721" y="357544"/>
                    <a:pt x="67721" y="357544"/>
                  </a:cubicBezTo>
                  <a:cubicBezTo>
                    <a:pt x="68673" y="369927"/>
                    <a:pt x="82961" y="388977"/>
                    <a:pt x="76294" y="403264"/>
                  </a:cubicBezTo>
                  <a:cubicBezTo>
                    <a:pt x="77246" y="402312"/>
                    <a:pt x="78198" y="400407"/>
                    <a:pt x="80104" y="399455"/>
                  </a:cubicBezTo>
                  <a:cubicBezTo>
                    <a:pt x="82961" y="417552"/>
                    <a:pt x="83913" y="411837"/>
                    <a:pt x="90581" y="424219"/>
                  </a:cubicBezTo>
                  <a:cubicBezTo>
                    <a:pt x="92486" y="435649"/>
                    <a:pt x="82961" y="425172"/>
                    <a:pt x="82961" y="426124"/>
                  </a:cubicBezTo>
                  <a:cubicBezTo>
                    <a:pt x="90581" y="440412"/>
                    <a:pt x="95344" y="461367"/>
                    <a:pt x="89629" y="472797"/>
                  </a:cubicBezTo>
                  <a:cubicBezTo>
                    <a:pt x="89629" y="472797"/>
                    <a:pt x="103916" y="484227"/>
                    <a:pt x="99154" y="487085"/>
                  </a:cubicBezTo>
                  <a:cubicBezTo>
                    <a:pt x="98201" y="485180"/>
                    <a:pt x="96296" y="483274"/>
                    <a:pt x="94391" y="483274"/>
                  </a:cubicBezTo>
                  <a:cubicBezTo>
                    <a:pt x="105821" y="500419"/>
                    <a:pt x="99154" y="523280"/>
                    <a:pt x="113441" y="537567"/>
                  </a:cubicBezTo>
                  <a:cubicBezTo>
                    <a:pt x="112488" y="534710"/>
                    <a:pt x="110584" y="531852"/>
                    <a:pt x="109631" y="528994"/>
                  </a:cubicBezTo>
                  <a:cubicBezTo>
                    <a:pt x="116298" y="527089"/>
                    <a:pt x="108679" y="535662"/>
                    <a:pt x="115346" y="527089"/>
                  </a:cubicBezTo>
                  <a:cubicBezTo>
                    <a:pt x="103916" y="549949"/>
                    <a:pt x="132491" y="606147"/>
                    <a:pt x="136301" y="631864"/>
                  </a:cubicBezTo>
                  <a:cubicBezTo>
                    <a:pt x="134396" y="631864"/>
                    <a:pt x="131538" y="631864"/>
                    <a:pt x="130586" y="629960"/>
                  </a:cubicBezTo>
                  <a:cubicBezTo>
                    <a:pt x="136301" y="650914"/>
                    <a:pt x="156304" y="675680"/>
                    <a:pt x="155351" y="697587"/>
                  </a:cubicBezTo>
                  <a:cubicBezTo>
                    <a:pt x="147731" y="713780"/>
                    <a:pt x="169638" y="729972"/>
                    <a:pt x="164876" y="746164"/>
                  </a:cubicBezTo>
                  <a:cubicBezTo>
                    <a:pt x="165829" y="748069"/>
                    <a:pt x="175354" y="734735"/>
                    <a:pt x="176306" y="747117"/>
                  </a:cubicBezTo>
                  <a:cubicBezTo>
                    <a:pt x="174401" y="748069"/>
                    <a:pt x="171544" y="749022"/>
                    <a:pt x="169638" y="749974"/>
                  </a:cubicBezTo>
                  <a:cubicBezTo>
                    <a:pt x="171544" y="752832"/>
                    <a:pt x="218216" y="729019"/>
                    <a:pt x="223931" y="726162"/>
                  </a:cubicBezTo>
                  <a:cubicBezTo>
                    <a:pt x="221073" y="730924"/>
                    <a:pt x="217263" y="734735"/>
                    <a:pt x="211548" y="736639"/>
                  </a:cubicBezTo>
                  <a:cubicBezTo>
                    <a:pt x="217263" y="735687"/>
                    <a:pt x="222026" y="732830"/>
                    <a:pt x="225836" y="729019"/>
                  </a:cubicBezTo>
                  <a:cubicBezTo>
                    <a:pt x="229646" y="726162"/>
                    <a:pt x="211548" y="640437"/>
                    <a:pt x="209644" y="643294"/>
                  </a:cubicBezTo>
                  <a:cubicBezTo>
                    <a:pt x="202976" y="634722"/>
                    <a:pt x="162971" y="422314"/>
                    <a:pt x="155351" y="424219"/>
                  </a:cubicBezTo>
                  <a:cubicBezTo>
                    <a:pt x="150588" y="407074"/>
                    <a:pt x="141063" y="369927"/>
                    <a:pt x="140111" y="352782"/>
                  </a:cubicBezTo>
                  <a:cubicBezTo>
                    <a:pt x="132491" y="322302"/>
                    <a:pt x="91534" y="269914"/>
                    <a:pt x="101059" y="238482"/>
                  </a:cubicBezTo>
                  <a:cubicBezTo>
                    <a:pt x="108679" y="267057"/>
                    <a:pt x="99154" y="239435"/>
                    <a:pt x="109631" y="246102"/>
                  </a:cubicBezTo>
                  <a:cubicBezTo>
                    <a:pt x="108679" y="245149"/>
                    <a:pt x="96296" y="216574"/>
                    <a:pt x="96296" y="216574"/>
                  </a:cubicBezTo>
                  <a:cubicBezTo>
                    <a:pt x="93438" y="215622"/>
                    <a:pt x="98201" y="228005"/>
                    <a:pt x="97248" y="227052"/>
                  </a:cubicBezTo>
                  <a:cubicBezTo>
                    <a:pt x="88676" y="220385"/>
                    <a:pt x="89629" y="187047"/>
                    <a:pt x="85819" y="185142"/>
                  </a:cubicBezTo>
                  <a:cubicBezTo>
                    <a:pt x="61054" y="147994"/>
                    <a:pt x="53434" y="82272"/>
                    <a:pt x="40098" y="41314"/>
                  </a:cubicBezTo>
                  <a:cubicBezTo>
                    <a:pt x="33431" y="19407"/>
                    <a:pt x="27716" y="-8215"/>
                    <a:pt x="19144" y="17502"/>
                  </a:cubicBezTo>
                  <a:cubicBezTo>
                    <a:pt x="16286" y="22264"/>
                    <a:pt x="28669" y="93702"/>
                    <a:pt x="40098" y="102274"/>
                  </a:cubicBezTo>
                  <a:cubicBezTo>
                    <a:pt x="37241" y="104180"/>
                    <a:pt x="34384" y="104180"/>
                    <a:pt x="31526" y="102274"/>
                  </a:cubicBezTo>
                  <a:cubicBezTo>
                    <a:pt x="49623" y="95607"/>
                    <a:pt x="36288" y="123230"/>
                    <a:pt x="38194" y="120372"/>
                  </a:cubicBezTo>
                  <a:close/>
                  <a:moveTo>
                    <a:pt x="87723" y="235624"/>
                  </a:moveTo>
                  <a:cubicBezTo>
                    <a:pt x="86771" y="234672"/>
                    <a:pt x="85819" y="229910"/>
                    <a:pt x="87723" y="235624"/>
                  </a:cubicBezTo>
                  <a:close/>
                  <a:moveTo>
                    <a:pt x="90581" y="246102"/>
                  </a:moveTo>
                  <a:cubicBezTo>
                    <a:pt x="88676" y="238482"/>
                    <a:pt x="91534" y="241339"/>
                    <a:pt x="90581" y="246102"/>
                  </a:cubicBezTo>
                  <a:close/>
                  <a:moveTo>
                    <a:pt x="103916" y="219432"/>
                  </a:moveTo>
                  <a:cubicBezTo>
                    <a:pt x="106773" y="225147"/>
                    <a:pt x="99154" y="217527"/>
                    <a:pt x="103916" y="21943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0" name="Freeform: Shape 1399">
              <a:extLst>
                <a:ext uri="{FF2B5EF4-FFF2-40B4-BE49-F238E27FC236}">
                  <a16:creationId xmlns:a16="http://schemas.microsoft.com/office/drawing/2014/main" xmlns="" id="{7D546690-F358-4559-ABF2-063CC7327506}"/>
                </a:ext>
              </a:extLst>
            </p:cNvPr>
            <p:cNvSpPr/>
            <p:nvPr/>
          </p:nvSpPr>
          <p:spPr>
            <a:xfrm>
              <a:off x="7340679" y="6003808"/>
              <a:ext cx="9525" cy="9525"/>
            </a:xfrm>
            <a:custGeom>
              <a:avLst/>
              <a:gdLst>
                <a:gd name="connsiteX0" fmla="*/ 7858 w 9525"/>
                <a:gd name="connsiteY0" fmla="*/ 7419 h 9525"/>
                <a:gd name="connsiteX1" fmla="*/ 7858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419"/>
                  </a:moveTo>
                  <a:cubicBezTo>
                    <a:pt x="6906" y="6466"/>
                    <a:pt x="6906" y="8371"/>
                    <a:pt x="7858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1" name="Freeform: Shape 1400">
              <a:extLst>
                <a:ext uri="{FF2B5EF4-FFF2-40B4-BE49-F238E27FC236}">
                  <a16:creationId xmlns:a16="http://schemas.microsoft.com/office/drawing/2014/main" xmlns="" id="{AB4DF4C1-36D2-4639-A976-47BA4964ED87}"/>
                </a:ext>
              </a:extLst>
            </p:cNvPr>
            <p:cNvSpPr/>
            <p:nvPr/>
          </p:nvSpPr>
          <p:spPr>
            <a:xfrm>
              <a:off x="7302341" y="60951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4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2" name="Freeform: Shape 1401">
              <a:extLst>
                <a:ext uri="{FF2B5EF4-FFF2-40B4-BE49-F238E27FC236}">
                  <a16:creationId xmlns:a16="http://schemas.microsoft.com/office/drawing/2014/main" xmlns="" id="{B69FAA3C-1C6E-4163-93F8-760575D6842C}"/>
                </a:ext>
              </a:extLst>
            </p:cNvPr>
            <p:cNvSpPr/>
            <p:nvPr/>
          </p:nvSpPr>
          <p:spPr>
            <a:xfrm>
              <a:off x="7366159" y="61713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4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3" name="Freeform: Shape 1402">
              <a:extLst>
                <a:ext uri="{FF2B5EF4-FFF2-40B4-BE49-F238E27FC236}">
                  <a16:creationId xmlns:a16="http://schemas.microsoft.com/office/drawing/2014/main" xmlns="" id="{7E623CAF-3177-406C-A318-C6DF510783D0}"/>
                </a:ext>
              </a:extLst>
            </p:cNvPr>
            <p:cNvSpPr/>
            <p:nvPr/>
          </p:nvSpPr>
          <p:spPr>
            <a:xfrm>
              <a:off x="7296626" y="603699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7567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4" name="Freeform: Shape 1403">
              <a:extLst>
                <a:ext uri="{FF2B5EF4-FFF2-40B4-BE49-F238E27FC236}">
                  <a16:creationId xmlns:a16="http://schemas.microsoft.com/office/drawing/2014/main" xmlns="" id="{2E04F8B1-DB7C-4656-B706-0557AD78669E}"/>
                </a:ext>
              </a:extLst>
            </p:cNvPr>
            <p:cNvSpPr/>
            <p:nvPr/>
          </p:nvSpPr>
          <p:spPr>
            <a:xfrm>
              <a:off x="7290911" y="6009798"/>
              <a:ext cx="9525" cy="9525"/>
            </a:xfrm>
            <a:custGeom>
              <a:avLst/>
              <a:gdLst>
                <a:gd name="connsiteX0" fmla="*/ 7144 w 9525"/>
                <a:gd name="connsiteY0" fmla="*/ 10953 h 9525"/>
                <a:gd name="connsiteX1" fmla="*/ 7144 w 9525"/>
                <a:gd name="connsiteY1" fmla="*/ 7144 h 9525"/>
                <a:gd name="connsiteX2" fmla="*/ 7144 w 9525"/>
                <a:gd name="connsiteY2" fmla="*/ 109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3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7144" y="109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5" name="Freeform: Shape 1404">
              <a:extLst>
                <a:ext uri="{FF2B5EF4-FFF2-40B4-BE49-F238E27FC236}">
                  <a16:creationId xmlns:a16="http://schemas.microsoft.com/office/drawing/2014/main" xmlns="" id="{2C9C3706-E21E-41FE-8FCF-25A9C2618F03}"/>
                </a:ext>
              </a:extLst>
            </p:cNvPr>
            <p:cNvSpPr/>
            <p:nvPr/>
          </p:nvSpPr>
          <p:spPr>
            <a:xfrm>
              <a:off x="7286128" y="5995511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6" name="Freeform: Shape 1405">
              <a:extLst>
                <a:ext uri="{FF2B5EF4-FFF2-40B4-BE49-F238E27FC236}">
                  <a16:creationId xmlns:a16="http://schemas.microsoft.com/office/drawing/2014/main" xmlns="" id="{70CC7A58-BBDE-4CD5-870E-EB83E684A94B}"/>
                </a:ext>
              </a:extLst>
            </p:cNvPr>
            <p:cNvSpPr/>
            <p:nvPr/>
          </p:nvSpPr>
          <p:spPr>
            <a:xfrm>
              <a:off x="7369969" y="6285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7"/>
                    <a:pt x="7144" y="8097"/>
                    <a:pt x="7144" y="7144"/>
                  </a:cubicBezTo>
                  <a:cubicBezTo>
                    <a:pt x="8096" y="10002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7" name="Freeform: Shape 1406">
              <a:extLst>
                <a:ext uri="{FF2B5EF4-FFF2-40B4-BE49-F238E27FC236}">
                  <a16:creationId xmlns:a16="http://schemas.microsoft.com/office/drawing/2014/main" xmlns="" id="{B69B68B5-42A5-479E-A567-D3ADFF31E2A0}"/>
                </a:ext>
              </a:extLst>
            </p:cNvPr>
            <p:cNvSpPr/>
            <p:nvPr/>
          </p:nvSpPr>
          <p:spPr>
            <a:xfrm>
              <a:off x="7339489" y="6200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9049" y="10001"/>
                  </a:cubicBezTo>
                  <a:cubicBezTo>
                    <a:pt x="9049" y="8096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8" name="Freeform: Shape 1407">
              <a:extLst>
                <a:ext uri="{FF2B5EF4-FFF2-40B4-BE49-F238E27FC236}">
                  <a16:creationId xmlns:a16="http://schemas.microsoft.com/office/drawing/2014/main" xmlns="" id="{76B00B6B-44AD-408F-866F-68EEA71F3849}"/>
                </a:ext>
              </a:extLst>
            </p:cNvPr>
            <p:cNvSpPr/>
            <p:nvPr/>
          </p:nvSpPr>
          <p:spPr>
            <a:xfrm>
              <a:off x="7402354" y="6419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9" name="Freeform: Shape 1408">
              <a:extLst>
                <a:ext uri="{FF2B5EF4-FFF2-40B4-BE49-F238E27FC236}">
                  <a16:creationId xmlns:a16="http://schemas.microsoft.com/office/drawing/2014/main" xmlns="" id="{0013BD9C-4EAD-478A-9494-D410BDCAC22C}"/>
                </a:ext>
              </a:extLst>
            </p:cNvPr>
            <p:cNvSpPr/>
            <p:nvPr/>
          </p:nvSpPr>
          <p:spPr>
            <a:xfrm>
              <a:off x="7342346" y="6203156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0" name="Freeform: Shape 1409">
              <a:extLst>
                <a:ext uri="{FF2B5EF4-FFF2-40B4-BE49-F238E27FC236}">
                  <a16:creationId xmlns:a16="http://schemas.microsoft.com/office/drawing/2014/main" xmlns="" id="{697E0B4F-F5EC-479F-9B30-C430C769C1D5}"/>
                </a:ext>
              </a:extLst>
            </p:cNvPr>
            <p:cNvSpPr/>
            <p:nvPr/>
          </p:nvSpPr>
          <p:spPr>
            <a:xfrm>
              <a:off x="7258764" y="5913448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xmlns="" id="{129D37B4-1C8A-42F0-9F05-BF316933EC4E}"/>
                </a:ext>
              </a:extLst>
            </p:cNvPr>
            <p:cNvSpPr/>
            <p:nvPr/>
          </p:nvSpPr>
          <p:spPr>
            <a:xfrm>
              <a:off x="7258526" y="59131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2" name="Freeform: Shape 1411">
              <a:extLst>
                <a:ext uri="{FF2B5EF4-FFF2-40B4-BE49-F238E27FC236}">
                  <a16:creationId xmlns:a16="http://schemas.microsoft.com/office/drawing/2014/main" xmlns="" id="{D9FD52E8-6CE3-4E45-843D-33AB91C5F87B}"/>
                </a:ext>
              </a:extLst>
            </p:cNvPr>
            <p:cNvSpPr/>
            <p:nvPr/>
          </p:nvSpPr>
          <p:spPr>
            <a:xfrm>
              <a:off x="7256621" y="5910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8097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3" name="Freeform: Shape 1412">
              <a:extLst>
                <a:ext uri="{FF2B5EF4-FFF2-40B4-BE49-F238E27FC236}">
                  <a16:creationId xmlns:a16="http://schemas.microsoft.com/office/drawing/2014/main" xmlns="" id="{F5E625F6-FEDE-4037-B9C2-AF8FABC3C6D1}"/>
                </a:ext>
              </a:extLst>
            </p:cNvPr>
            <p:cNvSpPr/>
            <p:nvPr/>
          </p:nvSpPr>
          <p:spPr>
            <a:xfrm>
              <a:off x="7262336" y="59393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4" name="Freeform: Shape 1413">
              <a:extLst>
                <a:ext uri="{FF2B5EF4-FFF2-40B4-BE49-F238E27FC236}">
                  <a16:creationId xmlns:a16="http://schemas.microsoft.com/office/drawing/2014/main" xmlns="" id="{CEC61F6F-026D-4AE3-8D6E-79F84F03085D}"/>
                </a:ext>
              </a:extLst>
            </p:cNvPr>
            <p:cNvSpPr/>
            <p:nvPr/>
          </p:nvSpPr>
          <p:spPr>
            <a:xfrm>
              <a:off x="7263818" y="5938043"/>
              <a:ext cx="9525" cy="19050"/>
            </a:xfrm>
            <a:custGeom>
              <a:avLst/>
              <a:gdLst>
                <a:gd name="connsiteX0" fmla="*/ 7567 w 9525"/>
                <a:gd name="connsiteY0" fmla="*/ 16034 h 19050"/>
                <a:gd name="connsiteX1" fmla="*/ 7567 w 9525"/>
                <a:gd name="connsiteY1" fmla="*/ 1603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16034"/>
                  </a:moveTo>
                  <a:cubicBezTo>
                    <a:pt x="6615" y="-3969"/>
                    <a:pt x="7567" y="16034"/>
                    <a:pt x="7567" y="1603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5" name="Freeform: Shape 1414">
              <a:extLst>
                <a:ext uri="{FF2B5EF4-FFF2-40B4-BE49-F238E27FC236}">
                  <a16:creationId xmlns:a16="http://schemas.microsoft.com/office/drawing/2014/main" xmlns="" id="{79E4A455-8B48-461A-8DC5-E8538B1D695E}"/>
                </a:ext>
              </a:extLst>
            </p:cNvPr>
            <p:cNvSpPr/>
            <p:nvPr/>
          </p:nvSpPr>
          <p:spPr>
            <a:xfrm>
              <a:off x="7268144" y="5974912"/>
              <a:ext cx="9525" cy="19050"/>
            </a:xfrm>
            <a:custGeom>
              <a:avLst/>
              <a:gdLst>
                <a:gd name="connsiteX0" fmla="*/ 9909 w 9525"/>
                <a:gd name="connsiteY0" fmla="*/ 13455 h 19050"/>
                <a:gd name="connsiteX1" fmla="*/ 9909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09" y="13455"/>
                  </a:moveTo>
                  <a:cubicBezTo>
                    <a:pt x="4194" y="2025"/>
                    <a:pt x="8956" y="8692"/>
                    <a:pt x="9909" y="134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6" name="Freeform: Shape 1415">
              <a:extLst>
                <a:ext uri="{FF2B5EF4-FFF2-40B4-BE49-F238E27FC236}">
                  <a16:creationId xmlns:a16="http://schemas.microsoft.com/office/drawing/2014/main" xmlns="" id="{EC386AFE-E217-4635-9D08-92A71CAE5926}"/>
                </a:ext>
              </a:extLst>
            </p:cNvPr>
            <p:cNvSpPr/>
            <p:nvPr/>
          </p:nvSpPr>
          <p:spPr>
            <a:xfrm>
              <a:off x="7272814" y="5999956"/>
              <a:ext cx="9525" cy="9525"/>
            </a:xfrm>
            <a:custGeom>
              <a:avLst/>
              <a:gdLst>
                <a:gd name="connsiteX0" fmla="*/ 9049 w 9525"/>
                <a:gd name="connsiteY0" fmla="*/ 8414 h 9525"/>
                <a:gd name="connsiteX1" fmla="*/ 7144 w 9525"/>
                <a:gd name="connsiteY1" fmla="*/ 8414 h 9525"/>
                <a:gd name="connsiteX2" fmla="*/ 9049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14"/>
                  </a:moveTo>
                  <a:cubicBezTo>
                    <a:pt x="8096" y="5556"/>
                    <a:pt x="7144" y="8414"/>
                    <a:pt x="7144" y="8414"/>
                  </a:cubicBezTo>
                  <a:cubicBezTo>
                    <a:pt x="8096" y="10319"/>
                    <a:pt x="9049" y="11271"/>
                    <a:pt x="9049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7" name="Freeform: Shape 1416">
              <a:extLst>
                <a:ext uri="{FF2B5EF4-FFF2-40B4-BE49-F238E27FC236}">
                  <a16:creationId xmlns:a16="http://schemas.microsoft.com/office/drawing/2014/main" xmlns="" id="{FB7766E6-CA33-4FFB-A52D-AC02E26DB4BE}"/>
                </a:ext>
              </a:extLst>
            </p:cNvPr>
            <p:cNvSpPr/>
            <p:nvPr/>
          </p:nvSpPr>
          <p:spPr>
            <a:xfrm>
              <a:off x="7309009" y="613933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9049" y="10001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8" name="Freeform: Shape 1417">
              <a:extLst>
                <a:ext uri="{FF2B5EF4-FFF2-40B4-BE49-F238E27FC236}">
                  <a16:creationId xmlns:a16="http://schemas.microsoft.com/office/drawing/2014/main" xmlns="" id="{9850B621-D95A-4709-A27E-793833F408E6}"/>
                </a:ext>
              </a:extLst>
            </p:cNvPr>
            <p:cNvSpPr/>
            <p:nvPr/>
          </p:nvSpPr>
          <p:spPr>
            <a:xfrm>
              <a:off x="7331445" y="6158493"/>
              <a:ext cx="9525" cy="9525"/>
            </a:xfrm>
            <a:custGeom>
              <a:avLst/>
              <a:gdLst>
                <a:gd name="connsiteX0" fmla="*/ 7567 w 9525"/>
                <a:gd name="connsiteY0" fmla="*/ 10849 h 9525"/>
                <a:gd name="connsiteX1" fmla="*/ 7567 w 9525"/>
                <a:gd name="connsiteY1" fmla="*/ 108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849"/>
                  </a:moveTo>
                  <a:cubicBezTo>
                    <a:pt x="7567" y="7991"/>
                    <a:pt x="6615" y="4181"/>
                    <a:pt x="7567" y="108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9" name="Freeform: Shape 1418">
              <a:extLst>
                <a:ext uri="{FF2B5EF4-FFF2-40B4-BE49-F238E27FC236}">
                  <a16:creationId xmlns:a16="http://schemas.microsoft.com/office/drawing/2014/main" xmlns="" id="{365E78D4-33D7-4C3A-B108-13C06197A8CA}"/>
                </a:ext>
              </a:extLst>
            </p:cNvPr>
            <p:cNvSpPr/>
            <p:nvPr/>
          </p:nvSpPr>
          <p:spPr>
            <a:xfrm>
              <a:off x="7318133" y="6181536"/>
              <a:ext cx="9525" cy="9525"/>
            </a:xfrm>
            <a:custGeom>
              <a:avLst/>
              <a:gdLst>
                <a:gd name="connsiteX0" fmla="*/ 7545 w 9525"/>
                <a:gd name="connsiteY0" fmla="*/ 7808 h 9525"/>
                <a:gd name="connsiteX1" fmla="*/ 7545 w 9525"/>
                <a:gd name="connsiteY1" fmla="*/ 78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45" y="7808"/>
                  </a:moveTo>
                  <a:cubicBezTo>
                    <a:pt x="5639" y="3998"/>
                    <a:pt x="11355" y="18286"/>
                    <a:pt x="7545" y="780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0" name="Freeform: Shape 1419">
              <a:extLst>
                <a:ext uri="{FF2B5EF4-FFF2-40B4-BE49-F238E27FC236}">
                  <a16:creationId xmlns:a16="http://schemas.microsoft.com/office/drawing/2014/main" xmlns="" id="{86545571-2F50-431F-A7A7-9C8402843B42}"/>
                </a:ext>
              </a:extLst>
            </p:cNvPr>
            <p:cNvSpPr/>
            <p:nvPr/>
          </p:nvSpPr>
          <p:spPr>
            <a:xfrm>
              <a:off x="7385635" y="6450236"/>
              <a:ext cx="9525" cy="9525"/>
            </a:xfrm>
            <a:custGeom>
              <a:avLst/>
              <a:gdLst>
                <a:gd name="connsiteX0" fmla="*/ 7670 w 9525"/>
                <a:gd name="connsiteY0" fmla="*/ 9618 h 9525"/>
                <a:gd name="connsiteX1" fmla="*/ 10527 w 9525"/>
                <a:gd name="connsiteY1" fmla="*/ 7713 h 9525"/>
                <a:gd name="connsiteX2" fmla="*/ 7670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0" y="9618"/>
                  </a:moveTo>
                  <a:lnTo>
                    <a:pt x="10527" y="7713"/>
                  </a:lnTo>
                  <a:cubicBezTo>
                    <a:pt x="9575" y="6761"/>
                    <a:pt x="5765" y="6761"/>
                    <a:pt x="7670" y="961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1" name="Freeform: Shape 1420">
              <a:extLst>
                <a:ext uri="{FF2B5EF4-FFF2-40B4-BE49-F238E27FC236}">
                  <a16:creationId xmlns:a16="http://schemas.microsoft.com/office/drawing/2014/main" xmlns="" id="{7355A719-F3B6-451A-808E-D3C4647BED81}"/>
                </a:ext>
              </a:extLst>
            </p:cNvPr>
            <p:cNvSpPr/>
            <p:nvPr/>
          </p:nvSpPr>
          <p:spPr>
            <a:xfrm>
              <a:off x="7444264" y="6522243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9049"/>
                    <a:pt x="11906" y="9049"/>
                    <a:pt x="12859" y="7144"/>
                  </a:cubicBez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2" name="Freeform: Shape 1421">
              <a:extLst>
                <a:ext uri="{FF2B5EF4-FFF2-40B4-BE49-F238E27FC236}">
                  <a16:creationId xmlns:a16="http://schemas.microsoft.com/office/drawing/2014/main" xmlns="" id="{AC25E179-F748-4114-AAD2-BE9A8BF90B9D}"/>
                </a:ext>
              </a:extLst>
            </p:cNvPr>
            <p:cNvSpPr/>
            <p:nvPr/>
          </p:nvSpPr>
          <p:spPr>
            <a:xfrm>
              <a:off x="7397882" y="6191302"/>
              <a:ext cx="9525" cy="9525"/>
            </a:xfrm>
            <a:custGeom>
              <a:avLst/>
              <a:gdLst>
                <a:gd name="connsiteX0" fmla="*/ 7805 w 9525"/>
                <a:gd name="connsiteY0" fmla="*/ 7567 h 9525"/>
                <a:gd name="connsiteX1" fmla="*/ 7805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05" y="7567"/>
                  </a:moveTo>
                  <a:cubicBezTo>
                    <a:pt x="12568" y="7567"/>
                    <a:pt x="4948" y="6615"/>
                    <a:pt x="7805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3" name="Freeform: Shape 1422">
              <a:extLst>
                <a:ext uri="{FF2B5EF4-FFF2-40B4-BE49-F238E27FC236}">
                  <a16:creationId xmlns:a16="http://schemas.microsoft.com/office/drawing/2014/main" xmlns="" id="{E4C378BD-3A5A-4CBF-BD6E-2823E6513CBD}"/>
                </a:ext>
              </a:extLst>
            </p:cNvPr>
            <p:cNvSpPr/>
            <p:nvPr/>
          </p:nvSpPr>
          <p:spPr>
            <a:xfrm>
              <a:off x="7419710" y="6514623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5027" y="8096"/>
                    <a:pt x="8837" y="7144"/>
                    <a:pt x="883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4" name="Freeform: Shape 1423">
              <a:extLst>
                <a:ext uri="{FF2B5EF4-FFF2-40B4-BE49-F238E27FC236}">
                  <a16:creationId xmlns:a16="http://schemas.microsoft.com/office/drawing/2014/main" xmlns="" id="{7C80B2F2-0BEC-412A-9EB0-63E4A0D60BD9}"/>
                </a:ext>
              </a:extLst>
            </p:cNvPr>
            <p:cNvSpPr/>
            <p:nvPr/>
          </p:nvSpPr>
          <p:spPr>
            <a:xfrm>
              <a:off x="7416641" y="6519238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15716" y="7291"/>
                    <a:pt x="10954" y="6338"/>
                    <a:pt x="7144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5" name="Freeform: Shape 1424">
              <a:extLst>
                <a:ext uri="{FF2B5EF4-FFF2-40B4-BE49-F238E27FC236}">
                  <a16:creationId xmlns:a16="http://schemas.microsoft.com/office/drawing/2014/main" xmlns="" id="{2CE55858-185C-49BD-8179-40D6F355FAF9}"/>
                </a:ext>
              </a:extLst>
            </p:cNvPr>
            <p:cNvSpPr/>
            <p:nvPr/>
          </p:nvSpPr>
          <p:spPr>
            <a:xfrm>
              <a:off x="7427119" y="65651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6" name="Freeform: Shape 1425">
              <a:extLst>
                <a:ext uri="{FF2B5EF4-FFF2-40B4-BE49-F238E27FC236}">
                  <a16:creationId xmlns:a16="http://schemas.microsoft.com/office/drawing/2014/main" xmlns="" id="{5A805850-86CA-481B-9717-16FF36A22BAD}"/>
                </a:ext>
              </a:extLst>
            </p:cNvPr>
            <p:cNvSpPr/>
            <p:nvPr/>
          </p:nvSpPr>
          <p:spPr>
            <a:xfrm>
              <a:off x="7437596" y="6597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7" name="Freeform: Shape 1426">
              <a:extLst>
                <a:ext uri="{FF2B5EF4-FFF2-40B4-BE49-F238E27FC236}">
                  <a16:creationId xmlns:a16="http://schemas.microsoft.com/office/drawing/2014/main" xmlns="" id="{1676DEFF-CE23-4D39-BAAC-38AD96697CD1}"/>
                </a:ext>
              </a:extLst>
            </p:cNvPr>
            <p:cNvSpPr/>
            <p:nvPr/>
          </p:nvSpPr>
          <p:spPr>
            <a:xfrm>
              <a:off x="7437596" y="66094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4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8" name="Freeform: Shape 1427">
              <a:extLst>
                <a:ext uri="{FF2B5EF4-FFF2-40B4-BE49-F238E27FC236}">
                  <a16:creationId xmlns:a16="http://schemas.microsoft.com/office/drawing/2014/main" xmlns="" id="{2C129014-6883-438B-B263-1BBC8A1DA6C7}"/>
                </a:ext>
              </a:extLst>
            </p:cNvPr>
            <p:cNvSpPr/>
            <p:nvPr/>
          </p:nvSpPr>
          <p:spPr>
            <a:xfrm>
              <a:off x="7426166" y="65651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9049" y="8096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9" name="Freeform: Shape 1428">
              <a:extLst>
                <a:ext uri="{FF2B5EF4-FFF2-40B4-BE49-F238E27FC236}">
                  <a16:creationId xmlns:a16="http://schemas.microsoft.com/office/drawing/2014/main" xmlns="" id="{5F848D3D-EB05-4FAE-8D8C-81CF037F7A67}"/>
                </a:ext>
              </a:extLst>
            </p:cNvPr>
            <p:cNvSpPr/>
            <p:nvPr/>
          </p:nvSpPr>
          <p:spPr>
            <a:xfrm>
              <a:off x="7425452" y="65231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0" name="Freeform: Shape 1429">
              <a:extLst>
                <a:ext uri="{FF2B5EF4-FFF2-40B4-BE49-F238E27FC236}">
                  <a16:creationId xmlns:a16="http://schemas.microsoft.com/office/drawing/2014/main" xmlns="" id="{A0F4E939-FA53-4B0F-8727-CCCC133C2DE1}"/>
                </a:ext>
              </a:extLst>
            </p:cNvPr>
            <p:cNvSpPr/>
            <p:nvPr/>
          </p:nvSpPr>
          <p:spPr>
            <a:xfrm>
              <a:off x="7418758" y="6553676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8837" y="7144"/>
                    <a:pt x="5027" y="7144"/>
                    <a:pt x="883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1" name="Freeform: Shape 1430">
              <a:extLst>
                <a:ext uri="{FF2B5EF4-FFF2-40B4-BE49-F238E27FC236}">
                  <a16:creationId xmlns:a16="http://schemas.microsoft.com/office/drawing/2014/main" xmlns="" id="{02AE8892-C0FF-4161-9029-4B319C4C7852}"/>
                </a:ext>
              </a:extLst>
            </p:cNvPr>
            <p:cNvSpPr/>
            <p:nvPr/>
          </p:nvSpPr>
          <p:spPr>
            <a:xfrm>
              <a:off x="7416641" y="6544020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9179"/>
                    <a:pt x="13811" y="5369"/>
                    <a:pt x="7144" y="82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2" name="Freeform: Shape 1431">
              <a:extLst>
                <a:ext uri="{FF2B5EF4-FFF2-40B4-BE49-F238E27FC236}">
                  <a16:creationId xmlns:a16="http://schemas.microsoft.com/office/drawing/2014/main" xmlns="" id="{CD71DFC7-C2FA-4351-8EEA-CF3DE09298B3}"/>
                </a:ext>
              </a:extLst>
            </p:cNvPr>
            <p:cNvSpPr/>
            <p:nvPr/>
          </p:nvSpPr>
          <p:spPr>
            <a:xfrm>
              <a:off x="7415689" y="652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3" name="Freeform: Shape 1432">
              <a:extLst>
                <a:ext uri="{FF2B5EF4-FFF2-40B4-BE49-F238E27FC236}">
                  <a16:creationId xmlns:a16="http://schemas.microsoft.com/office/drawing/2014/main" xmlns="" id="{6D58FC86-DF3E-4CAB-93D6-27E29202CF99}"/>
                </a:ext>
              </a:extLst>
            </p:cNvPr>
            <p:cNvSpPr/>
            <p:nvPr/>
          </p:nvSpPr>
          <p:spPr>
            <a:xfrm>
              <a:off x="7421642" y="656034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ubicBezTo>
                    <a:pt x="6906" y="8096"/>
                    <a:pt x="7858" y="8096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4" name="Freeform: Shape 1433">
              <a:extLst>
                <a:ext uri="{FF2B5EF4-FFF2-40B4-BE49-F238E27FC236}">
                  <a16:creationId xmlns:a16="http://schemas.microsoft.com/office/drawing/2014/main" xmlns="" id="{3D08ADB6-830F-42B5-BCFA-0BBD4310EB7B}"/>
                </a:ext>
              </a:extLst>
            </p:cNvPr>
            <p:cNvSpPr/>
            <p:nvPr/>
          </p:nvSpPr>
          <p:spPr>
            <a:xfrm>
              <a:off x="7453789" y="65186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7858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5" name="Freeform: Shape 1434">
              <a:extLst>
                <a:ext uri="{FF2B5EF4-FFF2-40B4-BE49-F238E27FC236}">
                  <a16:creationId xmlns:a16="http://schemas.microsoft.com/office/drawing/2014/main" xmlns="" id="{EFC88214-6C5C-4383-AB5C-BF96769BFBAF}"/>
                </a:ext>
              </a:extLst>
            </p:cNvPr>
            <p:cNvSpPr/>
            <p:nvPr/>
          </p:nvSpPr>
          <p:spPr>
            <a:xfrm>
              <a:off x="7467124" y="65070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1095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6" name="Freeform: Shape 1435">
              <a:extLst>
                <a:ext uri="{FF2B5EF4-FFF2-40B4-BE49-F238E27FC236}">
                  <a16:creationId xmlns:a16="http://schemas.microsoft.com/office/drawing/2014/main" xmlns="" id="{689F198B-B6D2-49A6-B1F8-02EC63914214}"/>
                </a:ext>
              </a:extLst>
            </p:cNvPr>
            <p:cNvSpPr/>
            <p:nvPr/>
          </p:nvSpPr>
          <p:spPr>
            <a:xfrm>
              <a:off x="7441406" y="6630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7" name="Freeform: Shape 1436">
              <a:extLst>
                <a:ext uri="{FF2B5EF4-FFF2-40B4-BE49-F238E27FC236}">
                  <a16:creationId xmlns:a16="http://schemas.microsoft.com/office/drawing/2014/main" xmlns="" id="{B82A00F3-886D-40D7-AA7C-6B481C963777}"/>
                </a:ext>
              </a:extLst>
            </p:cNvPr>
            <p:cNvSpPr/>
            <p:nvPr/>
          </p:nvSpPr>
          <p:spPr>
            <a:xfrm>
              <a:off x="7471886" y="6662261"/>
              <a:ext cx="9525" cy="19050"/>
            </a:xfrm>
            <a:custGeom>
              <a:avLst/>
              <a:gdLst>
                <a:gd name="connsiteX0" fmla="*/ 9049 w 9525"/>
                <a:gd name="connsiteY0" fmla="*/ 11906 h 19050"/>
                <a:gd name="connsiteX1" fmla="*/ 7144 w 9525"/>
                <a:gd name="connsiteY1" fmla="*/ 7144 h 19050"/>
                <a:gd name="connsiteX2" fmla="*/ 904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1906"/>
                  </a:moveTo>
                  <a:cubicBezTo>
                    <a:pt x="8096" y="10001"/>
                    <a:pt x="8096" y="8096"/>
                    <a:pt x="7144" y="7144"/>
                  </a:cubicBezTo>
                  <a:cubicBezTo>
                    <a:pt x="8096" y="8096"/>
                    <a:pt x="8096" y="11906"/>
                    <a:pt x="9049" y="119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8" name="Freeform: Shape 1437">
              <a:extLst>
                <a:ext uri="{FF2B5EF4-FFF2-40B4-BE49-F238E27FC236}">
                  <a16:creationId xmlns:a16="http://schemas.microsoft.com/office/drawing/2014/main" xmlns="" id="{A534E374-A4FD-4BE3-8F17-577372482E10}"/>
                </a:ext>
              </a:extLst>
            </p:cNvPr>
            <p:cNvSpPr/>
            <p:nvPr/>
          </p:nvSpPr>
          <p:spPr>
            <a:xfrm>
              <a:off x="7426166" y="65231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7"/>
                    <a:pt x="7144" y="7144"/>
                  </a:cubicBezTo>
                  <a:cubicBezTo>
                    <a:pt x="7144" y="8097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9" name="Freeform: Shape 1438">
              <a:extLst>
                <a:ext uri="{FF2B5EF4-FFF2-40B4-BE49-F238E27FC236}">
                  <a16:creationId xmlns:a16="http://schemas.microsoft.com/office/drawing/2014/main" xmlns="" id="{0B9F80A6-7BBD-42F0-A21C-D40CE6DD9A16}"/>
                </a:ext>
              </a:extLst>
            </p:cNvPr>
            <p:cNvSpPr/>
            <p:nvPr/>
          </p:nvSpPr>
          <p:spPr>
            <a:xfrm>
              <a:off x="7471886" y="6662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0" name="Freeform: Shape 1439">
              <a:extLst>
                <a:ext uri="{FF2B5EF4-FFF2-40B4-BE49-F238E27FC236}">
                  <a16:creationId xmlns:a16="http://schemas.microsoft.com/office/drawing/2014/main" xmlns="" id="{6C6BFD43-391D-4FB2-B016-0A146FDEF60B}"/>
                </a:ext>
              </a:extLst>
            </p:cNvPr>
            <p:cNvSpPr/>
            <p:nvPr/>
          </p:nvSpPr>
          <p:spPr>
            <a:xfrm>
              <a:off x="7454741" y="6656546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714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7144" y="9049"/>
                    <a:pt x="7144" y="8097"/>
                    <a:pt x="7144" y="7144"/>
                  </a:cubicBezTo>
                  <a:cubicBezTo>
                    <a:pt x="7144" y="8097"/>
                    <a:pt x="7144" y="9049"/>
                    <a:pt x="7144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1" name="Freeform: Shape 1440">
              <a:extLst>
                <a:ext uri="{FF2B5EF4-FFF2-40B4-BE49-F238E27FC236}">
                  <a16:creationId xmlns:a16="http://schemas.microsoft.com/office/drawing/2014/main" xmlns="" id="{B3AD7FD6-7DF8-4450-B518-6533C949693D}"/>
                </a:ext>
              </a:extLst>
            </p:cNvPr>
            <p:cNvSpPr/>
            <p:nvPr/>
          </p:nvSpPr>
          <p:spPr>
            <a:xfrm>
              <a:off x="7446169" y="6626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2" name="Freeform: Shape 1441">
              <a:extLst>
                <a:ext uri="{FF2B5EF4-FFF2-40B4-BE49-F238E27FC236}">
                  <a16:creationId xmlns:a16="http://schemas.microsoft.com/office/drawing/2014/main" xmlns="" id="{21001FE9-DD26-48E5-8434-4749167064AF}"/>
                </a:ext>
              </a:extLst>
            </p:cNvPr>
            <p:cNvSpPr/>
            <p:nvPr/>
          </p:nvSpPr>
          <p:spPr>
            <a:xfrm>
              <a:off x="7456646" y="6651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2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3" name="Freeform: Shape 1442">
              <a:extLst>
                <a:ext uri="{FF2B5EF4-FFF2-40B4-BE49-F238E27FC236}">
                  <a16:creationId xmlns:a16="http://schemas.microsoft.com/office/drawing/2014/main" xmlns="" id="{F7843F76-9582-41CF-92EF-0584C07426AE}"/>
                </a:ext>
              </a:extLst>
            </p:cNvPr>
            <p:cNvSpPr/>
            <p:nvPr/>
          </p:nvSpPr>
          <p:spPr>
            <a:xfrm>
              <a:off x="7459504" y="665408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5795"/>
                    <a:pt x="7144" y="7701"/>
                    <a:pt x="714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4" name="Freeform: Shape 1443">
              <a:extLst>
                <a:ext uri="{FF2B5EF4-FFF2-40B4-BE49-F238E27FC236}">
                  <a16:creationId xmlns:a16="http://schemas.microsoft.com/office/drawing/2014/main" xmlns="" id="{AB244DAA-B32D-44F6-BB02-E3920EA740CF}"/>
                </a:ext>
              </a:extLst>
            </p:cNvPr>
            <p:cNvSpPr/>
            <p:nvPr/>
          </p:nvSpPr>
          <p:spPr>
            <a:xfrm>
              <a:off x="7455694" y="6543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10001 w 9525"/>
                <a:gd name="connsiteY1" fmla="*/ 7990 h 9525"/>
                <a:gd name="connsiteX2" fmla="*/ 7144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9049" y="7990"/>
                    <a:pt x="10001" y="7990"/>
                  </a:cubicBezTo>
                  <a:cubicBezTo>
                    <a:pt x="7144" y="7990"/>
                    <a:pt x="7144" y="6085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5" name="Freeform: Shape 1444">
              <a:extLst>
                <a:ext uri="{FF2B5EF4-FFF2-40B4-BE49-F238E27FC236}">
                  <a16:creationId xmlns:a16="http://schemas.microsoft.com/office/drawing/2014/main" xmlns="" id="{3CED50BE-31D8-4F22-853C-ADB38C781CCC}"/>
                </a:ext>
              </a:extLst>
            </p:cNvPr>
            <p:cNvSpPr/>
            <p:nvPr/>
          </p:nvSpPr>
          <p:spPr>
            <a:xfrm>
              <a:off x="7424261" y="65237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4"/>
                    <a:pt x="8096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6" name="Freeform: Shape 1445">
              <a:extLst>
                <a:ext uri="{FF2B5EF4-FFF2-40B4-BE49-F238E27FC236}">
                  <a16:creationId xmlns:a16="http://schemas.microsoft.com/office/drawing/2014/main" xmlns="" id="{3BAA8B70-56CE-4DCA-BA57-E5BBBA887B70}"/>
                </a:ext>
              </a:extLst>
            </p:cNvPr>
            <p:cNvSpPr/>
            <p:nvPr/>
          </p:nvSpPr>
          <p:spPr>
            <a:xfrm>
              <a:off x="7451884" y="657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8096" y="8097"/>
                    <a:pt x="8096" y="8097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7" name="Freeform: Shape 1446">
              <a:extLst>
                <a:ext uri="{FF2B5EF4-FFF2-40B4-BE49-F238E27FC236}">
                  <a16:creationId xmlns:a16="http://schemas.microsoft.com/office/drawing/2014/main" xmlns="" id="{57B8254B-C55B-4CCE-A361-7ABAB172536F}"/>
                </a:ext>
              </a:extLst>
            </p:cNvPr>
            <p:cNvSpPr/>
            <p:nvPr/>
          </p:nvSpPr>
          <p:spPr>
            <a:xfrm>
              <a:off x="7456646" y="657897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8" name="Freeform: Shape 1447">
              <a:extLst>
                <a:ext uri="{FF2B5EF4-FFF2-40B4-BE49-F238E27FC236}">
                  <a16:creationId xmlns:a16="http://schemas.microsoft.com/office/drawing/2014/main" xmlns="" id="{4E629759-9045-4F8F-86DD-C844CBFC22CC}"/>
                </a:ext>
              </a:extLst>
            </p:cNvPr>
            <p:cNvSpPr/>
            <p:nvPr/>
          </p:nvSpPr>
          <p:spPr>
            <a:xfrm>
              <a:off x="7452836" y="657844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9049" y="25241"/>
                    <a:pt x="7144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9" name="Freeform: Shape 1448">
              <a:extLst>
                <a:ext uri="{FF2B5EF4-FFF2-40B4-BE49-F238E27FC236}">
                  <a16:creationId xmlns:a16="http://schemas.microsoft.com/office/drawing/2014/main" xmlns="" id="{1905C773-54F4-4E64-B71C-04D7727CCB2C}"/>
                </a:ext>
              </a:extLst>
            </p:cNvPr>
            <p:cNvSpPr/>
            <p:nvPr/>
          </p:nvSpPr>
          <p:spPr>
            <a:xfrm>
              <a:off x="7457599" y="65431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0" name="Freeform: Shape 1449">
              <a:extLst>
                <a:ext uri="{FF2B5EF4-FFF2-40B4-BE49-F238E27FC236}">
                  <a16:creationId xmlns:a16="http://schemas.microsoft.com/office/drawing/2014/main" xmlns="" id="{F97A3FE8-7BF7-4A13-9DD3-EE56E55D4036}"/>
                </a:ext>
              </a:extLst>
            </p:cNvPr>
            <p:cNvSpPr/>
            <p:nvPr/>
          </p:nvSpPr>
          <p:spPr>
            <a:xfrm>
              <a:off x="7412831" y="6504125"/>
              <a:ext cx="76200" cy="171450"/>
            </a:xfrm>
            <a:custGeom>
              <a:avLst/>
              <a:gdLst>
                <a:gd name="connsiteX0" fmla="*/ 45244 w 76200"/>
                <a:gd name="connsiteY0" fmla="*/ 37644 h 171450"/>
                <a:gd name="connsiteX1" fmla="*/ 57626 w 76200"/>
                <a:gd name="connsiteY1" fmla="*/ 47169 h 171450"/>
                <a:gd name="connsiteX2" fmla="*/ 56674 w 76200"/>
                <a:gd name="connsiteY2" fmla="*/ 47169 h 171450"/>
                <a:gd name="connsiteX3" fmla="*/ 55721 w 76200"/>
                <a:gd name="connsiteY3" fmla="*/ 50026 h 171450"/>
                <a:gd name="connsiteX4" fmla="*/ 47149 w 76200"/>
                <a:gd name="connsiteY4" fmla="*/ 48122 h 171450"/>
                <a:gd name="connsiteX5" fmla="*/ 48101 w 76200"/>
                <a:gd name="connsiteY5" fmla="*/ 72887 h 171450"/>
                <a:gd name="connsiteX6" fmla="*/ 54769 w 76200"/>
                <a:gd name="connsiteY6" fmla="*/ 79554 h 171450"/>
                <a:gd name="connsiteX7" fmla="*/ 49054 w 76200"/>
                <a:gd name="connsiteY7" fmla="*/ 77649 h 171450"/>
                <a:gd name="connsiteX8" fmla="*/ 53816 w 76200"/>
                <a:gd name="connsiteY8" fmla="*/ 86222 h 171450"/>
                <a:gd name="connsiteX9" fmla="*/ 50959 w 76200"/>
                <a:gd name="connsiteY9" fmla="*/ 81459 h 171450"/>
                <a:gd name="connsiteX10" fmla="*/ 49054 w 76200"/>
                <a:gd name="connsiteY10" fmla="*/ 78601 h 171450"/>
                <a:gd name="connsiteX11" fmla="*/ 51911 w 76200"/>
                <a:gd name="connsiteY11" fmla="*/ 85269 h 171450"/>
                <a:gd name="connsiteX12" fmla="*/ 51911 w 76200"/>
                <a:gd name="connsiteY12" fmla="*/ 84317 h 171450"/>
                <a:gd name="connsiteX13" fmla="*/ 48101 w 76200"/>
                <a:gd name="connsiteY13" fmla="*/ 76697 h 171450"/>
                <a:gd name="connsiteX14" fmla="*/ 54769 w 76200"/>
                <a:gd name="connsiteY14" fmla="*/ 95747 h 171450"/>
                <a:gd name="connsiteX15" fmla="*/ 50959 w 76200"/>
                <a:gd name="connsiteY15" fmla="*/ 86222 h 171450"/>
                <a:gd name="connsiteX16" fmla="*/ 54769 w 76200"/>
                <a:gd name="connsiteY16" fmla="*/ 97651 h 171450"/>
                <a:gd name="connsiteX17" fmla="*/ 50006 w 76200"/>
                <a:gd name="connsiteY17" fmla="*/ 83364 h 171450"/>
                <a:gd name="connsiteX18" fmla="*/ 48101 w 76200"/>
                <a:gd name="connsiteY18" fmla="*/ 78601 h 171450"/>
                <a:gd name="connsiteX19" fmla="*/ 47149 w 76200"/>
                <a:gd name="connsiteY19" fmla="*/ 75744 h 171450"/>
                <a:gd name="connsiteX20" fmla="*/ 47149 w 76200"/>
                <a:gd name="connsiteY20" fmla="*/ 76697 h 171450"/>
                <a:gd name="connsiteX21" fmla="*/ 53816 w 76200"/>
                <a:gd name="connsiteY21" fmla="*/ 97651 h 171450"/>
                <a:gd name="connsiteX22" fmla="*/ 54769 w 76200"/>
                <a:gd name="connsiteY22" fmla="*/ 104319 h 171450"/>
                <a:gd name="connsiteX23" fmla="*/ 50006 w 76200"/>
                <a:gd name="connsiteY23" fmla="*/ 88126 h 171450"/>
                <a:gd name="connsiteX24" fmla="*/ 55721 w 76200"/>
                <a:gd name="connsiteY24" fmla="*/ 110987 h 171450"/>
                <a:gd name="connsiteX25" fmla="*/ 49054 w 76200"/>
                <a:gd name="connsiteY25" fmla="*/ 86222 h 171450"/>
                <a:gd name="connsiteX26" fmla="*/ 50006 w 76200"/>
                <a:gd name="connsiteY26" fmla="*/ 91937 h 171450"/>
                <a:gd name="connsiteX27" fmla="*/ 52864 w 76200"/>
                <a:gd name="connsiteY27" fmla="*/ 106224 h 171450"/>
                <a:gd name="connsiteX28" fmla="*/ 51911 w 76200"/>
                <a:gd name="connsiteY28" fmla="*/ 101462 h 171450"/>
                <a:gd name="connsiteX29" fmla="*/ 47149 w 76200"/>
                <a:gd name="connsiteY29" fmla="*/ 78601 h 171450"/>
                <a:gd name="connsiteX30" fmla="*/ 47149 w 76200"/>
                <a:gd name="connsiteY30" fmla="*/ 80507 h 171450"/>
                <a:gd name="connsiteX31" fmla="*/ 50959 w 76200"/>
                <a:gd name="connsiteY31" fmla="*/ 99557 h 171450"/>
                <a:gd name="connsiteX32" fmla="*/ 45244 w 76200"/>
                <a:gd name="connsiteY32" fmla="*/ 70029 h 171450"/>
                <a:gd name="connsiteX33" fmla="*/ 50006 w 76200"/>
                <a:gd name="connsiteY33" fmla="*/ 101462 h 171450"/>
                <a:gd name="connsiteX34" fmla="*/ 46196 w 76200"/>
                <a:gd name="connsiteY34" fmla="*/ 78601 h 171450"/>
                <a:gd name="connsiteX35" fmla="*/ 47149 w 76200"/>
                <a:gd name="connsiteY35" fmla="*/ 87174 h 171450"/>
                <a:gd name="connsiteX36" fmla="*/ 47149 w 76200"/>
                <a:gd name="connsiteY36" fmla="*/ 92889 h 171450"/>
                <a:gd name="connsiteX37" fmla="*/ 47149 w 76200"/>
                <a:gd name="connsiteY37" fmla="*/ 92889 h 171450"/>
                <a:gd name="connsiteX38" fmla="*/ 46196 w 76200"/>
                <a:gd name="connsiteY38" fmla="*/ 85269 h 171450"/>
                <a:gd name="connsiteX39" fmla="*/ 45244 w 76200"/>
                <a:gd name="connsiteY39" fmla="*/ 78601 h 171450"/>
                <a:gd name="connsiteX40" fmla="*/ 46196 w 76200"/>
                <a:gd name="connsiteY40" fmla="*/ 90984 h 171450"/>
                <a:gd name="connsiteX41" fmla="*/ 46196 w 76200"/>
                <a:gd name="connsiteY41" fmla="*/ 97651 h 171450"/>
                <a:gd name="connsiteX42" fmla="*/ 44291 w 76200"/>
                <a:gd name="connsiteY42" fmla="*/ 78601 h 171450"/>
                <a:gd name="connsiteX43" fmla="*/ 44291 w 76200"/>
                <a:gd name="connsiteY43" fmla="*/ 87174 h 171450"/>
                <a:gd name="connsiteX44" fmla="*/ 44291 w 76200"/>
                <a:gd name="connsiteY44" fmla="*/ 80507 h 171450"/>
                <a:gd name="connsiteX45" fmla="*/ 43339 w 76200"/>
                <a:gd name="connsiteY45" fmla="*/ 93842 h 171450"/>
                <a:gd name="connsiteX46" fmla="*/ 43339 w 76200"/>
                <a:gd name="connsiteY46" fmla="*/ 79554 h 171450"/>
                <a:gd name="connsiteX47" fmla="*/ 42386 w 76200"/>
                <a:gd name="connsiteY47" fmla="*/ 90984 h 171450"/>
                <a:gd name="connsiteX48" fmla="*/ 42386 w 76200"/>
                <a:gd name="connsiteY48" fmla="*/ 84317 h 171450"/>
                <a:gd name="connsiteX49" fmla="*/ 39529 w 76200"/>
                <a:gd name="connsiteY49" fmla="*/ 102414 h 171450"/>
                <a:gd name="connsiteX50" fmla="*/ 41434 w 76200"/>
                <a:gd name="connsiteY50" fmla="*/ 82412 h 171450"/>
                <a:gd name="connsiteX51" fmla="*/ 41434 w 76200"/>
                <a:gd name="connsiteY51" fmla="*/ 82412 h 171450"/>
                <a:gd name="connsiteX52" fmla="*/ 41434 w 76200"/>
                <a:gd name="connsiteY52" fmla="*/ 83364 h 171450"/>
                <a:gd name="connsiteX53" fmla="*/ 38576 w 76200"/>
                <a:gd name="connsiteY53" fmla="*/ 88126 h 171450"/>
                <a:gd name="connsiteX54" fmla="*/ 40481 w 76200"/>
                <a:gd name="connsiteY54" fmla="*/ 79554 h 171450"/>
                <a:gd name="connsiteX55" fmla="*/ 34766 w 76200"/>
                <a:gd name="connsiteY55" fmla="*/ 88126 h 171450"/>
                <a:gd name="connsiteX56" fmla="*/ 37624 w 76200"/>
                <a:gd name="connsiteY56" fmla="*/ 79554 h 171450"/>
                <a:gd name="connsiteX57" fmla="*/ 36671 w 76200"/>
                <a:gd name="connsiteY57" fmla="*/ 78601 h 171450"/>
                <a:gd name="connsiteX58" fmla="*/ 19526 w 76200"/>
                <a:gd name="connsiteY58" fmla="*/ 50979 h 171450"/>
                <a:gd name="connsiteX59" fmla="*/ 18574 w 76200"/>
                <a:gd name="connsiteY59" fmla="*/ 47169 h 171450"/>
                <a:gd name="connsiteX60" fmla="*/ 23336 w 76200"/>
                <a:gd name="connsiteY60" fmla="*/ 41454 h 171450"/>
                <a:gd name="connsiteX61" fmla="*/ 15716 w 76200"/>
                <a:gd name="connsiteY61" fmla="*/ 40501 h 171450"/>
                <a:gd name="connsiteX62" fmla="*/ 23336 w 76200"/>
                <a:gd name="connsiteY62" fmla="*/ 33834 h 171450"/>
                <a:gd name="connsiteX63" fmla="*/ 10001 w 76200"/>
                <a:gd name="connsiteY63" fmla="*/ 29072 h 171450"/>
                <a:gd name="connsiteX64" fmla="*/ 16669 w 76200"/>
                <a:gd name="connsiteY64" fmla="*/ 23357 h 171450"/>
                <a:gd name="connsiteX65" fmla="*/ 15716 w 76200"/>
                <a:gd name="connsiteY65" fmla="*/ 21451 h 171450"/>
                <a:gd name="connsiteX66" fmla="*/ 12859 w 76200"/>
                <a:gd name="connsiteY66" fmla="*/ 20499 h 171450"/>
                <a:gd name="connsiteX67" fmla="*/ 13811 w 76200"/>
                <a:gd name="connsiteY67" fmla="*/ 31929 h 171450"/>
                <a:gd name="connsiteX68" fmla="*/ 7144 w 76200"/>
                <a:gd name="connsiteY68" fmla="*/ 35739 h 171450"/>
                <a:gd name="connsiteX69" fmla="*/ 15716 w 76200"/>
                <a:gd name="connsiteY69" fmla="*/ 51932 h 171450"/>
                <a:gd name="connsiteX70" fmla="*/ 23336 w 76200"/>
                <a:gd name="connsiteY70" fmla="*/ 54789 h 171450"/>
                <a:gd name="connsiteX71" fmla="*/ 13811 w 76200"/>
                <a:gd name="connsiteY71" fmla="*/ 60504 h 171450"/>
                <a:gd name="connsiteX72" fmla="*/ 19526 w 76200"/>
                <a:gd name="connsiteY72" fmla="*/ 64314 h 171450"/>
                <a:gd name="connsiteX73" fmla="*/ 26194 w 76200"/>
                <a:gd name="connsiteY73" fmla="*/ 88126 h 171450"/>
                <a:gd name="connsiteX74" fmla="*/ 31909 w 76200"/>
                <a:gd name="connsiteY74" fmla="*/ 91937 h 171450"/>
                <a:gd name="connsiteX75" fmla="*/ 27146 w 76200"/>
                <a:gd name="connsiteY75" fmla="*/ 106224 h 171450"/>
                <a:gd name="connsiteX76" fmla="*/ 30004 w 76200"/>
                <a:gd name="connsiteY76" fmla="*/ 110034 h 171450"/>
                <a:gd name="connsiteX77" fmla="*/ 33814 w 76200"/>
                <a:gd name="connsiteY77" fmla="*/ 105272 h 171450"/>
                <a:gd name="connsiteX78" fmla="*/ 31909 w 76200"/>
                <a:gd name="connsiteY78" fmla="*/ 128132 h 171450"/>
                <a:gd name="connsiteX79" fmla="*/ 34766 w 76200"/>
                <a:gd name="connsiteY79" fmla="*/ 115749 h 171450"/>
                <a:gd name="connsiteX80" fmla="*/ 34766 w 76200"/>
                <a:gd name="connsiteY80" fmla="*/ 130989 h 171450"/>
                <a:gd name="connsiteX81" fmla="*/ 35719 w 76200"/>
                <a:gd name="connsiteY81" fmla="*/ 134799 h 171450"/>
                <a:gd name="connsiteX82" fmla="*/ 39529 w 76200"/>
                <a:gd name="connsiteY82" fmla="*/ 120512 h 171450"/>
                <a:gd name="connsiteX83" fmla="*/ 41434 w 76200"/>
                <a:gd name="connsiteY83" fmla="*/ 148134 h 171450"/>
                <a:gd name="connsiteX84" fmla="*/ 41434 w 76200"/>
                <a:gd name="connsiteY84" fmla="*/ 123369 h 171450"/>
                <a:gd name="connsiteX85" fmla="*/ 45244 w 76200"/>
                <a:gd name="connsiteY85" fmla="*/ 147182 h 171450"/>
                <a:gd name="connsiteX86" fmla="*/ 45244 w 76200"/>
                <a:gd name="connsiteY86" fmla="*/ 140514 h 171450"/>
                <a:gd name="connsiteX87" fmla="*/ 46196 w 76200"/>
                <a:gd name="connsiteY87" fmla="*/ 154801 h 171450"/>
                <a:gd name="connsiteX88" fmla="*/ 46196 w 76200"/>
                <a:gd name="connsiteY88" fmla="*/ 144324 h 171450"/>
                <a:gd name="connsiteX89" fmla="*/ 47149 w 76200"/>
                <a:gd name="connsiteY89" fmla="*/ 152897 h 171450"/>
                <a:gd name="connsiteX90" fmla="*/ 48101 w 76200"/>
                <a:gd name="connsiteY90" fmla="*/ 139562 h 171450"/>
                <a:gd name="connsiteX91" fmla="*/ 49054 w 76200"/>
                <a:gd name="connsiteY91" fmla="*/ 143372 h 171450"/>
                <a:gd name="connsiteX92" fmla="*/ 49054 w 76200"/>
                <a:gd name="connsiteY92" fmla="*/ 136704 h 171450"/>
                <a:gd name="connsiteX93" fmla="*/ 51911 w 76200"/>
                <a:gd name="connsiteY93" fmla="*/ 152897 h 171450"/>
                <a:gd name="connsiteX94" fmla="*/ 53816 w 76200"/>
                <a:gd name="connsiteY94" fmla="*/ 148134 h 171450"/>
                <a:gd name="connsiteX95" fmla="*/ 54769 w 76200"/>
                <a:gd name="connsiteY95" fmla="*/ 160517 h 171450"/>
                <a:gd name="connsiteX96" fmla="*/ 56674 w 76200"/>
                <a:gd name="connsiteY96" fmla="*/ 155754 h 171450"/>
                <a:gd name="connsiteX97" fmla="*/ 56674 w 76200"/>
                <a:gd name="connsiteY97" fmla="*/ 154801 h 171450"/>
                <a:gd name="connsiteX98" fmla="*/ 58579 w 76200"/>
                <a:gd name="connsiteY98" fmla="*/ 161469 h 171450"/>
                <a:gd name="connsiteX99" fmla="*/ 62389 w 76200"/>
                <a:gd name="connsiteY99" fmla="*/ 169089 h 171450"/>
                <a:gd name="connsiteX100" fmla="*/ 63341 w 76200"/>
                <a:gd name="connsiteY100" fmla="*/ 161469 h 171450"/>
                <a:gd name="connsiteX101" fmla="*/ 67151 w 76200"/>
                <a:gd name="connsiteY101" fmla="*/ 170042 h 171450"/>
                <a:gd name="connsiteX102" fmla="*/ 68104 w 76200"/>
                <a:gd name="connsiteY102" fmla="*/ 168137 h 171450"/>
                <a:gd name="connsiteX103" fmla="*/ 67151 w 76200"/>
                <a:gd name="connsiteY103" fmla="*/ 160517 h 171450"/>
                <a:gd name="connsiteX104" fmla="*/ 70009 w 76200"/>
                <a:gd name="connsiteY104" fmla="*/ 161469 h 171450"/>
                <a:gd name="connsiteX105" fmla="*/ 70009 w 76200"/>
                <a:gd name="connsiteY105" fmla="*/ 160517 h 171450"/>
                <a:gd name="connsiteX106" fmla="*/ 67151 w 76200"/>
                <a:gd name="connsiteY106" fmla="*/ 147182 h 171450"/>
                <a:gd name="connsiteX107" fmla="*/ 73819 w 76200"/>
                <a:gd name="connsiteY107" fmla="*/ 163374 h 171450"/>
                <a:gd name="connsiteX108" fmla="*/ 70009 w 76200"/>
                <a:gd name="connsiteY108" fmla="*/ 146229 h 171450"/>
                <a:gd name="connsiteX109" fmla="*/ 70009 w 76200"/>
                <a:gd name="connsiteY109" fmla="*/ 132894 h 171450"/>
                <a:gd name="connsiteX110" fmla="*/ 74771 w 76200"/>
                <a:gd name="connsiteY110" fmla="*/ 141467 h 171450"/>
                <a:gd name="connsiteX111" fmla="*/ 70009 w 76200"/>
                <a:gd name="connsiteY111" fmla="*/ 112892 h 171450"/>
                <a:gd name="connsiteX112" fmla="*/ 75724 w 76200"/>
                <a:gd name="connsiteY112" fmla="*/ 113844 h 171450"/>
                <a:gd name="connsiteX113" fmla="*/ 67151 w 76200"/>
                <a:gd name="connsiteY113" fmla="*/ 98604 h 171450"/>
                <a:gd name="connsiteX114" fmla="*/ 66199 w 76200"/>
                <a:gd name="connsiteY114" fmla="*/ 64314 h 171450"/>
                <a:gd name="connsiteX115" fmla="*/ 73819 w 76200"/>
                <a:gd name="connsiteY115" fmla="*/ 66219 h 171450"/>
                <a:gd name="connsiteX116" fmla="*/ 67151 w 76200"/>
                <a:gd name="connsiteY116" fmla="*/ 59551 h 171450"/>
                <a:gd name="connsiteX117" fmla="*/ 68104 w 76200"/>
                <a:gd name="connsiteY117" fmla="*/ 61457 h 171450"/>
                <a:gd name="connsiteX118" fmla="*/ 62389 w 76200"/>
                <a:gd name="connsiteY118" fmla="*/ 59551 h 171450"/>
                <a:gd name="connsiteX119" fmla="*/ 68104 w 76200"/>
                <a:gd name="connsiteY119" fmla="*/ 9069 h 171450"/>
                <a:gd name="connsiteX120" fmla="*/ 46196 w 76200"/>
                <a:gd name="connsiteY120" fmla="*/ 9069 h 171450"/>
                <a:gd name="connsiteX121" fmla="*/ 46196 w 76200"/>
                <a:gd name="connsiteY121" fmla="*/ 10022 h 171450"/>
                <a:gd name="connsiteX122" fmla="*/ 45244 w 76200"/>
                <a:gd name="connsiteY122" fmla="*/ 11926 h 171450"/>
                <a:gd name="connsiteX123" fmla="*/ 50959 w 76200"/>
                <a:gd name="connsiteY123" fmla="*/ 13832 h 171450"/>
                <a:gd name="connsiteX124" fmla="*/ 43339 w 76200"/>
                <a:gd name="connsiteY124" fmla="*/ 23357 h 171450"/>
                <a:gd name="connsiteX125" fmla="*/ 51911 w 76200"/>
                <a:gd name="connsiteY125" fmla="*/ 30976 h 171450"/>
                <a:gd name="connsiteX126" fmla="*/ 45244 w 76200"/>
                <a:gd name="connsiteY126" fmla="*/ 37644 h 171450"/>
                <a:gd name="connsiteX127" fmla="*/ 54769 w 76200"/>
                <a:gd name="connsiteY127" fmla="*/ 67172 h 171450"/>
                <a:gd name="connsiteX128" fmla="*/ 54769 w 76200"/>
                <a:gd name="connsiteY128" fmla="*/ 67172 h 171450"/>
                <a:gd name="connsiteX129" fmla="*/ 54769 w 76200"/>
                <a:gd name="connsiteY129" fmla="*/ 69076 h 171450"/>
                <a:gd name="connsiteX130" fmla="*/ 54769 w 76200"/>
                <a:gd name="connsiteY130" fmla="*/ 69076 h 171450"/>
                <a:gd name="connsiteX131" fmla="*/ 74771 w 76200"/>
                <a:gd name="connsiteY131" fmla="*/ 63362 h 171450"/>
                <a:gd name="connsiteX132" fmla="*/ 74771 w 76200"/>
                <a:gd name="connsiteY132" fmla="*/ 6336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76200" h="171450">
                  <a:moveTo>
                    <a:pt x="45244" y="37644"/>
                  </a:moveTo>
                  <a:cubicBezTo>
                    <a:pt x="45244" y="34787"/>
                    <a:pt x="51911" y="48122"/>
                    <a:pt x="57626" y="47169"/>
                  </a:cubicBezTo>
                  <a:cubicBezTo>
                    <a:pt x="55721" y="46217"/>
                    <a:pt x="55721" y="46217"/>
                    <a:pt x="56674" y="47169"/>
                  </a:cubicBezTo>
                  <a:cubicBezTo>
                    <a:pt x="51911" y="45264"/>
                    <a:pt x="51911" y="46217"/>
                    <a:pt x="55721" y="50026"/>
                  </a:cubicBezTo>
                  <a:cubicBezTo>
                    <a:pt x="49054" y="50979"/>
                    <a:pt x="54769" y="47169"/>
                    <a:pt x="47149" y="48122"/>
                  </a:cubicBezTo>
                  <a:cubicBezTo>
                    <a:pt x="47149" y="47169"/>
                    <a:pt x="58579" y="72887"/>
                    <a:pt x="48101" y="72887"/>
                  </a:cubicBezTo>
                  <a:cubicBezTo>
                    <a:pt x="50959" y="74792"/>
                    <a:pt x="49054" y="76697"/>
                    <a:pt x="54769" y="79554"/>
                  </a:cubicBezTo>
                  <a:cubicBezTo>
                    <a:pt x="50006" y="82412"/>
                    <a:pt x="57626" y="89079"/>
                    <a:pt x="49054" y="77649"/>
                  </a:cubicBezTo>
                  <a:cubicBezTo>
                    <a:pt x="58579" y="90984"/>
                    <a:pt x="46196" y="74792"/>
                    <a:pt x="53816" y="86222"/>
                  </a:cubicBezTo>
                  <a:cubicBezTo>
                    <a:pt x="53816" y="86222"/>
                    <a:pt x="47149" y="75744"/>
                    <a:pt x="50959" y="81459"/>
                  </a:cubicBezTo>
                  <a:cubicBezTo>
                    <a:pt x="57626" y="92889"/>
                    <a:pt x="49054" y="78601"/>
                    <a:pt x="49054" y="78601"/>
                  </a:cubicBezTo>
                  <a:cubicBezTo>
                    <a:pt x="50006" y="80507"/>
                    <a:pt x="50959" y="83364"/>
                    <a:pt x="51911" y="85269"/>
                  </a:cubicBezTo>
                  <a:cubicBezTo>
                    <a:pt x="51911" y="85269"/>
                    <a:pt x="44291" y="69076"/>
                    <a:pt x="51911" y="84317"/>
                  </a:cubicBezTo>
                  <a:cubicBezTo>
                    <a:pt x="50006" y="82412"/>
                    <a:pt x="49054" y="79554"/>
                    <a:pt x="48101" y="76697"/>
                  </a:cubicBezTo>
                  <a:cubicBezTo>
                    <a:pt x="50959" y="82412"/>
                    <a:pt x="52864" y="90032"/>
                    <a:pt x="54769" y="95747"/>
                  </a:cubicBezTo>
                  <a:cubicBezTo>
                    <a:pt x="53816" y="92889"/>
                    <a:pt x="52864" y="89079"/>
                    <a:pt x="50959" y="86222"/>
                  </a:cubicBezTo>
                  <a:cubicBezTo>
                    <a:pt x="51911" y="90032"/>
                    <a:pt x="53816" y="93842"/>
                    <a:pt x="54769" y="97651"/>
                  </a:cubicBezTo>
                  <a:cubicBezTo>
                    <a:pt x="52864" y="92889"/>
                    <a:pt x="50959" y="88126"/>
                    <a:pt x="50006" y="83364"/>
                  </a:cubicBezTo>
                  <a:cubicBezTo>
                    <a:pt x="50959" y="87174"/>
                    <a:pt x="53816" y="94794"/>
                    <a:pt x="48101" y="78601"/>
                  </a:cubicBezTo>
                  <a:cubicBezTo>
                    <a:pt x="49054" y="80507"/>
                    <a:pt x="48101" y="79554"/>
                    <a:pt x="47149" y="75744"/>
                  </a:cubicBezTo>
                  <a:cubicBezTo>
                    <a:pt x="49054" y="80507"/>
                    <a:pt x="49054" y="80507"/>
                    <a:pt x="47149" y="76697"/>
                  </a:cubicBezTo>
                  <a:cubicBezTo>
                    <a:pt x="49054" y="83364"/>
                    <a:pt x="50959" y="90984"/>
                    <a:pt x="53816" y="97651"/>
                  </a:cubicBezTo>
                  <a:cubicBezTo>
                    <a:pt x="50959" y="90984"/>
                    <a:pt x="46196" y="70982"/>
                    <a:pt x="54769" y="104319"/>
                  </a:cubicBezTo>
                  <a:cubicBezTo>
                    <a:pt x="52864" y="98604"/>
                    <a:pt x="51911" y="93842"/>
                    <a:pt x="50006" y="88126"/>
                  </a:cubicBezTo>
                  <a:cubicBezTo>
                    <a:pt x="51911" y="95747"/>
                    <a:pt x="53816" y="103367"/>
                    <a:pt x="55721" y="110987"/>
                  </a:cubicBezTo>
                  <a:cubicBezTo>
                    <a:pt x="52864" y="97651"/>
                    <a:pt x="52864" y="103367"/>
                    <a:pt x="49054" y="86222"/>
                  </a:cubicBezTo>
                  <a:cubicBezTo>
                    <a:pt x="50959" y="93842"/>
                    <a:pt x="50959" y="95747"/>
                    <a:pt x="50006" y="91937"/>
                  </a:cubicBezTo>
                  <a:cubicBezTo>
                    <a:pt x="50959" y="96699"/>
                    <a:pt x="51911" y="101462"/>
                    <a:pt x="52864" y="106224"/>
                  </a:cubicBezTo>
                  <a:cubicBezTo>
                    <a:pt x="44291" y="70029"/>
                    <a:pt x="50959" y="97651"/>
                    <a:pt x="51911" y="101462"/>
                  </a:cubicBezTo>
                  <a:cubicBezTo>
                    <a:pt x="39529" y="45264"/>
                    <a:pt x="53816" y="113844"/>
                    <a:pt x="47149" y="78601"/>
                  </a:cubicBezTo>
                  <a:cubicBezTo>
                    <a:pt x="48101" y="82412"/>
                    <a:pt x="51911" y="101462"/>
                    <a:pt x="47149" y="80507"/>
                  </a:cubicBezTo>
                  <a:cubicBezTo>
                    <a:pt x="48101" y="87174"/>
                    <a:pt x="50006" y="92889"/>
                    <a:pt x="50959" y="99557"/>
                  </a:cubicBezTo>
                  <a:cubicBezTo>
                    <a:pt x="49054" y="90032"/>
                    <a:pt x="47149" y="80507"/>
                    <a:pt x="45244" y="70029"/>
                  </a:cubicBezTo>
                  <a:cubicBezTo>
                    <a:pt x="47149" y="80507"/>
                    <a:pt x="49054" y="90984"/>
                    <a:pt x="50006" y="101462"/>
                  </a:cubicBezTo>
                  <a:cubicBezTo>
                    <a:pt x="49054" y="93842"/>
                    <a:pt x="47149" y="86222"/>
                    <a:pt x="46196" y="78601"/>
                  </a:cubicBezTo>
                  <a:cubicBezTo>
                    <a:pt x="49054" y="82412"/>
                    <a:pt x="49054" y="85269"/>
                    <a:pt x="47149" y="87174"/>
                  </a:cubicBezTo>
                  <a:cubicBezTo>
                    <a:pt x="46196" y="85269"/>
                    <a:pt x="46196" y="87174"/>
                    <a:pt x="47149" y="92889"/>
                  </a:cubicBezTo>
                  <a:cubicBezTo>
                    <a:pt x="47149" y="89079"/>
                    <a:pt x="43339" y="66219"/>
                    <a:pt x="47149" y="92889"/>
                  </a:cubicBezTo>
                  <a:cubicBezTo>
                    <a:pt x="44291" y="70029"/>
                    <a:pt x="45244" y="79554"/>
                    <a:pt x="46196" y="85269"/>
                  </a:cubicBezTo>
                  <a:cubicBezTo>
                    <a:pt x="46196" y="83364"/>
                    <a:pt x="45244" y="80507"/>
                    <a:pt x="45244" y="78601"/>
                  </a:cubicBezTo>
                  <a:cubicBezTo>
                    <a:pt x="46196" y="87174"/>
                    <a:pt x="45244" y="87174"/>
                    <a:pt x="46196" y="90984"/>
                  </a:cubicBezTo>
                  <a:cubicBezTo>
                    <a:pt x="45244" y="87174"/>
                    <a:pt x="46196" y="89079"/>
                    <a:pt x="46196" y="97651"/>
                  </a:cubicBezTo>
                  <a:cubicBezTo>
                    <a:pt x="42386" y="55742"/>
                    <a:pt x="47149" y="118607"/>
                    <a:pt x="44291" y="78601"/>
                  </a:cubicBezTo>
                  <a:cubicBezTo>
                    <a:pt x="46196" y="114797"/>
                    <a:pt x="44291" y="73839"/>
                    <a:pt x="44291" y="87174"/>
                  </a:cubicBezTo>
                  <a:cubicBezTo>
                    <a:pt x="44291" y="91937"/>
                    <a:pt x="44291" y="90032"/>
                    <a:pt x="44291" y="80507"/>
                  </a:cubicBezTo>
                  <a:cubicBezTo>
                    <a:pt x="44291" y="85269"/>
                    <a:pt x="44291" y="89079"/>
                    <a:pt x="43339" y="93842"/>
                  </a:cubicBezTo>
                  <a:cubicBezTo>
                    <a:pt x="43339" y="89079"/>
                    <a:pt x="43339" y="84317"/>
                    <a:pt x="43339" y="79554"/>
                  </a:cubicBezTo>
                  <a:cubicBezTo>
                    <a:pt x="44291" y="83364"/>
                    <a:pt x="43339" y="87174"/>
                    <a:pt x="42386" y="90984"/>
                  </a:cubicBezTo>
                  <a:cubicBezTo>
                    <a:pt x="42386" y="70982"/>
                    <a:pt x="40481" y="92889"/>
                    <a:pt x="42386" y="84317"/>
                  </a:cubicBezTo>
                  <a:cubicBezTo>
                    <a:pt x="40481" y="89079"/>
                    <a:pt x="42386" y="88126"/>
                    <a:pt x="39529" y="102414"/>
                  </a:cubicBezTo>
                  <a:cubicBezTo>
                    <a:pt x="40481" y="95747"/>
                    <a:pt x="40481" y="89079"/>
                    <a:pt x="41434" y="82412"/>
                  </a:cubicBezTo>
                  <a:cubicBezTo>
                    <a:pt x="40481" y="90032"/>
                    <a:pt x="40481" y="90032"/>
                    <a:pt x="41434" y="82412"/>
                  </a:cubicBezTo>
                  <a:cubicBezTo>
                    <a:pt x="39529" y="90032"/>
                    <a:pt x="39529" y="90032"/>
                    <a:pt x="41434" y="83364"/>
                  </a:cubicBezTo>
                  <a:cubicBezTo>
                    <a:pt x="38576" y="94794"/>
                    <a:pt x="42386" y="81459"/>
                    <a:pt x="38576" y="88126"/>
                  </a:cubicBezTo>
                  <a:cubicBezTo>
                    <a:pt x="38576" y="89079"/>
                    <a:pt x="39529" y="80507"/>
                    <a:pt x="40481" y="79554"/>
                  </a:cubicBezTo>
                  <a:cubicBezTo>
                    <a:pt x="38576" y="81459"/>
                    <a:pt x="34766" y="84317"/>
                    <a:pt x="34766" y="88126"/>
                  </a:cubicBezTo>
                  <a:cubicBezTo>
                    <a:pt x="34766" y="88126"/>
                    <a:pt x="38576" y="78601"/>
                    <a:pt x="37624" y="79554"/>
                  </a:cubicBezTo>
                  <a:cubicBezTo>
                    <a:pt x="36671" y="80507"/>
                    <a:pt x="31909" y="84317"/>
                    <a:pt x="36671" y="78601"/>
                  </a:cubicBezTo>
                  <a:cubicBezTo>
                    <a:pt x="38576" y="80507"/>
                    <a:pt x="21431" y="54789"/>
                    <a:pt x="19526" y="50979"/>
                  </a:cubicBezTo>
                  <a:cubicBezTo>
                    <a:pt x="29051" y="52884"/>
                    <a:pt x="18574" y="46217"/>
                    <a:pt x="18574" y="47169"/>
                  </a:cubicBezTo>
                  <a:cubicBezTo>
                    <a:pt x="21431" y="46217"/>
                    <a:pt x="18574" y="47169"/>
                    <a:pt x="23336" y="41454"/>
                  </a:cubicBezTo>
                  <a:cubicBezTo>
                    <a:pt x="24289" y="42407"/>
                    <a:pt x="14764" y="40501"/>
                    <a:pt x="15716" y="40501"/>
                  </a:cubicBezTo>
                  <a:cubicBezTo>
                    <a:pt x="24289" y="40501"/>
                    <a:pt x="20479" y="34787"/>
                    <a:pt x="23336" y="33834"/>
                  </a:cubicBezTo>
                  <a:cubicBezTo>
                    <a:pt x="20479" y="31929"/>
                    <a:pt x="15716" y="30976"/>
                    <a:pt x="10001" y="29072"/>
                  </a:cubicBezTo>
                  <a:cubicBezTo>
                    <a:pt x="13811" y="25262"/>
                    <a:pt x="12859" y="23357"/>
                    <a:pt x="16669" y="23357"/>
                  </a:cubicBezTo>
                  <a:cubicBezTo>
                    <a:pt x="10954" y="22404"/>
                    <a:pt x="10954" y="22404"/>
                    <a:pt x="15716" y="21451"/>
                  </a:cubicBezTo>
                  <a:cubicBezTo>
                    <a:pt x="18574" y="22404"/>
                    <a:pt x="3334" y="19547"/>
                    <a:pt x="12859" y="20499"/>
                  </a:cubicBezTo>
                  <a:cubicBezTo>
                    <a:pt x="12859" y="20499"/>
                    <a:pt x="476" y="31929"/>
                    <a:pt x="13811" y="31929"/>
                  </a:cubicBezTo>
                  <a:cubicBezTo>
                    <a:pt x="11906" y="32882"/>
                    <a:pt x="9049" y="34787"/>
                    <a:pt x="7144" y="35739"/>
                  </a:cubicBezTo>
                  <a:cubicBezTo>
                    <a:pt x="11906" y="39549"/>
                    <a:pt x="6191" y="47169"/>
                    <a:pt x="15716" y="51932"/>
                  </a:cubicBezTo>
                  <a:cubicBezTo>
                    <a:pt x="5239" y="55742"/>
                    <a:pt x="19526" y="53837"/>
                    <a:pt x="23336" y="54789"/>
                  </a:cubicBezTo>
                  <a:cubicBezTo>
                    <a:pt x="15716" y="57647"/>
                    <a:pt x="21431" y="56694"/>
                    <a:pt x="13811" y="60504"/>
                  </a:cubicBezTo>
                  <a:cubicBezTo>
                    <a:pt x="12859" y="61457"/>
                    <a:pt x="19526" y="62409"/>
                    <a:pt x="19526" y="64314"/>
                  </a:cubicBezTo>
                  <a:cubicBezTo>
                    <a:pt x="21431" y="73839"/>
                    <a:pt x="21431" y="90984"/>
                    <a:pt x="26194" y="88126"/>
                  </a:cubicBezTo>
                  <a:cubicBezTo>
                    <a:pt x="27146" y="107176"/>
                    <a:pt x="21431" y="92889"/>
                    <a:pt x="31909" y="91937"/>
                  </a:cubicBezTo>
                  <a:cubicBezTo>
                    <a:pt x="31909" y="92889"/>
                    <a:pt x="27146" y="105272"/>
                    <a:pt x="27146" y="106224"/>
                  </a:cubicBezTo>
                  <a:cubicBezTo>
                    <a:pt x="29051" y="100509"/>
                    <a:pt x="30004" y="101462"/>
                    <a:pt x="30004" y="110034"/>
                  </a:cubicBezTo>
                  <a:cubicBezTo>
                    <a:pt x="30004" y="110034"/>
                    <a:pt x="32861" y="105272"/>
                    <a:pt x="33814" y="105272"/>
                  </a:cubicBezTo>
                  <a:cubicBezTo>
                    <a:pt x="32861" y="112892"/>
                    <a:pt x="30004" y="122417"/>
                    <a:pt x="31909" y="128132"/>
                  </a:cubicBezTo>
                  <a:cubicBezTo>
                    <a:pt x="36671" y="111939"/>
                    <a:pt x="22384" y="146229"/>
                    <a:pt x="34766" y="115749"/>
                  </a:cubicBezTo>
                  <a:cubicBezTo>
                    <a:pt x="34766" y="119559"/>
                    <a:pt x="34766" y="128132"/>
                    <a:pt x="34766" y="130989"/>
                  </a:cubicBezTo>
                  <a:cubicBezTo>
                    <a:pt x="36671" y="124322"/>
                    <a:pt x="37624" y="126226"/>
                    <a:pt x="35719" y="134799"/>
                  </a:cubicBezTo>
                  <a:cubicBezTo>
                    <a:pt x="35719" y="133847"/>
                    <a:pt x="36671" y="122417"/>
                    <a:pt x="39529" y="120512"/>
                  </a:cubicBezTo>
                  <a:cubicBezTo>
                    <a:pt x="38576" y="128132"/>
                    <a:pt x="44291" y="141467"/>
                    <a:pt x="41434" y="148134"/>
                  </a:cubicBezTo>
                  <a:cubicBezTo>
                    <a:pt x="41434" y="136704"/>
                    <a:pt x="41434" y="134799"/>
                    <a:pt x="41434" y="123369"/>
                  </a:cubicBezTo>
                  <a:cubicBezTo>
                    <a:pt x="41434" y="130989"/>
                    <a:pt x="44291" y="141467"/>
                    <a:pt x="45244" y="147182"/>
                  </a:cubicBezTo>
                  <a:cubicBezTo>
                    <a:pt x="44291" y="145276"/>
                    <a:pt x="44291" y="142419"/>
                    <a:pt x="45244" y="140514"/>
                  </a:cubicBezTo>
                  <a:cubicBezTo>
                    <a:pt x="47149" y="145276"/>
                    <a:pt x="48101" y="150039"/>
                    <a:pt x="46196" y="154801"/>
                  </a:cubicBezTo>
                  <a:cubicBezTo>
                    <a:pt x="47149" y="150992"/>
                    <a:pt x="47149" y="147182"/>
                    <a:pt x="46196" y="144324"/>
                  </a:cubicBezTo>
                  <a:cubicBezTo>
                    <a:pt x="46196" y="147182"/>
                    <a:pt x="46196" y="150039"/>
                    <a:pt x="47149" y="152897"/>
                  </a:cubicBezTo>
                  <a:cubicBezTo>
                    <a:pt x="47149" y="148134"/>
                    <a:pt x="48101" y="144324"/>
                    <a:pt x="48101" y="139562"/>
                  </a:cubicBezTo>
                  <a:cubicBezTo>
                    <a:pt x="48101" y="155754"/>
                    <a:pt x="51911" y="154801"/>
                    <a:pt x="49054" y="143372"/>
                  </a:cubicBezTo>
                  <a:cubicBezTo>
                    <a:pt x="49054" y="149087"/>
                    <a:pt x="49054" y="147182"/>
                    <a:pt x="49054" y="136704"/>
                  </a:cubicBezTo>
                  <a:cubicBezTo>
                    <a:pt x="49054" y="143372"/>
                    <a:pt x="50959" y="146229"/>
                    <a:pt x="51911" y="152897"/>
                  </a:cubicBezTo>
                  <a:cubicBezTo>
                    <a:pt x="51911" y="151944"/>
                    <a:pt x="54769" y="152897"/>
                    <a:pt x="53816" y="148134"/>
                  </a:cubicBezTo>
                  <a:cubicBezTo>
                    <a:pt x="53816" y="152897"/>
                    <a:pt x="54769" y="156707"/>
                    <a:pt x="54769" y="160517"/>
                  </a:cubicBezTo>
                  <a:cubicBezTo>
                    <a:pt x="54769" y="161469"/>
                    <a:pt x="57626" y="154801"/>
                    <a:pt x="56674" y="155754"/>
                  </a:cubicBezTo>
                  <a:cubicBezTo>
                    <a:pt x="56674" y="162422"/>
                    <a:pt x="56674" y="162422"/>
                    <a:pt x="56674" y="154801"/>
                  </a:cubicBezTo>
                  <a:cubicBezTo>
                    <a:pt x="58579" y="168137"/>
                    <a:pt x="57626" y="160517"/>
                    <a:pt x="58579" y="161469"/>
                  </a:cubicBezTo>
                  <a:cubicBezTo>
                    <a:pt x="58579" y="165279"/>
                    <a:pt x="60484" y="166232"/>
                    <a:pt x="62389" y="169089"/>
                  </a:cubicBezTo>
                  <a:cubicBezTo>
                    <a:pt x="63341" y="166232"/>
                    <a:pt x="65246" y="165279"/>
                    <a:pt x="63341" y="161469"/>
                  </a:cubicBezTo>
                  <a:cubicBezTo>
                    <a:pt x="65246" y="163374"/>
                    <a:pt x="66199" y="167184"/>
                    <a:pt x="67151" y="170042"/>
                  </a:cubicBezTo>
                  <a:cubicBezTo>
                    <a:pt x="63341" y="160517"/>
                    <a:pt x="68104" y="168137"/>
                    <a:pt x="68104" y="168137"/>
                  </a:cubicBezTo>
                  <a:cubicBezTo>
                    <a:pt x="69056" y="165279"/>
                    <a:pt x="68104" y="163374"/>
                    <a:pt x="67151" y="160517"/>
                  </a:cubicBezTo>
                  <a:cubicBezTo>
                    <a:pt x="69056" y="165279"/>
                    <a:pt x="66199" y="157659"/>
                    <a:pt x="70009" y="161469"/>
                  </a:cubicBezTo>
                  <a:cubicBezTo>
                    <a:pt x="69056" y="155754"/>
                    <a:pt x="69056" y="155754"/>
                    <a:pt x="70009" y="160517"/>
                  </a:cubicBezTo>
                  <a:cubicBezTo>
                    <a:pt x="70009" y="155754"/>
                    <a:pt x="69056" y="150992"/>
                    <a:pt x="67151" y="147182"/>
                  </a:cubicBezTo>
                  <a:cubicBezTo>
                    <a:pt x="69056" y="152897"/>
                    <a:pt x="71914" y="158612"/>
                    <a:pt x="73819" y="163374"/>
                  </a:cubicBezTo>
                  <a:cubicBezTo>
                    <a:pt x="72866" y="157659"/>
                    <a:pt x="71914" y="151944"/>
                    <a:pt x="70009" y="146229"/>
                  </a:cubicBezTo>
                  <a:cubicBezTo>
                    <a:pt x="75724" y="160517"/>
                    <a:pt x="70961" y="137657"/>
                    <a:pt x="70009" y="132894"/>
                  </a:cubicBezTo>
                  <a:cubicBezTo>
                    <a:pt x="70009" y="133847"/>
                    <a:pt x="74771" y="141467"/>
                    <a:pt x="74771" y="141467"/>
                  </a:cubicBezTo>
                  <a:cubicBezTo>
                    <a:pt x="76676" y="139562"/>
                    <a:pt x="70961" y="114797"/>
                    <a:pt x="70009" y="112892"/>
                  </a:cubicBezTo>
                  <a:cubicBezTo>
                    <a:pt x="74771" y="111939"/>
                    <a:pt x="71914" y="113844"/>
                    <a:pt x="75724" y="113844"/>
                  </a:cubicBezTo>
                  <a:cubicBezTo>
                    <a:pt x="72866" y="108129"/>
                    <a:pt x="70009" y="103367"/>
                    <a:pt x="67151" y="98604"/>
                  </a:cubicBezTo>
                  <a:cubicBezTo>
                    <a:pt x="78581" y="92889"/>
                    <a:pt x="58579" y="68124"/>
                    <a:pt x="66199" y="64314"/>
                  </a:cubicBezTo>
                  <a:cubicBezTo>
                    <a:pt x="67151" y="64314"/>
                    <a:pt x="70961" y="65267"/>
                    <a:pt x="73819" y="66219"/>
                  </a:cubicBezTo>
                  <a:cubicBezTo>
                    <a:pt x="68104" y="63362"/>
                    <a:pt x="70961" y="57647"/>
                    <a:pt x="67151" y="59551"/>
                  </a:cubicBezTo>
                  <a:cubicBezTo>
                    <a:pt x="68104" y="59551"/>
                    <a:pt x="68104" y="61457"/>
                    <a:pt x="68104" y="61457"/>
                  </a:cubicBezTo>
                  <a:cubicBezTo>
                    <a:pt x="67151" y="59551"/>
                    <a:pt x="65246" y="58599"/>
                    <a:pt x="62389" y="59551"/>
                  </a:cubicBezTo>
                  <a:cubicBezTo>
                    <a:pt x="66199" y="58599"/>
                    <a:pt x="67151" y="13832"/>
                    <a:pt x="68104" y="9069"/>
                  </a:cubicBezTo>
                  <a:cubicBezTo>
                    <a:pt x="65246" y="5259"/>
                    <a:pt x="46196" y="8117"/>
                    <a:pt x="46196" y="9069"/>
                  </a:cubicBezTo>
                  <a:cubicBezTo>
                    <a:pt x="51911" y="13832"/>
                    <a:pt x="47149" y="10022"/>
                    <a:pt x="46196" y="10022"/>
                  </a:cubicBezTo>
                  <a:cubicBezTo>
                    <a:pt x="48101" y="11926"/>
                    <a:pt x="47149" y="11926"/>
                    <a:pt x="45244" y="11926"/>
                  </a:cubicBezTo>
                  <a:cubicBezTo>
                    <a:pt x="45244" y="13832"/>
                    <a:pt x="48101" y="11926"/>
                    <a:pt x="50959" y="13832"/>
                  </a:cubicBezTo>
                  <a:cubicBezTo>
                    <a:pt x="43339" y="16689"/>
                    <a:pt x="53816" y="23357"/>
                    <a:pt x="43339" y="23357"/>
                  </a:cubicBezTo>
                  <a:cubicBezTo>
                    <a:pt x="53816" y="25262"/>
                    <a:pt x="39529" y="27167"/>
                    <a:pt x="51911" y="30976"/>
                  </a:cubicBezTo>
                  <a:cubicBezTo>
                    <a:pt x="39529" y="37644"/>
                    <a:pt x="58579" y="34787"/>
                    <a:pt x="45244" y="37644"/>
                  </a:cubicBezTo>
                  <a:close/>
                  <a:moveTo>
                    <a:pt x="54769" y="67172"/>
                  </a:moveTo>
                  <a:cubicBezTo>
                    <a:pt x="54769" y="67172"/>
                    <a:pt x="53816" y="65267"/>
                    <a:pt x="54769" y="67172"/>
                  </a:cubicBezTo>
                  <a:close/>
                  <a:moveTo>
                    <a:pt x="54769" y="69076"/>
                  </a:moveTo>
                  <a:cubicBezTo>
                    <a:pt x="55721" y="68124"/>
                    <a:pt x="58579" y="68124"/>
                    <a:pt x="54769" y="69076"/>
                  </a:cubicBezTo>
                  <a:close/>
                  <a:moveTo>
                    <a:pt x="74771" y="63362"/>
                  </a:moveTo>
                  <a:cubicBezTo>
                    <a:pt x="74771" y="64314"/>
                    <a:pt x="70961" y="63362"/>
                    <a:pt x="74771" y="6336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1" name="Freeform: Shape 1450">
              <a:extLst>
                <a:ext uri="{FF2B5EF4-FFF2-40B4-BE49-F238E27FC236}">
                  <a16:creationId xmlns:a16="http://schemas.microsoft.com/office/drawing/2014/main" xmlns="" id="{5BEDB00F-A9EA-4418-B1C7-C29AD2B2541F}"/>
                </a:ext>
              </a:extLst>
            </p:cNvPr>
            <p:cNvSpPr/>
            <p:nvPr/>
          </p:nvSpPr>
          <p:spPr>
            <a:xfrm>
              <a:off x="7475549" y="6559920"/>
              <a:ext cx="9525" cy="9525"/>
            </a:xfrm>
            <a:custGeom>
              <a:avLst/>
              <a:gdLst>
                <a:gd name="connsiteX0" fmla="*/ 8244 w 9525"/>
                <a:gd name="connsiteY0" fmla="*/ 7567 h 9525"/>
                <a:gd name="connsiteX1" fmla="*/ 82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567"/>
                  </a:moveTo>
                  <a:cubicBezTo>
                    <a:pt x="7291" y="6615"/>
                    <a:pt x="6339" y="7567"/>
                    <a:pt x="82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2" name="Freeform: Shape 1451">
              <a:extLst>
                <a:ext uri="{FF2B5EF4-FFF2-40B4-BE49-F238E27FC236}">
                  <a16:creationId xmlns:a16="http://schemas.microsoft.com/office/drawing/2014/main" xmlns="" id="{36AD3D56-F947-46F4-93AD-6D796BB08275}"/>
                </a:ext>
              </a:extLst>
            </p:cNvPr>
            <p:cNvSpPr/>
            <p:nvPr/>
          </p:nvSpPr>
          <p:spPr>
            <a:xfrm>
              <a:off x="7427648" y="656415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3" name="Freeform: Shape 1452">
              <a:extLst>
                <a:ext uri="{FF2B5EF4-FFF2-40B4-BE49-F238E27FC236}">
                  <a16:creationId xmlns:a16="http://schemas.microsoft.com/office/drawing/2014/main" xmlns="" id="{96DF1A17-8387-4AB8-8119-F8344E017205}"/>
                </a:ext>
              </a:extLst>
            </p:cNvPr>
            <p:cNvSpPr/>
            <p:nvPr/>
          </p:nvSpPr>
          <p:spPr>
            <a:xfrm>
              <a:off x="7455694" y="6576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4" name="Freeform: Shape 1453">
              <a:extLst>
                <a:ext uri="{FF2B5EF4-FFF2-40B4-BE49-F238E27FC236}">
                  <a16:creationId xmlns:a16="http://schemas.microsoft.com/office/drawing/2014/main" xmlns="" id="{715D9E74-5DE4-424D-B553-3F578262BB45}"/>
                </a:ext>
              </a:extLst>
            </p:cNvPr>
            <p:cNvSpPr/>
            <p:nvPr/>
          </p:nvSpPr>
          <p:spPr>
            <a:xfrm>
              <a:off x="7431881" y="654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5" name="Freeform: Shape 1454">
              <a:extLst>
                <a:ext uri="{FF2B5EF4-FFF2-40B4-BE49-F238E27FC236}">
                  <a16:creationId xmlns:a16="http://schemas.microsoft.com/office/drawing/2014/main" xmlns="" id="{93A0C0F3-7FC9-445C-A722-437D1160D3A3}"/>
                </a:ext>
              </a:extLst>
            </p:cNvPr>
            <p:cNvSpPr/>
            <p:nvPr/>
          </p:nvSpPr>
          <p:spPr>
            <a:xfrm>
              <a:off x="7430929" y="65412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6" name="Freeform: Shape 1455">
              <a:extLst>
                <a:ext uri="{FF2B5EF4-FFF2-40B4-BE49-F238E27FC236}">
                  <a16:creationId xmlns:a16="http://schemas.microsoft.com/office/drawing/2014/main" xmlns="" id="{761B5FAE-59B8-4F18-A189-6EC26A9D7B8F}"/>
                </a:ext>
              </a:extLst>
            </p:cNvPr>
            <p:cNvSpPr/>
            <p:nvPr/>
          </p:nvSpPr>
          <p:spPr>
            <a:xfrm>
              <a:off x="7429003" y="653843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7" name="Freeform: Shape 1456">
              <a:extLst>
                <a:ext uri="{FF2B5EF4-FFF2-40B4-BE49-F238E27FC236}">
                  <a16:creationId xmlns:a16="http://schemas.microsoft.com/office/drawing/2014/main" xmlns="" id="{F3F1D289-60CC-4124-95DF-EA3BFF0D37EC}"/>
                </a:ext>
              </a:extLst>
            </p:cNvPr>
            <p:cNvSpPr/>
            <p:nvPr/>
          </p:nvSpPr>
          <p:spPr>
            <a:xfrm>
              <a:off x="7450931" y="658153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7858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8" name="Freeform: Shape 1457">
              <a:extLst>
                <a:ext uri="{FF2B5EF4-FFF2-40B4-BE49-F238E27FC236}">
                  <a16:creationId xmlns:a16="http://schemas.microsoft.com/office/drawing/2014/main" xmlns="" id="{C6E78404-0872-43DA-9B03-36DF9CBFCFB4}"/>
                </a:ext>
              </a:extLst>
            </p:cNvPr>
            <p:cNvSpPr/>
            <p:nvPr/>
          </p:nvSpPr>
          <p:spPr>
            <a:xfrm>
              <a:off x="7443311" y="6581625"/>
              <a:ext cx="9525" cy="9525"/>
            </a:xfrm>
            <a:custGeom>
              <a:avLst/>
              <a:gdLst>
                <a:gd name="connsiteX0" fmla="*/ 7144 w 9525"/>
                <a:gd name="connsiteY0" fmla="*/ 8722 h 9525"/>
                <a:gd name="connsiteX1" fmla="*/ 8096 w 9525"/>
                <a:gd name="connsiteY1" fmla="*/ 7769 h 9525"/>
                <a:gd name="connsiteX2" fmla="*/ 7144 w 9525"/>
                <a:gd name="connsiteY2" fmla="*/ 87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22"/>
                  </a:moveTo>
                  <a:cubicBezTo>
                    <a:pt x="7144" y="8722"/>
                    <a:pt x="8096" y="7769"/>
                    <a:pt x="8096" y="7769"/>
                  </a:cubicBezTo>
                  <a:cubicBezTo>
                    <a:pt x="8096" y="6817"/>
                    <a:pt x="8096" y="6817"/>
                    <a:pt x="7144" y="87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9" name="Freeform: Shape 1458">
              <a:extLst>
                <a:ext uri="{FF2B5EF4-FFF2-40B4-BE49-F238E27FC236}">
                  <a16:creationId xmlns:a16="http://schemas.microsoft.com/office/drawing/2014/main" xmlns="" id="{96C2EBAF-DCC5-4BD9-850A-EA94EC5195AF}"/>
                </a:ext>
              </a:extLst>
            </p:cNvPr>
            <p:cNvSpPr/>
            <p:nvPr/>
          </p:nvSpPr>
          <p:spPr>
            <a:xfrm>
              <a:off x="7451884" y="657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0" name="Freeform: Shape 1459">
              <a:extLst>
                <a:ext uri="{FF2B5EF4-FFF2-40B4-BE49-F238E27FC236}">
                  <a16:creationId xmlns:a16="http://schemas.microsoft.com/office/drawing/2014/main" xmlns="" id="{E590CFFF-CAF0-4E69-884F-BBB3F11F5763}"/>
                </a:ext>
              </a:extLst>
            </p:cNvPr>
            <p:cNvSpPr/>
            <p:nvPr/>
          </p:nvSpPr>
          <p:spPr>
            <a:xfrm>
              <a:off x="7444502" y="6581827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6615"/>
                    <a:pt x="7858" y="7567"/>
                  </a:cubicBezTo>
                  <a:cubicBezTo>
                    <a:pt x="6906" y="7567"/>
                    <a:pt x="6906" y="8520"/>
                    <a:pt x="7858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1" name="Freeform: Shape 1460">
              <a:extLst>
                <a:ext uri="{FF2B5EF4-FFF2-40B4-BE49-F238E27FC236}">
                  <a16:creationId xmlns:a16="http://schemas.microsoft.com/office/drawing/2014/main" xmlns="" id="{C5066E19-C558-4603-A551-A395699D5B71}"/>
                </a:ext>
              </a:extLst>
            </p:cNvPr>
            <p:cNvSpPr/>
            <p:nvPr/>
          </p:nvSpPr>
          <p:spPr>
            <a:xfrm>
              <a:off x="7424790" y="651896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4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2" name="Freeform: Shape 1461">
              <a:extLst>
                <a:ext uri="{FF2B5EF4-FFF2-40B4-BE49-F238E27FC236}">
                  <a16:creationId xmlns:a16="http://schemas.microsoft.com/office/drawing/2014/main" xmlns="" id="{9BB62460-3359-4487-A713-12389C050FE7}"/>
                </a:ext>
              </a:extLst>
            </p:cNvPr>
            <p:cNvSpPr/>
            <p:nvPr/>
          </p:nvSpPr>
          <p:spPr>
            <a:xfrm>
              <a:off x="7424261" y="65193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3" name="Freeform: Shape 1462">
              <a:extLst>
                <a:ext uri="{FF2B5EF4-FFF2-40B4-BE49-F238E27FC236}">
                  <a16:creationId xmlns:a16="http://schemas.microsoft.com/office/drawing/2014/main" xmlns="" id="{04B7C051-1370-4F62-A2C3-B9D8BF4A53F0}"/>
                </a:ext>
              </a:extLst>
            </p:cNvPr>
            <p:cNvSpPr/>
            <p:nvPr/>
          </p:nvSpPr>
          <p:spPr>
            <a:xfrm>
              <a:off x="7423309" y="65189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4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4" name="Freeform: Shape 1463">
              <a:extLst>
                <a:ext uri="{FF2B5EF4-FFF2-40B4-BE49-F238E27FC236}">
                  <a16:creationId xmlns:a16="http://schemas.microsoft.com/office/drawing/2014/main" xmlns="" id="{4615C801-807F-4E72-97F5-10B602E1D4CE}"/>
                </a:ext>
              </a:extLst>
            </p:cNvPr>
            <p:cNvSpPr/>
            <p:nvPr/>
          </p:nvSpPr>
          <p:spPr>
            <a:xfrm>
              <a:off x="7426166" y="65251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5" name="Freeform: Shape 1464">
              <a:extLst>
                <a:ext uri="{FF2B5EF4-FFF2-40B4-BE49-F238E27FC236}">
                  <a16:creationId xmlns:a16="http://schemas.microsoft.com/office/drawing/2014/main" xmlns="" id="{48CA237F-B9D1-46A5-91CA-E4D4A24C224A}"/>
                </a:ext>
              </a:extLst>
            </p:cNvPr>
            <p:cNvSpPr/>
            <p:nvPr/>
          </p:nvSpPr>
          <p:spPr>
            <a:xfrm>
              <a:off x="7427119" y="652446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8096" y="3969"/>
                    <a:pt x="7144" y="9684"/>
                    <a:pt x="7144" y="96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6" name="Freeform: Shape 1465">
              <a:extLst>
                <a:ext uri="{FF2B5EF4-FFF2-40B4-BE49-F238E27FC236}">
                  <a16:creationId xmlns:a16="http://schemas.microsoft.com/office/drawing/2014/main" xmlns="" id="{9B5C2E44-FC09-43BC-9E8E-A9D74F650EED}"/>
                </a:ext>
              </a:extLst>
            </p:cNvPr>
            <p:cNvSpPr/>
            <p:nvPr/>
          </p:nvSpPr>
          <p:spPr>
            <a:xfrm>
              <a:off x="7415900" y="653733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5027" y="6339"/>
                    <a:pt x="8837" y="7291"/>
                    <a:pt x="8837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7" name="Freeform: Shape 1466">
              <a:extLst>
                <a:ext uri="{FF2B5EF4-FFF2-40B4-BE49-F238E27FC236}">
                  <a16:creationId xmlns:a16="http://schemas.microsoft.com/office/drawing/2014/main" xmlns="" id="{2F3C13F7-1745-434A-9ECE-EDC7ED3F8FBC}"/>
                </a:ext>
              </a:extLst>
            </p:cNvPr>
            <p:cNvSpPr/>
            <p:nvPr/>
          </p:nvSpPr>
          <p:spPr>
            <a:xfrm>
              <a:off x="7415689" y="6542932"/>
              <a:ext cx="9525" cy="9525"/>
            </a:xfrm>
            <a:custGeom>
              <a:avLst/>
              <a:gdLst>
                <a:gd name="connsiteX0" fmla="*/ 9049 w 9525"/>
                <a:gd name="connsiteY0" fmla="*/ 7411 h 9525"/>
                <a:gd name="connsiteX1" fmla="*/ 7144 w 9525"/>
                <a:gd name="connsiteY1" fmla="*/ 8363 h 9525"/>
                <a:gd name="connsiteX2" fmla="*/ 9049 w 9525"/>
                <a:gd name="connsiteY2" fmla="*/ 741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1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8096" y="8363"/>
                    <a:pt x="8096" y="8363"/>
                    <a:pt x="9049" y="741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8" name="Freeform: Shape 1467">
              <a:extLst>
                <a:ext uri="{FF2B5EF4-FFF2-40B4-BE49-F238E27FC236}">
                  <a16:creationId xmlns:a16="http://schemas.microsoft.com/office/drawing/2014/main" xmlns="" id="{B4FCAB67-151D-494B-9DA3-F69C81BD52E7}"/>
                </a:ext>
              </a:extLst>
            </p:cNvPr>
            <p:cNvSpPr/>
            <p:nvPr/>
          </p:nvSpPr>
          <p:spPr>
            <a:xfrm>
              <a:off x="7426166" y="657558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7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8097"/>
                  </a:lnTo>
                  <a:cubicBezTo>
                    <a:pt x="8096" y="8097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9" name="Freeform: Shape 1468">
              <a:extLst>
                <a:ext uri="{FF2B5EF4-FFF2-40B4-BE49-F238E27FC236}">
                  <a16:creationId xmlns:a16="http://schemas.microsoft.com/office/drawing/2014/main" xmlns="" id="{5C423CF1-BA7D-40B3-BD5D-2B3DDDD93AC2}"/>
                </a:ext>
              </a:extLst>
            </p:cNvPr>
            <p:cNvSpPr/>
            <p:nvPr/>
          </p:nvSpPr>
          <p:spPr>
            <a:xfrm>
              <a:off x="7443111" y="6573663"/>
              <a:ext cx="9525" cy="9525"/>
            </a:xfrm>
            <a:custGeom>
              <a:avLst/>
              <a:gdLst>
                <a:gd name="connsiteX0" fmla="*/ 7344 w 9525"/>
                <a:gd name="connsiteY0" fmla="*/ 9064 h 9525"/>
                <a:gd name="connsiteX1" fmla="*/ 7344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064"/>
                  </a:moveTo>
                  <a:cubicBezTo>
                    <a:pt x="9249" y="4301"/>
                    <a:pt x="6392" y="10017"/>
                    <a:pt x="7344" y="90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0" name="Freeform: Shape 1469">
              <a:extLst>
                <a:ext uri="{FF2B5EF4-FFF2-40B4-BE49-F238E27FC236}">
                  <a16:creationId xmlns:a16="http://schemas.microsoft.com/office/drawing/2014/main" xmlns="" id="{7E533B95-3E2E-44E8-9761-83CBF9F20AC2}"/>
                </a:ext>
              </a:extLst>
            </p:cNvPr>
            <p:cNvSpPr/>
            <p:nvPr/>
          </p:nvSpPr>
          <p:spPr>
            <a:xfrm>
              <a:off x="7429776" y="6591226"/>
              <a:ext cx="9525" cy="9525"/>
            </a:xfrm>
            <a:custGeom>
              <a:avLst/>
              <a:gdLst>
                <a:gd name="connsiteX0" fmla="*/ 7344 w 9525"/>
                <a:gd name="connsiteY0" fmla="*/ 7694 h 9525"/>
                <a:gd name="connsiteX1" fmla="*/ 734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694"/>
                  </a:moveTo>
                  <a:cubicBezTo>
                    <a:pt x="6392" y="5789"/>
                    <a:pt x="9249" y="9599"/>
                    <a:pt x="7344" y="76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1" name="Freeform: Shape 1470">
              <a:extLst>
                <a:ext uri="{FF2B5EF4-FFF2-40B4-BE49-F238E27FC236}">
                  <a16:creationId xmlns:a16="http://schemas.microsoft.com/office/drawing/2014/main" xmlns="" id="{D015C70E-AFDD-4FA3-B14E-9AC8A58EE08A}"/>
                </a:ext>
              </a:extLst>
            </p:cNvPr>
            <p:cNvSpPr/>
            <p:nvPr/>
          </p:nvSpPr>
          <p:spPr>
            <a:xfrm>
              <a:off x="7459504" y="6652736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7144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7144" y="7144"/>
                  </a:lnTo>
                  <a:cubicBezTo>
                    <a:pt x="7144" y="9049"/>
                    <a:pt x="7144" y="16669"/>
                    <a:pt x="7144" y="147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2" name="Freeform: Shape 1471">
              <a:extLst>
                <a:ext uri="{FF2B5EF4-FFF2-40B4-BE49-F238E27FC236}">
                  <a16:creationId xmlns:a16="http://schemas.microsoft.com/office/drawing/2014/main" xmlns="" id="{BC32AAF1-DAC5-490A-A621-08DAB0286D65}"/>
                </a:ext>
              </a:extLst>
            </p:cNvPr>
            <p:cNvSpPr/>
            <p:nvPr/>
          </p:nvSpPr>
          <p:spPr>
            <a:xfrm>
              <a:off x="7467124" y="6665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0001"/>
                    <a:pt x="8096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3" name="Freeform: Shape 1472">
              <a:extLst>
                <a:ext uri="{FF2B5EF4-FFF2-40B4-BE49-F238E27FC236}">
                  <a16:creationId xmlns:a16="http://schemas.microsoft.com/office/drawing/2014/main" xmlns="" id="{2BE51634-284A-4F44-A282-0D9AAC272018}"/>
                </a:ext>
              </a:extLst>
            </p:cNvPr>
            <p:cNvSpPr/>
            <p:nvPr/>
          </p:nvSpPr>
          <p:spPr>
            <a:xfrm>
              <a:off x="7482364" y="6634570"/>
              <a:ext cx="9525" cy="9525"/>
            </a:xfrm>
            <a:custGeom>
              <a:avLst/>
              <a:gdLst>
                <a:gd name="connsiteX0" fmla="*/ 7144 w 9525"/>
                <a:gd name="connsiteY0" fmla="*/ 7212 h 9525"/>
                <a:gd name="connsiteX1" fmla="*/ 7144 w 9525"/>
                <a:gd name="connsiteY1" fmla="*/ 721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12"/>
                  </a:moveTo>
                  <a:cubicBezTo>
                    <a:pt x="10954" y="15784"/>
                    <a:pt x="7144" y="6259"/>
                    <a:pt x="7144" y="721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4" name="Freeform: Shape 1473">
              <a:extLst>
                <a:ext uri="{FF2B5EF4-FFF2-40B4-BE49-F238E27FC236}">
                  <a16:creationId xmlns:a16="http://schemas.microsoft.com/office/drawing/2014/main" xmlns="" id="{E6EB731B-C30D-4CD2-84E1-53538AD5B273}"/>
                </a:ext>
              </a:extLst>
            </p:cNvPr>
            <p:cNvSpPr/>
            <p:nvPr/>
          </p:nvSpPr>
          <p:spPr>
            <a:xfrm>
              <a:off x="7196593" y="5894451"/>
              <a:ext cx="9525" cy="9525"/>
            </a:xfrm>
            <a:custGeom>
              <a:avLst/>
              <a:gdLst>
                <a:gd name="connsiteX0" fmla="*/ 9069 w 9525"/>
                <a:gd name="connsiteY0" fmla="*/ 7239 h 9525"/>
                <a:gd name="connsiteX1" fmla="*/ 9069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239"/>
                  </a:moveTo>
                  <a:cubicBezTo>
                    <a:pt x="8117" y="6286"/>
                    <a:pt x="5259" y="12954"/>
                    <a:pt x="9069" y="72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5" name="Freeform: Shape 1474">
              <a:extLst>
                <a:ext uri="{FF2B5EF4-FFF2-40B4-BE49-F238E27FC236}">
                  <a16:creationId xmlns:a16="http://schemas.microsoft.com/office/drawing/2014/main" xmlns="" id="{98407950-E81F-4F73-BDB0-DA49D1504F3D}"/>
                </a:ext>
              </a:extLst>
            </p:cNvPr>
            <p:cNvSpPr/>
            <p:nvPr/>
          </p:nvSpPr>
          <p:spPr>
            <a:xfrm>
              <a:off x="7189946" y="5898970"/>
              <a:ext cx="19050" cy="19050"/>
            </a:xfrm>
            <a:custGeom>
              <a:avLst/>
              <a:gdLst>
                <a:gd name="connsiteX0" fmla="*/ 7144 w 19050"/>
                <a:gd name="connsiteY0" fmla="*/ 14149 h 19050"/>
                <a:gd name="connsiteX1" fmla="*/ 11906 w 19050"/>
                <a:gd name="connsiteY1" fmla="*/ 10340 h 19050"/>
                <a:gd name="connsiteX2" fmla="*/ 7144 w 19050"/>
                <a:gd name="connsiteY2" fmla="*/ 1414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4149"/>
                  </a:moveTo>
                  <a:cubicBezTo>
                    <a:pt x="15716" y="32247"/>
                    <a:pt x="9049" y="8435"/>
                    <a:pt x="11906" y="10340"/>
                  </a:cubicBezTo>
                  <a:cubicBezTo>
                    <a:pt x="3334" y="-138"/>
                    <a:pt x="16669" y="18912"/>
                    <a:pt x="7144" y="141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6" name="Freeform: Shape 1475">
              <a:extLst>
                <a:ext uri="{FF2B5EF4-FFF2-40B4-BE49-F238E27FC236}">
                  <a16:creationId xmlns:a16="http://schemas.microsoft.com/office/drawing/2014/main" xmlns="" id="{326CE43F-70AE-4EC6-9A6B-5EE07D5B4516}"/>
                </a:ext>
              </a:extLst>
            </p:cNvPr>
            <p:cNvSpPr/>
            <p:nvPr/>
          </p:nvSpPr>
          <p:spPr>
            <a:xfrm>
              <a:off x="7149941" y="609552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7" name="Freeform: Shape 1476">
              <a:extLst>
                <a:ext uri="{FF2B5EF4-FFF2-40B4-BE49-F238E27FC236}">
                  <a16:creationId xmlns:a16="http://schemas.microsoft.com/office/drawing/2014/main" xmlns="" id="{39929E9E-DFCA-488A-9D9E-047485549B86}"/>
                </a:ext>
              </a:extLst>
            </p:cNvPr>
            <p:cNvSpPr/>
            <p:nvPr/>
          </p:nvSpPr>
          <p:spPr>
            <a:xfrm>
              <a:off x="7126367" y="621268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7858" y="8096"/>
                    <a:pt x="7858" y="8096"/>
                    <a:pt x="7858" y="7144"/>
                  </a:cubicBezTo>
                  <a:cubicBezTo>
                    <a:pt x="6906" y="9049"/>
                    <a:pt x="6906" y="9049"/>
                    <a:pt x="7858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8" name="Freeform: Shape 1477">
              <a:extLst>
                <a:ext uri="{FF2B5EF4-FFF2-40B4-BE49-F238E27FC236}">
                  <a16:creationId xmlns:a16="http://schemas.microsoft.com/office/drawing/2014/main" xmlns="" id="{21BE8ABB-C085-44E0-A2DC-52BFDF97ABFB}"/>
                </a:ext>
              </a:extLst>
            </p:cNvPr>
            <p:cNvSpPr/>
            <p:nvPr/>
          </p:nvSpPr>
          <p:spPr>
            <a:xfrm>
              <a:off x="7119461" y="62336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9" name="Freeform: Shape 1478">
              <a:extLst>
                <a:ext uri="{FF2B5EF4-FFF2-40B4-BE49-F238E27FC236}">
                  <a16:creationId xmlns:a16="http://schemas.microsoft.com/office/drawing/2014/main" xmlns="" id="{640DB548-D02E-446B-9083-DA8F8C66BA49}"/>
                </a:ext>
              </a:extLst>
            </p:cNvPr>
            <p:cNvSpPr/>
            <p:nvPr/>
          </p:nvSpPr>
          <p:spPr>
            <a:xfrm>
              <a:off x="7148036" y="609647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10001"/>
                  </a:lnTo>
                  <a:cubicBezTo>
                    <a:pt x="9049" y="10954"/>
                    <a:pt x="9049" y="9049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0" name="Freeform: Shape 1479">
              <a:extLst>
                <a:ext uri="{FF2B5EF4-FFF2-40B4-BE49-F238E27FC236}">
                  <a16:creationId xmlns:a16="http://schemas.microsoft.com/office/drawing/2014/main" xmlns="" id="{58B9BE53-E758-46F4-BDA1-1CE74893C1B0}"/>
                </a:ext>
              </a:extLst>
            </p:cNvPr>
            <p:cNvSpPr/>
            <p:nvPr/>
          </p:nvSpPr>
          <p:spPr>
            <a:xfrm>
              <a:off x="7192804" y="5932089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5796"/>
                    <a:pt x="7144" y="7700"/>
                    <a:pt x="714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1" name="Freeform: Shape 1480">
              <a:extLst>
                <a:ext uri="{FF2B5EF4-FFF2-40B4-BE49-F238E27FC236}">
                  <a16:creationId xmlns:a16="http://schemas.microsoft.com/office/drawing/2014/main" xmlns="" id="{AFCD5504-2F2F-4235-AFBE-6DBB35BD9178}"/>
                </a:ext>
              </a:extLst>
            </p:cNvPr>
            <p:cNvSpPr/>
            <p:nvPr/>
          </p:nvSpPr>
          <p:spPr>
            <a:xfrm>
              <a:off x="7156185" y="6041744"/>
              <a:ext cx="9525" cy="9525"/>
            </a:xfrm>
            <a:custGeom>
              <a:avLst/>
              <a:gdLst>
                <a:gd name="connsiteX0" fmla="*/ 7567 w 9525"/>
                <a:gd name="connsiteY0" fmla="*/ 9488 h 9525"/>
                <a:gd name="connsiteX1" fmla="*/ 756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488"/>
                  </a:moveTo>
                  <a:cubicBezTo>
                    <a:pt x="7567" y="8536"/>
                    <a:pt x="6615" y="4726"/>
                    <a:pt x="7567" y="94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2" name="Freeform: Shape 1481">
              <a:extLst>
                <a:ext uri="{FF2B5EF4-FFF2-40B4-BE49-F238E27FC236}">
                  <a16:creationId xmlns:a16="http://schemas.microsoft.com/office/drawing/2014/main" xmlns="" id="{4012042A-30AD-4C26-9B0B-548B77AE5105}"/>
                </a:ext>
              </a:extLst>
            </p:cNvPr>
            <p:cNvSpPr/>
            <p:nvPr/>
          </p:nvSpPr>
          <p:spPr>
            <a:xfrm>
              <a:off x="7163039" y="6003769"/>
              <a:ext cx="9525" cy="9525"/>
            </a:xfrm>
            <a:custGeom>
              <a:avLst/>
              <a:gdLst>
                <a:gd name="connsiteX0" fmla="*/ 7380 w 9525"/>
                <a:gd name="connsiteY0" fmla="*/ 7458 h 9525"/>
                <a:gd name="connsiteX1" fmla="*/ 7380 w 9525"/>
                <a:gd name="connsiteY1" fmla="*/ 7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80" y="7458"/>
                  </a:moveTo>
                  <a:cubicBezTo>
                    <a:pt x="5476" y="13173"/>
                    <a:pt x="15953" y="5553"/>
                    <a:pt x="7380" y="74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3" name="Freeform: Shape 1482">
              <a:extLst>
                <a:ext uri="{FF2B5EF4-FFF2-40B4-BE49-F238E27FC236}">
                  <a16:creationId xmlns:a16="http://schemas.microsoft.com/office/drawing/2014/main" xmlns="" id="{105DDA7C-3D9F-4B25-AD37-E78E8A1734D4}"/>
                </a:ext>
              </a:extLst>
            </p:cNvPr>
            <p:cNvSpPr/>
            <p:nvPr/>
          </p:nvSpPr>
          <p:spPr>
            <a:xfrm>
              <a:off x="7179707" y="594026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4" name="Freeform: Shape 1483">
              <a:extLst>
                <a:ext uri="{FF2B5EF4-FFF2-40B4-BE49-F238E27FC236}">
                  <a16:creationId xmlns:a16="http://schemas.microsoft.com/office/drawing/2014/main" xmlns="" id="{80972FD5-9FE2-486D-9460-36E1289AF0ED}"/>
                </a:ext>
              </a:extLst>
            </p:cNvPr>
            <p:cNvSpPr/>
            <p:nvPr/>
          </p:nvSpPr>
          <p:spPr>
            <a:xfrm>
              <a:off x="7149941" y="60726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5" name="Freeform: Shape 1484">
              <a:extLst>
                <a:ext uri="{FF2B5EF4-FFF2-40B4-BE49-F238E27FC236}">
                  <a16:creationId xmlns:a16="http://schemas.microsoft.com/office/drawing/2014/main" xmlns="" id="{B7644DB1-62CA-4747-943C-569112D415AD}"/>
                </a:ext>
              </a:extLst>
            </p:cNvPr>
            <p:cNvSpPr/>
            <p:nvPr/>
          </p:nvSpPr>
          <p:spPr>
            <a:xfrm>
              <a:off x="7140416" y="583382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6" name="Freeform: Shape 1485">
              <a:extLst>
                <a:ext uri="{FF2B5EF4-FFF2-40B4-BE49-F238E27FC236}">
                  <a16:creationId xmlns:a16="http://schemas.microsoft.com/office/drawing/2014/main" xmlns="" id="{350D599F-8249-401A-8B7C-AC91518D2026}"/>
                </a:ext>
              </a:extLst>
            </p:cNvPr>
            <p:cNvSpPr/>
            <p:nvPr/>
          </p:nvSpPr>
          <p:spPr>
            <a:xfrm>
              <a:off x="7163276" y="5790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7" name="Freeform: Shape 1486">
              <a:extLst>
                <a:ext uri="{FF2B5EF4-FFF2-40B4-BE49-F238E27FC236}">
                  <a16:creationId xmlns:a16="http://schemas.microsoft.com/office/drawing/2014/main" xmlns="" id="{A7F9ADDA-22A0-4392-BF32-617CEB87FFA5}"/>
                </a:ext>
              </a:extLst>
            </p:cNvPr>
            <p:cNvSpPr/>
            <p:nvPr/>
          </p:nvSpPr>
          <p:spPr>
            <a:xfrm>
              <a:off x="7108984" y="627006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8" name="Freeform: Shape 1487">
              <a:extLst>
                <a:ext uri="{FF2B5EF4-FFF2-40B4-BE49-F238E27FC236}">
                  <a16:creationId xmlns:a16="http://schemas.microsoft.com/office/drawing/2014/main" xmlns="" id="{00A71B15-C29D-44AA-8DA9-295ED9011354}"/>
                </a:ext>
              </a:extLst>
            </p:cNvPr>
            <p:cNvSpPr/>
            <p:nvPr/>
          </p:nvSpPr>
          <p:spPr>
            <a:xfrm>
              <a:off x="7049929" y="6455254"/>
              <a:ext cx="19050" cy="19050"/>
            </a:xfrm>
            <a:custGeom>
              <a:avLst/>
              <a:gdLst>
                <a:gd name="connsiteX0" fmla="*/ 12859 w 19050"/>
                <a:gd name="connsiteY0" fmla="*/ 10316 h 19050"/>
                <a:gd name="connsiteX1" fmla="*/ 7144 w 19050"/>
                <a:gd name="connsiteY1" fmla="*/ 8410 h 19050"/>
                <a:gd name="connsiteX2" fmla="*/ 12859 w 19050"/>
                <a:gd name="connsiteY2" fmla="*/ 10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0316"/>
                  </a:moveTo>
                  <a:cubicBezTo>
                    <a:pt x="10001" y="14126"/>
                    <a:pt x="10954" y="3648"/>
                    <a:pt x="7144" y="8410"/>
                  </a:cubicBezTo>
                  <a:cubicBezTo>
                    <a:pt x="8096" y="8410"/>
                    <a:pt x="10001" y="15078"/>
                    <a:pt x="12859" y="103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9" name="Freeform: Shape 1488">
              <a:extLst>
                <a:ext uri="{FF2B5EF4-FFF2-40B4-BE49-F238E27FC236}">
                  <a16:creationId xmlns:a16="http://schemas.microsoft.com/office/drawing/2014/main" xmlns="" id="{ED54AD36-6EA2-49AD-938B-2FA9C9BBF1A3}"/>
                </a:ext>
              </a:extLst>
            </p:cNvPr>
            <p:cNvSpPr/>
            <p:nvPr/>
          </p:nvSpPr>
          <p:spPr>
            <a:xfrm>
              <a:off x="7192804" y="59355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8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8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0" name="Freeform: Shape 1489">
              <a:extLst>
                <a:ext uri="{FF2B5EF4-FFF2-40B4-BE49-F238E27FC236}">
                  <a16:creationId xmlns:a16="http://schemas.microsoft.com/office/drawing/2014/main" xmlns="" id="{CED1F99A-05B3-4A7D-B980-5DCA6F6ED157}"/>
                </a:ext>
              </a:extLst>
            </p:cNvPr>
            <p:cNvSpPr/>
            <p:nvPr/>
          </p:nvSpPr>
          <p:spPr>
            <a:xfrm>
              <a:off x="7048553" y="64565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7"/>
                    <a:pt x="6615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1" name="Freeform: Shape 1490">
              <a:extLst>
                <a:ext uri="{FF2B5EF4-FFF2-40B4-BE49-F238E27FC236}">
                  <a16:creationId xmlns:a16="http://schemas.microsoft.com/office/drawing/2014/main" xmlns="" id="{D45F6878-79A6-4BD4-BF98-C2F92E5D1C71}"/>
                </a:ext>
              </a:extLst>
            </p:cNvPr>
            <p:cNvSpPr/>
            <p:nvPr/>
          </p:nvSpPr>
          <p:spPr>
            <a:xfrm>
              <a:off x="7095649" y="639365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2" name="Freeform: Shape 1491">
              <a:extLst>
                <a:ext uri="{FF2B5EF4-FFF2-40B4-BE49-F238E27FC236}">
                  <a16:creationId xmlns:a16="http://schemas.microsoft.com/office/drawing/2014/main" xmlns="" id="{F9B0B501-B569-4CF8-8E8E-E43159BEAA33}"/>
                </a:ext>
              </a:extLst>
            </p:cNvPr>
            <p:cNvSpPr/>
            <p:nvPr/>
          </p:nvSpPr>
          <p:spPr>
            <a:xfrm>
              <a:off x="7109936" y="629364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8096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3" name="Freeform: Shape 1492">
              <a:extLst>
                <a:ext uri="{FF2B5EF4-FFF2-40B4-BE49-F238E27FC236}">
                  <a16:creationId xmlns:a16="http://schemas.microsoft.com/office/drawing/2014/main" xmlns="" id="{7C0F3807-932B-4A52-9CD9-F66243331022}"/>
                </a:ext>
              </a:extLst>
            </p:cNvPr>
            <p:cNvSpPr/>
            <p:nvPr/>
          </p:nvSpPr>
          <p:spPr>
            <a:xfrm>
              <a:off x="7091992" y="6427506"/>
              <a:ext cx="9525" cy="9525"/>
            </a:xfrm>
            <a:custGeom>
              <a:avLst/>
              <a:gdLst>
                <a:gd name="connsiteX0" fmla="*/ 8896 w 9525"/>
                <a:gd name="connsiteY0" fmla="*/ 7583 h 9525"/>
                <a:gd name="connsiteX1" fmla="*/ 8896 w 9525"/>
                <a:gd name="connsiteY1" fmla="*/ 758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583"/>
                  </a:moveTo>
                  <a:cubicBezTo>
                    <a:pt x="4133" y="17108"/>
                    <a:pt x="10801" y="4726"/>
                    <a:pt x="8896" y="758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4" name="Freeform: Shape 1493">
              <a:extLst>
                <a:ext uri="{FF2B5EF4-FFF2-40B4-BE49-F238E27FC236}">
                  <a16:creationId xmlns:a16="http://schemas.microsoft.com/office/drawing/2014/main" xmlns="" id="{15567E40-4288-486C-8A15-0C6599117077}"/>
                </a:ext>
              </a:extLst>
            </p:cNvPr>
            <p:cNvSpPr/>
            <p:nvPr/>
          </p:nvSpPr>
          <p:spPr>
            <a:xfrm>
              <a:off x="7087076" y="646096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5" name="Freeform: Shape 1494">
              <a:extLst>
                <a:ext uri="{FF2B5EF4-FFF2-40B4-BE49-F238E27FC236}">
                  <a16:creationId xmlns:a16="http://schemas.microsoft.com/office/drawing/2014/main" xmlns="" id="{3FF465B5-BB69-4E3B-B8F7-F04EC2E9D6F5}"/>
                </a:ext>
              </a:extLst>
            </p:cNvPr>
            <p:cNvSpPr/>
            <p:nvPr/>
          </p:nvSpPr>
          <p:spPr>
            <a:xfrm>
              <a:off x="7122319" y="5935548"/>
              <a:ext cx="9525" cy="9525"/>
            </a:xfrm>
            <a:custGeom>
              <a:avLst/>
              <a:gdLst>
                <a:gd name="connsiteX0" fmla="*/ 7144 w 9525"/>
                <a:gd name="connsiteY0" fmla="*/ 9957 h 9525"/>
                <a:gd name="connsiteX1" fmla="*/ 10001 w 9525"/>
                <a:gd name="connsiteY1" fmla="*/ 9004 h 9525"/>
                <a:gd name="connsiteX2" fmla="*/ 7144 w 9525"/>
                <a:gd name="connsiteY2" fmla="*/ 99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957"/>
                  </a:moveTo>
                  <a:cubicBezTo>
                    <a:pt x="8096" y="9004"/>
                    <a:pt x="9049" y="9004"/>
                    <a:pt x="10001" y="9004"/>
                  </a:cubicBezTo>
                  <a:cubicBezTo>
                    <a:pt x="8096" y="9004"/>
                    <a:pt x="8096" y="4242"/>
                    <a:pt x="7144" y="99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6" name="Freeform: Shape 1495">
              <a:extLst>
                <a:ext uri="{FF2B5EF4-FFF2-40B4-BE49-F238E27FC236}">
                  <a16:creationId xmlns:a16="http://schemas.microsoft.com/office/drawing/2014/main" xmlns="" id="{788C0420-FEC3-4E1C-BE1D-26BA2EE52197}"/>
                </a:ext>
              </a:extLst>
            </p:cNvPr>
            <p:cNvSpPr/>
            <p:nvPr/>
          </p:nvSpPr>
          <p:spPr>
            <a:xfrm>
              <a:off x="7191851" y="5933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7" name="Freeform: Shape 1496">
              <a:extLst>
                <a:ext uri="{FF2B5EF4-FFF2-40B4-BE49-F238E27FC236}">
                  <a16:creationId xmlns:a16="http://schemas.microsoft.com/office/drawing/2014/main" xmlns="" id="{F4EBFC74-1C23-43CE-9C94-50FA6BFD2F70}"/>
                </a:ext>
              </a:extLst>
            </p:cNvPr>
            <p:cNvSpPr/>
            <p:nvPr/>
          </p:nvSpPr>
          <p:spPr>
            <a:xfrm>
              <a:off x="7114699" y="643366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2859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2859"/>
                  </a:lnTo>
                  <a:cubicBezTo>
                    <a:pt x="7144" y="10953"/>
                    <a:pt x="7144" y="9049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8" name="Freeform: Shape 1497">
              <a:extLst>
                <a:ext uri="{FF2B5EF4-FFF2-40B4-BE49-F238E27FC236}">
                  <a16:creationId xmlns:a16="http://schemas.microsoft.com/office/drawing/2014/main" xmlns="" id="{12565EBE-6DC0-4D58-8CC2-1A669291527A}"/>
                </a:ext>
              </a:extLst>
            </p:cNvPr>
            <p:cNvSpPr/>
            <p:nvPr/>
          </p:nvSpPr>
          <p:spPr>
            <a:xfrm>
              <a:off x="7075646" y="61841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9" name="Freeform: Shape 1498">
              <a:extLst>
                <a:ext uri="{FF2B5EF4-FFF2-40B4-BE49-F238E27FC236}">
                  <a16:creationId xmlns:a16="http://schemas.microsoft.com/office/drawing/2014/main" xmlns="" id="{CD2AEC29-6348-49D9-9982-EA3F85BB8792}"/>
                </a:ext>
              </a:extLst>
            </p:cNvPr>
            <p:cNvSpPr/>
            <p:nvPr/>
          </p:nvSpPr>
          <p:spPr>
            <a:xfrm>
              <a:off x="7109076" y="6455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14764"/>
                    <a:pt x="990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0" name="Freeform: Shape 1499">
              <a:extLst>
                <a:ext uri="{FF2B5EF4-FFF2-40B4-BE49-F238E27FC236}">
                  <a16:creationId xmlns:a16="http://schemas.microsoft.com/office/drawing/2014/main" xmlns="" id="{DA58042D-9AE2-438B-BBA0-525DAE054F8C}"/>
                </a:ext>
              </a:extLst>
            </p:cNvPr>
            <p:cNvSpPr/>
            <p:nvPr/>
          </p:nvSpPr>
          <p:spPr>
            <a:xfrm>
              <a:off x="7125176" y="5937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1" name="Freeform: Shape 1500">
              <a:extLst>
                <a:ext uri="{FF2B5EF4-FFF2-40B4-BE49-F238E27FC236}">
                  <a16:creationId xmlns:a16="http://schemas.microsoft.com/office/drawing/2014/main" xmlns="" id="{88FDB703-CA13-4D4C-94ED-74AD6C63403F}"/>
                </a:ext>
              </a:extLst>
            </p:cNvPr>
            <p:cNvSpPr/>
            <p:nvPr/>
          </p:nvSpPr>
          <p:spPr>
            <a:xfrm>
              <a:off x="7024896" y="5789541"/>
              <a:ext cx="180975" cy="771525"/>
            </a:xfrm>
            <a:custGeom>
              <a:avLst/>
              <a:gdLst>
                <a:gd name="connsiteX0" fmla="*/ 107424 w 180975"/>
                <a:gd name="connsiteY0" fmla="*/ 117863 h 771525"/>
                <a:gd name="connsiteX1" fmla="*/ 111235 w 180975"/>
                <a:gd name="connsiteY1" fmla="*/ 160726 h 771525"/>
                <a:gd name="connsiteX2" fmla="*/ 110282 w 180975"/>
                <a:gd name="connsiteY2" fmla="*/ 160726 h 771525"/>
                <a:gd name="connsiteX3" fmla="*/ 107424 w 180975"/>
                <a:gd name="connsiteY3" fmla="*/ 171203 h 771525"/>
                <a:gd name="connsiteX4" fmla="*/ 106472 w 180975"/>
                <a:gd name="connsiteY4" fmla="*/ 161678 h 771525"/>
                <a:gd name="connsiteX5" fmla="*/ 100757 w 180975"/>
                <a:gd name="connsiteY5" fmla="*/ 160726 h 771525"/>
                <a:gd name="connsiteX6" fmla="*/ 95995 w 180975"/>
                <a:gd name="connsiteY6" fmla="*/ 212161 h 771525"/>
                <a:gd name="connsiteX7" fmla="*/ 75992 w 180975"/>
                <a:gd name="connsiteY7" fmla="*/ 307411 h 771525"/>
                <a:gd name="connsiteX8" fmla="*/ 76945 w 180975"/>
                <a:gd name="connsiteY8" fmla="*/ 319793 h 771525"/>
                <a:gd name="connsiteX9" fmla="*/ 48370 w 180975"/>
                <a:gd name="connsiteY9" fmla="*/ 467431 h 771525"/>
                <a:gd name="connsiteX10" fmla="*/ 48370 w 180975"/>
                <a:gd name="connsiteY10" fmla="*/ 469336 h 771525"/>
                <a:gd name="connsiteX11" fmla="*/ 32177 w 180975"/>
                <a:gd name="connsiteY11" fmla="*/ 595066 h 771525"/>
                <a:gd name="connsiteX12" fmla="*/ 57895 w 180975"/>
                <a:gd name="connsiteY12" fmla="*/ 764611 h 771525"/>
                <a:gd name="connsiteX13" fmla="*/ 101710 w 180975"/>
                <a:gd name="connsiteY13" fmla="*/ 589351 h 771525"/>
                <a:gd name="connsiteX14" fmla="*/ 104567 w 180975"/>
                <a:gd name="connsiteY14" fmla="*/ 601733 h 771525"/>
                <a:gd name="connsiteX15" fmla="*/ 111235 w 180975"/>
                <a:gd name="connsiteY15" fmla="*/ 513151 h 771525"/>
                <a:gd name="connsiteX16" fmla="*/ 104567 w 180975"/>
                <a:gd name="connsiteY16" fmla="*/ 501721 h 771525"/>
                <a:gd name="connsiteX17" fmla="*/ 121712 w 180975"/>
                <a:gd name="connsiteY17" fmla="*/ 439808 h 771525"/>
                <a:gd name="connsiteX18" fmla="*/ 122664 w 180975"/>
                <a:gd name="connsiteY18" fmla="*/ 431236 h 771525"/>
                <a:gd name="connsiteX19" fmla="*/ 130285 w 180975"/>
                <a:gd name="connsiteY19" fmla="*/ 375991 h 771525"/>
                <a:gd name="connsiteX20" fmla="*/ 134095 w 180975"/>
                <a:gd name="connsiteY20" fmla="*/ 379801 h 771525"/>
                <a:gd name="connsiteX21" fmla="*/ 152192 w 180975"/>
                <a:gd name="connsiteY21" fmla="*/ 272168 h 771525"/>
                <a:gd name="connsiteX22" fmla="*/ 147429 w 180975"/>
                <a:gd name="connsiteY22" fmla="*/ 258833 h 771525"/>
                <a:gd name="connsiteX23" fmla="*/ 153145 w 180975"/>
                <a:gd name="connsiteY23" fmla="*/ 234068 h 771525"/>
                <a:gd name="connsiteX24" fmla="*/ 156002 w 180975"/>
                <a:gd name="connsiteY24" fmla="*/ 212161 h 771525"/>
                <a:gd name="connsiteX25" fmla="*/ 164574 w 180975"/>
                <a:gd name="connsiteY25" fmla="*/ 159773 h 771525"/>
                <a:gd name="connsiteX26" fmla="*/ 174099 w 180975"/>
                <a:gd name="connsiteY26" fmla="*/ 130246 h 771525"/>
                <a:gd name="connsiteX27" fmla="*/ 175052 w 180975"/>
                <a:gd name="connsiteY27" fmla="*/ 133103 h 771525"/>
                <a:gd name="connsiteX28" fmla="*/ 163622 w 180975"/>
                <a:gd name="connsiteY28" fmla="*/ 179776 h 771525"/>
                <a:gd name="connsiteX29" fmla="*/ 145524 w 180975"/>
                <a:gd name="connsiteY29" fmla="*/ 282646 h 771525"/>
                <a:gd name="connsiteX30" fmla="*/ 137904 w 180975"/>
                <a:gd name="connsiteY30" fmla="*/ 282646 h 771525"/>
                <a:gd name="connsiteX31" fmla="*/ 134095 w 180975"/>
                <a:gd name="connsiteY31" fmla="*/ 311221 h 771525"/>
                <a:gd name="connsiteX32" fmla="*/ 122664 w 180975"/>
                <a:gd name="connsiteY32" fmla="*/ 359798 h 771525"/>
                <a:gd name="connsiteX33" fmla="*/ 111235 w 180975"/>
                <a:gd name="connsiteY33" fmla="*/ 404566 h 771525"/>
                <a:gd name="connsiteX34" fmla="*/ 115997 w 180975"/>
                <a:gd name="connsiteY34" fmla="*/ 402661 h 771525"/>
                <a:gd name="connsiteX35" fmla="*/ 115045 w 180975"/>
                <a:gd name="connsiteY35" fmla="*/ 430283 h 771525"/>
                <a:gd name="connsiteX36" fmla="*/ 107424 w 180975"/>
                <a:gd name="connsiteY36" fmla="*/ 428378 h 771525"/>
                <a:gd name="connsiteX37" fmla="*/ 94089 w 180975"/>
                <a:gd name="connsiteY37" fmla="*/ 473146 h 771525"/>
                <a:gd name="connsiteX38" fmla="*/ 96947 w 180975"/>
                <a:gd name="connsiteY38" fmla="*/ 490291 h 771525"/>
                <a:gd name="connsiteX39" fmla="*/ 94089 w 180975"/>
                <a:gd name="connsiteY39" fmla="*/ 484576 h 771525"/>
                <a:gd name="connsiteX40" fmla="*/ 88374 w 180975"/>
                <a:gd name="connsiteY40" fmla="*/ 541726 h 771525"/>
                <a:gd name="connsiteX41" fmla="*/ 88374 w 180975"/>
                <a:gd name="connsiteY41" fmla="*/ 532201 h 771525"/>
                <a:gd name="connsiteX42" fmla="*/ 94089 w 180975"/>
                <a:gd name="connsiteY42" fmla="*/ 533153 h 771525"/>
                <a:gd name="connsiteX43" fmla="*/ 81707 w 180975"/>
                <a:gd name="connsiteY43" fmla="*/ 639833 h 771525"/>
                <a:gd name="connsiteX44" fmla="*/ 76945 w 180975"/>
                <a:gd name="connsiteY44" fmla="*/ 635071 h 771525"/>
                <a:gd name="connsiteX45" fmla="*/ 70277 w 180975"/>
                <a:gd name="connsiteY45" fmla="*/ 706508 h 771525"/>
                <a:gd name="connsiteX46" fmla="*/ 63610 w 180975"/>
                <a:gd name="connsiteY46" fmla="*/ 748419 h 771525"/>
                <a:gd name="connsiteX47" fmla="*/ 18842 w 180975"/>
                <a:gd name="connsiteY47" fmla="*/ 736988 h 771525"/>
                <a:gd name="connsiteX48" fmla="*/ 26462 w 180975"/>
                <a:gd name="connsiteY48" fmla="*/ 734131 h 771525"/>
                <a:gd name="connsiteX49" fmla="*/ 39797 w 180975"/>
                <a:gd name="connsiteY49" fmla="*/ 662694 h 771525"/>
                <a:gd name="connsiteX50" fmla="*/ 75039 w 180975"/>
                <a:gd name="connsiteY50" fmla="*/ 438856 h 771525"/>
                <a:gd name="connsiteX51" fmla="*/ 93137 w 180975"/>
                <a:gd name="connsiteY51" fmla="*/ 368371 h 771525"/>
                <a:gd name="connsiteX52" fmla="*/ 109329 w 180975"/>
                <a:gd name="connsiteY52" fmla="*/ 249308 h 771525"/>
                <a:gd name="connsiteX53" fmla="*/ 114092 w 180975"/>
                <a:gd name="connsiteY53" fmla="*/ 259786 h 771525"/>
                <a:gd name="connsiteX54" fmla="*/ 117902 w 180975"/>
                <a:gd name="connsiteY54" fmla="*/ 229306 h 771525"/>
                <a:gd name="connsiteX55" fmla="*/ 112187 w 180975"/>
                <a:gd name="connsiteY55" fmla="*/ 237878 h 771525"/>
                <a:gd name="connsiteX56" fmla="*/ 120760 w 180975"/>
                <a:gd name="connsiteY56" fmla="*/ 195016 h 771525"/>
                <a:gd name="connsiteX57" fmla="*/ 144572 w 180975"/>
                <a:gd name="connsiteY57" fmla="*/ 44521 h 771525"/>
                <a:gd name="connsiteX58" fmla="*/ 134095 w 180975"/>
                <a:gd name="connsiteY58" fmla="*/ 14041 h 771525"/>
                <a:gd name="connsiteX59" fmla="*/ 122664 w 180975"/>
                <a:gd name="connsiteY59" fmla="*/ 100718 h 771525"/>
                <a:gd name="connsiteX60" fmla="*/ 115045 w 180975"/>
                <a:gd name="connsiteY60" fmla="*/ 97861 h 771525"/>
                <a:gd name="connsiteX61" fmla="*/ 107424 w 180975"/>
                <a:gd name="connsiteY61" fmla="*/ 117863 h 771525"/>
                <a:gd name="connsiteX62" fmla="*/ 93137 w 180975"/>
                <a:gd name="connsiteY62" fmla="*/ 240736 h 771525"/>
                <a:gd name="connsiteX63" fmla="*/ 93137 w 180975"/>
                <a:gd name="connsiteY63" fmla="*/ 240736 h 771525"/>
                <a:gd name="connsiteX64" fmla="*/ 91232 w 180975"/>
                <a:gd name="connsiteY64" fmla="*/ 251213 h 771525"/>
                <a:gd name="connsiteX65" fmla="*/ 91232 w 180975"/>
                <a:gd name="connsiteY65" fmla="*/ 251213 h 771525"/>
                <a:gd name="connsiteX66" fmla="*/ 115045 w 180975"/>
                <a:gd name="connsiteY66" fmla="*/ 233116 h 771525"/>
                <a:gd name="connsiteX67" fmla="*/ 115045 w 180975"/>
                <a:gd name="connsiteY67" fmla="*/ 23311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0975" h="771525">
                  <a:moveTo>
                    <a:pt x="107424" y="117863"/>
                  </a:moveTo>
                  <a:cubicBezTo>
                    <a:pt x="107424" y="118816"/>
                    <a:pt x="107424" y="160726"/>
                    <a:pt x="111235" y="160726"/>
                  </a:cubicBezTo>
                  <a:cubicBezTo>
                    <a:pt x="110282" y="156916"/>
                    <a:pt x="109329" y="156916"/>
                    <a:pt x="110282" y="160726"/>
                  </a:cubicBezTo>
                  <a:cubicBezTo>
                    <a:pt x="96947" y="165488"/>
                    <a:pt x="133142" y="117863"/>
                    <a:pt x="107424" y="171203"/>
                  </a:cubicBezTo>
                  <a:cubicBezTo>
                    <a:pt x="102662" y="171203"/>
                    <a:pt x="105520" y="160726"/>
                    <a:pt x="106472" y="161678"/>
                  </a:cubicBezTo>
                  <a:cubicBezTo>
                    <a:pt x="104567" y="161678"/>
                    <a:pt x="102662" y="161678"/>
                    <a:pt x="100757" y="160726"/>
                  </a:cubicBezTo>
                  <a:cubicBezTo>
                    <a:pt x="94089" y="179776"/>
                    <a:pt x="103614" y="199778"/>
                    <a:pt x="95995" y="212161"/>
                  </a:cubicBezTo>
                  <a:cubicBezTo>
                    <a:pt x="95995" y="212161"/>
                    <a:pt x="77897" y="289313"/>
                    <a:pt x="75992" y="307411"/>
                  </a:cubicBezTo>
                  <a:cubicBezTo>
                    <a:pt x="76945" y="311221"/>
                    <a:pt x="76945" y="315983"/>
                    <a:pt x="76945" y="319793"/>
                  </a:cubicBezTo>
                  <a:cubicBezTo>
                    <a:pt x="51227" y="376943"/>
                    <a:pt x="51227" y="418853"/>
                    <a:pt x="48370" y="467431"/>
                  </a:cubicBezTo>
                  <a:cubicBezTo>
                    <a:pt x="41702" y="469336"/>
                    <a:pt x="47417" y="466478"/>
                    <a:pt x="48370" y="469336"/>
                  </a:cubicBezTo>
                  <a:cubicBezTo>
                    <a:pt x="45512" y="477908"/>
                    <a:pt x="20747" y="582683"/>
                    <a:pt x="32177" y="595066"/>
                  </a:cubicBezTo>
                  <a:cubicBezTo>
                    <a:pt x="33129" y="634119"/>
                    <a:pt x="-39261" y="806521"/>
                    <a:pt x="57895" y="764611"/>
                  </a:cubicBezTo>
                  <a:cubicBezTo>
                    <a:pt x="92185" y="750323"/>
                    <a:pt x="97899" y="639833"/>
                    <a:pt x="101710" y="589351"/>
                  </a:cubicBezTo>
                  <a:cubicBezTo>
                    <a:pt x="102662" y="593161"/>
                    <a:pt x="103614" y="597923"/>
                    <a:pt x="104567" y="601733"/>
                  </a:cubicBezTo>
                  <a:cubicBezTo>
                    <a:pt x="104567" y="599828"/>
                    <a:pt x="109329" y="505531"/>
                    <a:pt x="111235" y="513151"/>
                  </a:cubicBezTo>
                  <a:cubicBezTo>
                    <a:pt x="111235" y="512198"/>
                    <a:pt x="107424" y="503626"/>
                    <a:pt x="104567" y="501721"/>
                  </a:cubicBezTo>
                  <a:cubicBezTo>
                    <a:pt x="113139" y="508388"/>
                    <a:pt x="121712" y="437903"/>
                    <a:pt x="121712" y="439808"/>
                  </a:cubicBezTo>
                  <a:cubicBezTo>
                    <a:pt x="121712" y="436951"/>
                    <a:pt x="122664" y="434093"/>
                    <a:pt x="122664" y="431236"/>
                  </a:cubicBezTo>
                  <a:cubicBezTo>
                    <a:pt x="120760" y="427426"/>
                    <a:pt x="122664" y="395041"/>
                    <a:pt x="130285" y="375991"/>
                  </a:cubicBezTo>
                  <a:cubicBezTo>
                    <a:pt x="131237" y="376943"/>
                    <a:pt x="132189" y="378848"/>
                    <a:pt x="134095" y="379801"/>
                  </a:cubicBezTo>
                  <a:cubicBezTo>
                    <a:pt x="138857" y="339796"/>
                    <a:pt x="144572" y="309316"/>
                    <a:pt x="152192" y="272168"/>
                  </a:cubicBezTo>
                  <a:cubicBezTo>
                    <a:pt x="150287" y="265501"/>
                    <a:pt x="146477" y="262643"/>
                    <a:pt x="147429" y="258833"/>
                  </a:cubicBezTo>
                  <a:cubicBezTo>
                    <a:pt x="148382" y="262643"/>
                    <a:pt x="153145" y="235021"/>
                    <a:pt x="153145" y="234068"/>
                  </a:cubicBezTo>
                  <a:cubicBezTo>
                    <a:pt x="155049" y="242641"/>
                    <a:pt x="160764" y="222638"/>
                    <a:pt x="156002" y="212161"/>
                  </a:cubicBezTo>
                  <a:cubicBezTo>
                    <a:pt x="163622" y="228353"/>
                    <a:pt x="164574" y="159773"/>
                    <a:pt x="164574" y="159773"/>
                  </a:cubicBezTo>
                  <a:cubicBezTo>
                    <a:pt x="169337" y="155011"/>
                    <a:pt x="183624" y="135961"/>
                    <a:pt x="174099" y="130246"/>
                  </a:cubicBezTo>
                  <a:cubicBezTo>
                    <a:pt x="172195" y="132151"/>
                    <a:pt x="172195" y="133103"/>
                    <a:pt x="175052" y="133103"/>
                  </a:cubicBezTo>
                  <a:cubicBezTo>
                    <a:pt x="179814" y="145486"/>
                    <a:pt x="156002" y="155963"/>
                    <a:pt x="163622" y="179776"/>
                  </a:cubicBezTo>
                  <a:cubicBezTo>
                    <a:pt x="149335" y="204541"/>
                    <a:pt x="142667" y="255976"/>
                    <a:pt x="145524" y="282646"/>
                  </a:cubicBezTo>
                  <a:cubicBezTo>
                    <a:pt x="139810" y="282646"/>
                    <a:pt x="138857" y="284551"/>
                    <a:pt x="137904" y="282646"/>
                  </a:cubicBezTo>
                  <a:cubicBezTo>
                    <a:pt x="134095" y="294076"/>
                    <a:pt x="133142" y="299791"/>
                    <a:pt x="134095" y="311221"/>
                  </a:cubicBezTo>
                  <a:cubicBezTo>
                    <a:pt x="132189" y="325508"/>
                    <a:pt x="122664" y="359798"/>
                    <a:pt x="122664" y="359798"/>
                  </a:cubicBezTo>
                  <a:cubicBezTo>
                    <a:pt x="117902" y="372181"/>
                    <a:pt x="123617" y="395041"/>
                    <a:pt x="111235" y="404566"/>
                  </a:cubicBezTo>
                  <a:cubicBezTo>
                    <a:pt x="113139" y="403613"/>
                    <a:pt x="114092" y="402661"/>
                    <a:pt x="115997" y="402661"/>
                  </a:cubicBezTo>
                  <a:cubicBezTo>
                    <a:pt x="111235" y="420758"/>
                    <a:pt x="114092" y="415043"/>
                    <a:pt x="115045" y="430283"/>
                  </a:cubicBezTo>
                  <a:cubicBezTo>
                    <a:pt x="112187" y="441713"/>
                    <a:pt x="108377" y="428378"/>
                    <a:pt x="107424" y="428378"/>
                  </a:cubicBezTo>
                  <a:cubicBezTo>
                    <a:pt x="108377" y="444571"/>
                    <a:pt x="103614" y="466478"/>
                    <a:pt x="94089" y="473146"/>
                  </a:cubicBezTo>
                  <a:cubicBezTo>
                    <a:pt x="94089" y="473146"/>
                    <a:pt x="101710" y="490291"/>
                    <a:pt x="96947" y="490291"/>
                  </a:cubicBezTo>
                  <a:cubicBezTo>
                    <a:pt x="96947" y="487433"/>
                    <a:pt x="95995" y="485528"/>
                    <a:pt x="94089" y="484576"/>
                  </a:cubicBezTo>
                  <a:cubicBezTo>
                    <a:pt x="96947" y="504578"/>
                    <a:pt x="81707" y="522676"/>
                    <a:pt x="88374" y="541726"/>
                  </a:cubicBezTo>
                  <a:cubicBezTo>
                    <a:pt x="88374" y="538869"/>
                    <a:pt x="88374" y="535058"/>
                    <a:pt x="88374" y="532201"/>
                  </a:cubicBezTo>
                  <a:cubicBezTo>
                    <a:pt x="95042" y="533153"/>
                    <a:pt x="84564" y="536963"/>
                    <a:pt x="94089" y="533153"/>
                  </a:cubicBezTo>
                  <a:cubicBezTo>
                    <a:pt x="74087" y="548394"/>
                    <a:pt x="88374" y="614116"/>
                    <a:pt x="81707" y="639833"/>
                  </a:cubicBezTo>
                  <a:cubicBezTo>
                    <a:pt x="79802" y="638881"/>
                    <a:pt x="77897" y="637928"/>
                    <a:pt x="76945" y="635071"/>
                  </a:cubicBezTo>
                  <a:cubicBezTo>
                    <a:pt x="73135" y="656026"/>
                    <a:pt x="79802" y="687458"/>
                    <a:pt x="70277" y="706508"/>
                  </a:cubicBezTo>
                  <a:cubicBezTo>
                    <a:pt x="56942" y="716986"/>
                    <a:pt x="62657" y="742703"/>
                    <a:pt x="63610" y="748419"/>
                  </a:cubicBezTo>
                  <a:cubicBezTo>
                    <a:pt x="69324" y="741751"/>
                    <a:pt x="24557" y="736988"/>
                    <a:pt x="18842" y="736988"/>
                  </a:cubicBezTo>
                  <a:cubicBezTo>
                    <a:pt x="39797" y="731273"/>
                    <a:pt x="26462" y="734131"/>
                    <a:pt x="26462" y="734131"/>
                  </a:cubicBezTo>
                  <a:cubicBezTo>
                    <a:pt x="17889" y="738894"/>
                    <a:pt x="46464" y="656978"/>
                    <a:pt x="39797" y="662694"/>
                  </a:cubicBezTo>
                  <a:cubicBezTo>
                    <a:pt x="37892" y="652216"/>
                    <a:pt x="81707" y="441713"/>
                    <a:pt x="75039" y="438856"/>
                  </a:cubicBezTo>
                  <a:cubicBezTo>
                    <a:pt x="77897" y="421711"/>
                    <a:pt x="86470" y="383611"/>
                    <a:pt x="93137" y="368371"/>
                  </a:cubicBezTo>
                  <a:cubicBezTo>
                    <a:pt x="99804" y="337891"/>
                    <a:pt x="86470" y="272168"/>
                    <a:pt x="109329" y="249308"/>
                  </a:cubicBezTo>
                  <a:cubicBezTo>
                    <a:pt x="103614" y="277883"/>
                    <a:pt x="107424" y="249308"/>
                    <a:pt x="114092" y="259786"/>
                  </a:cubicBezTo>
                  <a:cubicBezTo>
                    <a:pt x="109329" y="242641"/>
                    <a:pt x="114092" y="244546"/>
                    <a:pt x="117902" y="229306"/>
                  </a:cubicBezTo>
                  <a:cubicBezTo>
                    <a:pt x="112187" y="228353"/>
                    <a:pt x="113139" y="231211"/>
                    <a:pt x="112187" y="237878"/>
                  </a:cubicBezTo>
                  <a:cubicBezTo>
                    <a:pt x="107424" y="227401"/>
                    <a:pt x="122664" y="198826"/>
                    <a:pt x="120760" y="195016"/>
                  </a:cubicBezTo>
                  <a:cubicBezTo>
                    <a:pt x="115045" y="150248"/>
                    <a:pt x="141714" y="88336"/>
                    <a:pt x="144572" y="44521"/>
                  </a:cubicBezTo>
                  <a:cubicBezTo>
                    <a:pt x="146477" y="21661"/>
                    <a:pt x="151239" y="-5962"/>
                    <a:pt x="134095" y="14041"/>
                  </a:cubicBezTo>
                  <a:cubicBezTo>
                    <a:pt x="129332" y="17851"/>
                    <a:pt x="115045" y="88336"/>
                    <a:pt x="122664" y="100718"/>
                  </a:cubicBezTo>
                  <a:cubicBezTo>
                    <a:pt x="119807" y="100718"/>
                    <a:pt x="116949" y="99766"/>
                    <a:pt x="115045" y="97861"/>
                  </a:cubicBezTo>
                  <a:cubicBezTo>
                    <a:pt x="126474" y="99766"/>
                    <a:pt x="105520" y="120721"/>
                    <a:pt x="107424" y="117863"/>
                  </a:cubicBezTo>
                  <a:close/>
                  <a:moveTo>
                    <a:pt x="93137" y="240736"/>
                  </a:moveTo>
                  <a:cubicBezTo>
                    <a:pt x="93137" y="239783"/>
                    <a:pt x="94089" y="235021"/>
                    <a:pt x="93137" y="240736"/>
                  </a:cubicBezTo>
                  <a:close/>
                  <a:moveTo>
                    <a:pt x="91232" y="251213"/>
                  </a:moveTo>
                  <a:cubicBezTo>
                    <a:pt x="93137" y="244546"/>
                    <a:pt x="94089" y="247403"/>
                    <a:pt x="91232" y="251213"/>
                  </a:cubicBezTo>
                  <a:close/>
                  <a:moveTo>
                    <a:pt x="115045" y="233116"/>
                  </a:moveTo>
                  <a:cubicBezTo>
                    <a:pt x="115045" y="240736"/>
                    <a:pt x="111235" y="229306"/>
                    <a:pt x="115045" y="2331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2" name="Freeform: Shape 1501">
              <a:extLst>
                <a:ext uri="{FF2B5EF4-FFF2-40B4-BE49-F238E27FC236}">
                  <a16:creationId xmlns:a16="http://schemas.microsoft.com/office/drawing/2014/main" xmlns="" id="{9F26B2C9-8B35-473B-955C-2B9BE5DB121D}"/>
                </a:ext>
              </a:extLst>
            </p:cNvPr>
            <p:cNvSpPr/>
            <p:nvPr/>
          </p:nvSpPr>
          <p:spPr>
            <a:xfrm>
              <a:off x="7128563" y="60117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3" name="Freeform: Shape 1502">
              <a:extLst>
                <a:ext uri="{FF2B5EF4-FFF2-40B4-BE49-F238E27FC236}">
                  <a16:creationId xmlns:a16="http://schemas.microsoft.com/office/drawing/2014/main" xmlns="" id="{7A6C9620-B529-49C7-B7FE-F1C026029F80}"/>
                </a:ext>
              </a:extLst>
            </p:cNvPr>
            <p:cNvSpPr/>
            <p:nvPr/>
          </p:nvSpPr>
          <p:spPr>
            <a:xfrm>
              <a:off x="7150894" y="60951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4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4" name="Freeform: Shape 1503">
              <a:extLst>
                <a:ext uri="{FF2B5EF4-FFF2-40B4-BE49-F238E27FC236}">
                  <a16:creationId xmlns:a16="http://schemas.microsoft.com/office/drawing/2014/main" xmlns="" id="{F9B0E628-F7F5-4065-801D-D9E8B2322B2B}"/>
                </a:ext>
              </a:extLst>
            </p:cNvPr>
            <p:cNvSpPr/>
            <p:nvPr/>
          </p:nvSpPr>
          <p:spPr>
            <a:xfrm>
              <a:off x="7076599" y="61729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5" name="Freeform: Shape 1504">
              <a:extLst>
                <a:ext uri="{FF2B5EF4-FFF2-40B4-BE49-F238E27FC236}">
                  <a16:creationId xmlns:a16="http://schemas.microsoft.com/office/drawing/2014/main" xmlns="" id="{AB5B86D7-31CF-458B-9E82-6300688B0DEA}"/>
                </a:ext>
              </a:extLst>
            </p:cNvPr>
            <p:cNvSpPr/>
            <p:nvPr/>
          </p:nvSpPr>
          <p:spPr>
            <a:xfrm>
              <a:off x="7170896" y="6040517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6" name="Freeform: Shape 1505">
              <a:extLst>
                <a:ext uri="{FF2B5EF4-FFF2-40B4-BE49-F238E27FC236}">
                  <a16:creationId xmlns:a16="http://schemas.microsoft.com/office/drawing/2014/main" xmlns="" id="{8EF8BC03-98AA-4107-A9A5-CA997CF4D75E}"/>
                </a:ext>
              </a:extLst>
            </p:cNvPr>
            <p:cNvSpPr/>
            <p:nvPr/>
          </p:nvSpPr>
          <p:spPr>
            <a:xfrm>
              <a:off x="7175659" y="6013608"/>
              <a:ext cx="9525" cy="9525"/>
            </a:xfrm>
            <a:custGeom>
              <a:avLst/>
              <a:gdLst>
                <a:gd name="connsiteX0" fmla="*/ 7144 w 9525"/>
                <a:gd name="connsiteY0" fmla="*/ 10002 h 9525"/>
                <a:gd name="connsiteX1" fmla="*/ 9049 w 9525"/>
                <a:gd name="connsiteY1" fmla="*/ 7144 h 9525"/>
                <a:gd name="connsiteX2" fmla="*/ 7144 w 9525"/>
                <a:gd name="connsiteY2" fmla="*/ 1000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2"/>
                  </a:moveTo>
                  <a:lnTo>
                    <a:pt x="9049" y="7144"/>
                  </a:lnTo>
                  <a:cubicBezTo>
                    <a:pt x="8096" y="8097"/>
                    <a:pt x="7144" y="9049"/>
                    <a:pt x="7144" y="1000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7" name="Freeform: Shape 1506">
              <a:extLst>
                <a:ext uri="{FF2B5EF4-FFF2-40B4-BE49-F238E27FC236}">
                  <a16:creationId xmlns:a16="http://schemas.microsoft.com/office/drawing/2014/main" xmlns="" id="{C31E1B39-145D-4309-A941-2FB0246562C5}"/>
                </a:ext>
              </a:extLst>
            </p:cNvPr>
            <p:cNvSpPr/>
            <p:nvPr/>
          </p:nvSpPr>
          <p:spPr>
            <a:xfrm>
              <a:off x="7179151" y="5997522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8" name="Freeform: Shape 1507">
              <a:extLst>
                <a:ext uri="{FF2B5EF4-FFF2-40B4-BE49-F238E27FC236}">
                  <a16:creationId xmlns:a16="http://schemas.microsoft.com/office/drawing/2014/main" xmlns="" id="{750B5CAE-209A-4E48-A017-EB52BD64E5AC}"/>
                </a:ext>
              </a:extLst>
            </p:cNvPr>
            <p:cNvSpPr/>
            <p:nvPr/>
          </p:nvSpPr>
          <p:spPr>
            <a:xfrm>
              <a:off x="7129939" y="629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10001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9" name="Freeform: Shape 1508">
              <a:extLst>
                <a:ext uri="{FF2B5EF4-FFF2-40B4-BE49-F238E27FC236}">
                  <a16:creationId xmlns:a16="http://schemas.microsoft.com/office/drawing/2014/main" xmlns="" id="{4CAA8383-403D-449A-A761-1C7DA61A1FC4}"/>
                </a:ext>
              </a:extLst>
            </p:cNvPr>
            <p:cNvSpPr/>
            <p:nvPr/>
          </p:nvSpPr>
          <p:spPr>
            <a:xfrm>
              <a:off x="7139464" y="62060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7"/>
                    <a:pt x="8096" y="9049"/>
                    <a:pt x="8096" y="10001"/>
                  </a:cubicBezTo>
                  <a:cubicBezTo>
                    <a:pt x="8096" y="9049"/>
                    <a:pt x="9049" y="8097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0" name="Freeform: Shape 1509">
              <a:extLst>
                <a:ext uri="{FF2B5EF4-FFF2-40B4-BE49-F238E27FC236}">
                  <a16:creationId xmlns:a16="http://schemas.microsoft.com/office/drawing/2014/main" xmlns="" id="{C9ED5E1F-F0F9-42F4-87D0-902A1D5F2BA1}"/>
                </a:ext>
              </a:extLst>
            </p:cNvPr>
            <p:cNvSpPr/>
            <p:nvPr/>
          </p:nvSpPr>
          <p:spPr>
            <a:xfrm>
              <a:off x="7115228" y="643270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7"/>
                    <a:pt x="6615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1" name="Freeform: Shape 1510">
              <a:extLst>
                <a:ext uri="{FF2B5EF4-FFF2-40B4-BE49-F238E27FC236}">
                  <a16:creationId xmlns:a16="http://schemas.microsoft.com/office/drawing/2014/main" xmlns="" id="{2FC3CDB2-1238-41F6-8EB9-03AC9EE8D056}"/>
                </a:ext>
              </a:extLst>
            </p:cNvPr>
            <p:cNvSpPr/>
            <p:nvPr/>
          </p:nvSpPr>
          <p:spPr>
            <a:xfrm>
              <a:off x="7139464" y="6209823"/>
              <a:ext cx="9525" cy="9525"/>
            </a:xfrm>
            <a:custGeom>
              <a:avLst/>
              <a:gdLst>
                <a:gd name="connsiteX0" fmla="*/ 7144 w 9525"/>
                <a:gd name="connsiteY0" fmla="*/ 10953 h 9525"/>
                <a:gd name="connsiteX1" fmla="*/ 8096 w 9525"/>
                <a:gd name="connsiteY1" fmla="*/ 7144 h 9525"/>
                <a:gd name="connsiteX2" fmla="*/ 7144 w 9525"/>
                <a:gd name="connsiteY2" fmla="*/ 109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3"/>
                  </a:moveTo>
                  <a:cubicBezTo>
                    <a:pt x="8096" y="9049"/>
                    <a:pt x="8096" y="8096"/>
                    <a:pt x="8096" y="7144"/>
                  </a:cubicBezTo>
                  <a:cubicBezTo>
                    <a:pt x="7144" y="8096"/>
                    <a:pt x="7144" y="9049"/>
                    <a:pt x="7144" y="109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2" name="Freeform: Shape 1511">
              <a:extLst>
                <a:ext uri="{FF2B5EF4-FFF2-40B4-BE49-F238E27FC236}">
                  <a16:creationId xmlns:a16="http://schemas.microsoft.com/office/drawing/2014/main" xmlns="" id="{7D5CDBB6-1287-4E10-B82E-86435B87DF65}"/>
                </a:ext>
              </a:extLst>
            </p:cNvPr>
            <p:cNvSpPr/>
            <p:nvPr/>
          </p:nvSpPr>
          <p:spPr>
            <a:xfrm>
              <a:off x="7196614" y="5916306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6338"/>
                    <a:pt x="7144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3" name="Freeform: Shape 1512">
              <a:extLst>
                <a:ext uri="{FF2B5EF4-FFF2-40B4-BE49-F238E27FC236}">
                  <a16:creationId xmlns:a16="http://schemas.microsoft.com/office/drawing/2014/main" xmlns="" id="{86B8DC29-F1B2-4D48-B45B-CC9EEEF3FA23}"/>
                </a:ext>
              </a:extLst>
            </p:cNvPr>
            <p:cNvSpPr/>
            <p:nvPr/>
          </p:nvSpPr>
          <p:spPr>
            <a:xfrm>
              <a:off x="7195661" y="5915501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lnTo>
                    <a:pt x="7144" y="7144"/>
                  </a:lnTo>
                  <a:cubicBezTo>
                    <a:pt x="7144" y="7144"/>
                    <a:pt x="7144" y="8097"/>
                    <a:pt x="7144" y="80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4" name="Freeform: Shape 1513">
              <a:extLst>
                <a:ext uri="{FF2B5EF4-FFF2-40B4-BE49-F238E27FC236}">
                  <a16:creationId xmlns:a16="http://schemas.microsoft.com/office/drawing/2014/main" xmlns="" id="{7F5416B4-90AF-4A90-A613-F03E06A99771}"/>
                </a:ext>
              </a:extLst>
            </p:cNvPr>
            <p:cNvSpPr/>
            <p:nvPr/>
          </p:nvSpPr>
          <p:spPr>
            <a:xfrm>
              <a:off x="7195661" y="591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5" name="Freeform: Shape 1514">
              <a:extLst>
                <a:ext uri="{FF2B5EF4-FFF2-40B4-BE49-F238E27FC236}">
                  <a16:creationId xmlns:a16="http://schemas.microsoft.com/office/drawing/2014/main" xmlns="" id="{585CC1D8-394B-4725-9BAD-25A0AD0808D0}"/>
                </a:ext>
              </a:extLst>
            </p:cNvPr>
            <p:cNvSpPr/>
            <p:nvPr/>
          </p:nvSpPr>
          <p:spPr>
            <a:xfrm>
              <a:off x="7190899" y="5942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6" name="Freeform: Shape 1515">
              <a:extLst>
                <a:ext uri="{FF2B5EF4-FFF2-40B4-BE49-F238E27FC236}">
                  <a16:creationId xmlns:a16="http://schemas.microsoft.com/office/drawing/2014/main" xmlns="" id="{72F6AF52-2B1D-42AE-8231-617D893E4CE6}"/>
                </a:ext>
              </a:extLst>
            </p:cNvPr>
            <p:cNvSpPr/>
            <p:nvPr/>
          </p:nvSpPr>
          <p:spPr>
            <a:xfrm>
              <a:off x="7188994" y="5941324"/>
              <a:ext cx="9525" cy="19050"/>
            </a:xfrm>
            <a:custGeom>
              <a:avLst/>
              <a:gdLst>
                <a:gd name="connsiteX0" fmla="*/ 7144 w 9525"/>
                <a:gd name="connsiteY0" fmla="*/ 15610 h 19050"/>
                <a:gd name="connsiteX1" fmla="*/ 7144 w 9525"/>
                <a:gd name="connsiteY1" fmla="*/ 156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610"/>
                  </a:moveTo>
                  <a:cubicBezTo>
                    <a:pt x="13811" y="-3440"/>
                    <a:pt x="8096" y="15610"/>
                    <a:pt x="7144" y="156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7" name="Freeform: Shape 1516">
              <a:extLst>
                <a:ext uri="{FF2B5EF4-FFF2-40B4-BE49-F238E27FC236}">
                  <a16:creationId xmlns:a16="http://schemas.microsoft.com/office/drawing/2014/main" xmlns="" id="{5CC20E84-19D7-4A27-A8DD-EEF8C7BDBA9E}"/>
                </a:ext>
              </a:extLst>
            </p:cNvPr>
            <p:cNvSpPr/>
            <p:nvPr/>
          </p:nvSpPr>
          <p:spPr>
            <a:xfrm>
              <a:off x="7170896" y="5971645"/>
              <a:ext cx="9525" cy="19050"/>
            </a:xfrm>
            <a:custGeom>
              <a:avLst/>
              <a:gdLst>
                <a:gd name="connsiteX0" fmla="*/ 7144 w 9525"/>
                <a:gd name="connsiteY0" fmla="*/ 13865 h 19050"/>
                <a:gd name="connsiteX1" fmla="*/ 7144 w 9525"/>
                <a:gd name="connsiteY1" fmla="*/ 138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865"/>
                  </a:moveTo>
                  <a:cubicBezTo>
                    <a:pt x="7144" y="1482"/>
                    <a:pt x="9049" y="9102"/>
                    <a:pt x="7144" y="138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8" name="Freeform: Shape 1517">
              <a:extLst>
                <a:ext uri="{FF2B5EF4-FFF2-40B4-BE49-F238E27FC236}">
                  <a16:creationId xmlns:a16="http://schemas.microsoft.com/office/drawing/2014/main" xmlns="" id="{95AABDFB-8B83-40B4-8FA9-9508333C5706}"/>
                </a:ext>
              </a:extLst>
            </p:cNvPr>
            <p:cNvSpPr/>
            <p:nvPr/>
          </p:nvSpPr>
          <p:spPr>
            <a:xfrm>
              <a:off x="7164229" y="5995685"/>
              <a:ext cx="9525" cy="9525"/>
            </a:xfrm>
            <a:custGeom>
              <a:avLst/>
              <a:gdLst>
                <a:gd name="connsiteX0" fmla="*/ 9049 w 9525"/>
                <a:gd name="connsiteY0" fmla="*/ 8875 h 9525"/>
                <a:gd name="connsiteX1" fmla="*/ 7144 w 9525"/>
                <a:gd name="connsiteY1" fmla="*/ 7922 h 9525"/>
                <a:gd name="connsiteX2" fmla="*/ 9049 w 9525"/>
                <a:gd name="connsiteY2" fmla="*/ 887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875"/>
                  </a:moveTo>
                  <a:cubicBezTo>
                    <a:pt x="9049" y="5065"/>
                    <a:pt x="7144" y="8875"/>
                    <a:pt x="7144" y="7922"/>
                  </a:cubicBezTo>
                  <a:cubicBezTo>
                    <a:pt x="7144" y="10779"/>
                    <a:pt x="7144" y="11732"/>
                    <a:pt x="9049" y="887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9" name="Freeform: Shape 1518">
              <a:extLst>
                <a:ext uri="{FF2B5EF4-FFF2-40B4-BE49-F238E27FC236}">
                  <a16:creationId xmlns:a16="http://schemas.microsoft.com/office/drawing/2014/main" xmlns="" id="{E1C8600E-200D-4F98-A4B8-A8B298289EBF}"/>
                </a:ext>
              </a:extLst>
            </p:cNvPr>
            <p:cNvSpPr/>
            <p:nvPr/>
          </p:nvSpPr>
          <p:spPr>
            <a:xfrm>
              <a:off x="7137559" y="613838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lnTo>
                    <a:pt x="7144" y="7144"/>
                  </a:lnTo>
                  <a:cubicBezTo>
                    <a:pt x="7144" y="10001"/>
                    <a:pt x="9049" y="7144"/>
                    <a:pt x="10001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0" name="Freeform: Shape 1519">
              <a:extLst>
                <a:ext uri="{FF2B5EF4-FFF2-40B4-BE49-F238E27FC236}">
                  <a16:creationId xmlns:a16="http://schemas.microsoft.com/office/drawing/2014/main" xmlns="" id="{C8CB5919-F8FD-4881-9DDF-9DB0D4AF3D98}"/>
                </a:ext>
              </a:extLst>
            </p:cNvPr>
            <p:cNvSpPr/>
            <p:nvPr/>
          </p:nvSpPr>
          <p:spPr>
            <a:xfrm>
              <a:off x="7148989" y="6164614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8096" y="7586"/>
                    <a:pt x="9049" y="4728"/>
                    <a:pt x="7144" y="104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1" name="Freeform: Shape 1520">
              <a:extLst>
                <a:ext uri="{FF2B5EF4-FFF2-40B4-BE49-F238E27FC236}">
                  <a16:creationId xmlns:a16="http://schemas.microsoft.com/office/drawing/2014/main" xmlns="" id="{F9C87A15-45C8-403F-B0CF-A064B6075D21}"/>
                </a:ext>
              </a:extLst>
            </p:cNvPr>
            <p:cNvSpPr/>
            <p:nvPr/>
          </p:nvSpPr>
          <p:spPr>
            <a:xfrm>
              <a:off x="7127610" y="6180299"/>
              <a:ext cx="9525" cy="9525"/>
            </a:xfrm>
            <a:custGeom>
              <a:avLst/>
              <a:gdLst>
                <a:gd name="connsiteX0" fmla="*/ 7567 w 9525"/>
                <a:gd name="connsiteY0" fmla="*/ 8094 h 9525"/>
                <a:gd name="connsiteX1" fmla="*/ 7567 w 9525"/>
                <a:gd name="connsiteY1" fmla="*/ 80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094"/>
                  </a:moveTo>
                  <a:cubicBezTo>
                    <a:pt x="7567" y="3331"/>
                    <a:pt x="6615" y="18571"/>
                    <a:pt x="7567" y="80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2" name="Freeform: Shape 1521">
              <a:extLst>
                <a:ext uri="{FF2B5EF4-FFF2-40B4-BE49-F238E27FC236}">
                  <a16:creationId xmlns:a16="http://schemas.microsoft.com/office/drawing/2014/main" xmlns="" id="{7D021703-B84D-4C6F-A7E5-21896ED30EF9}"/>
                </a:ext>
              </a:extLst>
            </p:cNvPr>
            <p:cNvSpPr/>
            <p:nvPr/>
          </p:nvSpPr>
          <p:spPr>
            <a:xfrm>
              <a:off x="7085971" y="6454008"/>
              <a:ext cx="9525" cy="9525"/>
            </a:xfrm>
            <a:custGeom>
              <a:avLst/>
              <a:gdLst>
                <a:gd name="connsiteX0" fmla="*/ 7297 w 9525"/>
                <a:gd name="connsiteY0" fmla="*/ 9657 h 9525"/>
                <a:gd name="connsiteX1" fmla="*/ 10154 w 9525"/>
                <a:gd name="connsiteY1" fmla="*/ 9657 h 9525"/>
                <a:gd name="connsiteX2" fmla="*/ 7297 w 9525"/>
                <a:gd name="connsiteY2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9657"/>
                  </a:moveTo>
                  <a:lnTo>
                    <a:pt x="10154" y="9657"/>
                  </a:lnTo>
                  <a:cubicBezTo>
                    <a:pt x="10154" y="6799"/>
                    <a:pt x="6344" y="5847"/>
                    <a:pt x="7297" y="96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3" name="Freeform: Shape 1522">
              <a:extLst>
                <a:ext uri="{FF2B5EF4-FFF2-40B4-BE49-F238E27FC236}">
                  <a16:creationId xmlns:a16="http://schemas.microsoft.com/office/drawing/2014/main" xmlns="" id="{8254B38C-3510-42B5-8F1D-47179A08036C}"/>
                </a:ext>
              </a:extLst>
            </p:cNvPr>
            <p:cNvSpPr/>
            <p:nvPr/>
          </p:nvSpPr>
          <p:spPr>
            <a:xfrm>
              <a:off x="7052786" y="6517227"/>
              <a:ext cx="19050" cy="9525"/>
            </a:xfrm>
            <a:custGeom>
              <a:avLst/>
              <a:gdLst>
                <a:gd name="connsiteX0" fmla="*/ 12859 w 19050"/>
                <a:gd name="connsiteY0" fmla="*/ 10254 h 9525"/>
                <a:gd name="connsiteX1" fmla="*/ 7144 w 19050"/>
                <a:gd name="connsiteY1" fmla="*/ 7397 h 9525"/>
                <a:gd name="connsiteX2" fmla="*/ 12859 w 19050"/>
                <a:gd name="connsiteY2" fmla="*/ 102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254"/>
                  </a:moveTo>
                  <a:cubicBezTo>
                    <a:pt x="11906" y="8349"/>
                    <a:pt x="10001" y="6445"/>
                    <a:pt x="7144" y="7397"/>
                  </a:cubicBezTo>
                  <a:cubicBezTo>
                    <a:pt x="10001" y="8349"/>
                    <a:pt x="11906" y="10254"/>
                    <a:pt x="12859" y="102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4" name="Freeform: Shape 1523">
              <a:extLst>
                <a:ext uri="{FF2B5EF4-FFF2-40B4-BE49-F238E27FC236}">
                  <a16:creationId xmlns:a16="http://schemas.microsoft.com/office/drawing/2014/main" xmlns="" id="{1D8E576C-3326-4A70-B640-4F027B827BD4}"/>
                </a:ext>
              </a:extLst>
            </p:cNvPr>
            <p:cNvSpPr/>
            <p:nvPr/>
          </p:nvSpPr>
          <p:spPr>
            <a:xfrm>
              <a:off x="7096249" y="6204904"/>
              <a:ext cx="9525" cy="9525"/>
            </a:xfrm>
            <a:custGeom>
              <a:avLst/>
              <a:gdLst>
                <a:gd name="connsiteX0" fmla="*/ 7496 w 9525"/>
                <a:gd name="connsiteY0" fmla="*/ 7301 h 9525"/>
                <a:gd name="connsiteX1" fmla="*/ 7496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96" y="7301"/>
                  </a:moveTo>
                  <a:cubicBezTo>
                    <a:pt x="12258" y="10158"/>
                    <a:pt x="5591" y="6348"/>
                    <a:pt x="7496" y="73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5" name="Freeform: Shape 1524">
              <a:extLst>
                <a:ext uri="{FF2B5EF4-FFF2-40B4-BE49-F238E27FC236}">
                  <a16:creationId xmlns:a16="http://schemas.microsoft.com/office/drawing/2014/main" xmlns="" id="{EFF57988-6E01-4645-893D-F4F9EFEAAA6C}"/>
                </a:ext>
              </a:extLst>
            </p:cNvPr>
            <p:cNvSpPr/>
            <p:nvPr/>
          </p:nvSpPr>
          <p:spPr>
            <a:xfrm>
              <a:off x="7088241" y="6528064"/>
              <a:ext cx="9525" cy="9525"/>
            </a:xfrm>
            <a:custGeom>
              <a:avLst/>
              <a:gdLst>
                <a:gd name="connsiteX0" fmla="*/ 8837 w 9525"/>
                <a:gd name="connsiteY0" fmla="*/ 7990 h 9525"/>
                <a:gd name="connsiteX1" fmla="*/ 883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990"/>
                  </a:moveTo>
                  <a:cubicBezTo>
                    <a:pt x="5027" y="6085"/>
                    <a:pt x="8837" y="7990"/>
                    <a:pt x="8837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6" name="Freeform: Shape 1525">
              <a:extLst>
                <a:ext uri="{FF2B5EF4-FFF2-40B4-BE49-F238E27FC236}">
                  <a16:creationId xmlns:a16="http://schemas.microsoft.com/office/drawing/2014/main" xmlns="" id="{2402E17C-C6F5-4100-B9F1-4C21D4DCC798}"/>
                </a:ext>
              </a:extLst>
            </p:cNvPr>
            <p:cNvSpPr/>
            <p:nvPr/>
          </p:nvSpPr>
          <p:spPr>
            <a:xfrm>
              <a:off x="7083266" y="65298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4764" y="11906"/>
                    <a:pt x="1190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7" name="Freeform: Shape 1526">
              <a:extLst>
                <a:ext uri="{FF2B5EF4-FFF2-40B4-BE49-F238E27FC236}">
                  <a16:creationId xmlns:a16="http://schemas.microsoft.com/office/drawing/2014/main" xmlns="" id="{F7B18962-9FE9-438A-83C3-A5E6A568F437}"/>
                </a:ext>
              </a:extLst>
            </p:cNvPr>
            <p:cNvSpPr/>
            <p:nvPr/>
          </p:nvSpPr>
          <p:spPr>
            <a:xfrm>
              <a:off x="7066121" y="657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8" name="Freeform: Shape 1527">
              <a:extLst>
                <a:ext uri="{FF2B5EF4-FFF2-40B4-BE49-F238E27FC236}">
                  <a16:creationId xmlns:a16="http://schemas.microsoft.com/office/drawing/2014/main" xmlns="" id="{A25DCE62-3C94-4537-A576-44CBD5D8E240}"/>
                </a:ext>
              </a:extLst>
            </p:cNvPr>
            <p:cNvSpPr/>
            <p:nvPr/>
          </p:nvSpPr>
          <p:spPr>
            <a:xfrm>
              <a:off x="7048976" y="659272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9" name="Freeform: Shape 1528">
              <a:extLst>
                <a:ext uri="{FF2B5EF4-FFF2-40B4-BE49-F238E27FC236}">
                  <a16:creationId xmlns:a16="http://schemas.microsoft.com/office/drawing/2014/main" xmlns="" id="{C4FC80AC-E1D5-49F8-A506-8F71CFE3EBB3}"/>
                </a:ext>
              </a:extLst>
            </p:cNvPr>
            <p:cNvSpPr/>
            <p:nvPr/>
          </p:nvSpPr>
          <p:spPr>
            <a:xfrm>
              <a:off x="7045695" y="6591061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lnTo>
                    <a:pt x="7567" y="7858"/>
                  </a:ln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0" name="Freeform: Shape 1529">
              <a:extLst>
                <a:ext uri="{FF2B5EF4-FFF2-40B4-BE49-F238E27FC236}">
                  <a16:creationId xmlns:a16="http://schemas.microsoft.com/office/drawing/2014/main" xmlns="" id="{D7C2F4E7-986B-4A8E-8F19-AA0F6A92CA60}"/>
                </a:ext>
              </a:extLst>
            </p:cNvPr>
            <p:cNvSpPr/>
            <p:nvPr/>
          </p:nvSpPr>
          <p:spPr>
            <a:xfrm>
              <a:off x="7065169" y="65727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8096" y="8097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1" name="Freeform: Shape 1530">
              <a:extLst>
                <a:ext uri="{FF2B5EF4-FFF2-40B4-BE49-F238E27FC236}">
                  <a16:creationId xmlns:a16="http://schemas.microsoft.com/office/drawing/2014/main" xmlns="" id="{4DEF9D35-3ED2-4DA4-86B2-A4238E3D5A30}"/>
                </a:ext>
              </a:extLst>
            </p:cNvPr>
            <p:cNvSpPr/>
            <p:nvPr/>
          </p:nvSpPr>
          <p:spPr>
            <a:xfrm>
              <a:off x="7089219" y="65377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2" name="Freeform: Shape 1531">
              <a:extLst>
                <a:ext uri="{FF2B5EF4-FFF2-40B4-BE49-F238E27FC236}">
                  <a16:creationId xmlns:a16="http://schemas.microsoft.com/office/drawing/2014/main" xmlns="" id="{F2C0D800-BA55-4981-8484-8F84F50C098E}"/>
                </a:ext>
              </a:extLst>
            </p:cNvPr>
            <p:cNvSpPr/>
            <p:nvPr/>
          </p:nvSpPr>
          <p:spPr>
            <a:xfrm>
              <a:off x="7065804" y="6558834"/>
              <a:ext cx="9525" cy="9525"/>
            </a:xfrm>
            <a:custGeom>
              <a:avLst/>
              <a:gdLst>
                <a:gd name="connsiteX0" fmla="*/ 8414 w 9525"/>
                <a:gd name="connsiteY0" fmla="*/ 8653 h 9525"/>
                <a:gd name="connsiteX1" fmla="*/ 841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653"/>
                  </a:moveTo>
                  <a:cubicBezTo>
                    <a:pt x="8414" y="7701"/>
                    <a:pt x="5556" y="5795"/>
                    <a:pt x="841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3" name="Freeform: Shape 1532">
              <a:extLst>
                <a:ext uri="{FF2B5EF4-FFF2-40B4-BE49-F238E27FC236}">
                  <a16:creationId xmlns:a16="http://schemas.microsoft.com/office/drawing/2014/main" xmlns="" id="{764C6CB2-16AF-463A-9C96-279C642C3C80}"/>
                </a:ext>
              </a:extLst>
            </p:cNvPr>
            <p:cNvSpPr/>
            <p:nvPr/>
          </p:nvSpPr>
          <p:spPr>
            <a:xfrm>
              <a:off x="7068979" y="65508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3811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4" name="Freeform: Shape 1533">
              <a:extLst>
                <a:ext uri="{FF2B5EF4-FFF2-40B4-BE49-F238E27FC236}">
                  <a16:creationId xmlns:a16="http://schemas.microsoft.com/office/drawing/2014/main" xmlns="" id="{A5A4B95D-CE94-4B81-90B8-451E0523F6AC}"/>
                </a:ext>
              </a:extLst>
            </p:cNvPr>
            <p:cNvSpPr/>
            <p:nvPr/>
          </p:nvSpPr>
          <p:spPr>
            <a:xfrm>
              <a:off x="7077551" y="65374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5" name="Freeform: Shape 1534">
              <a:extLst>
                <a:ext uri="{FF2B5EF4-FFF2-40B4-BE49-F238E27FC236}">
                  <a16:creationId xmlns:a16="http://schemas.microsoft.com/office/drawing/2014/main" xmlns="" id="{E566B31E-483E-4365-8EB8-E8EB33178158}"/>
                </a:ext>
              </a:extLst>
            </p:cNvPr>
            <p:cNvSpPr/>
            <p:nvPr/>
          </p:nvSpPr>
          <p:spPr>
            <a:xfrm>
              <a:off x="7063264" y="65660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6" name="Freeform: Shape 1535">
              <a:extLst>
                <a:ext uri="{FF2B5EF4-FFF2-40B4-BE49-F238E27FC236}">
                  <a16:creationId xmlns:a16="http://schemas.microsoft.com/office/drawing/2014/main" xmlns="" id="{6793475A-EA49-442F-879D-BB9A3AF4B329}"/>
                </a:ext>
              </a:extLst>
            </p:cNvPr>
            <p:cNvSpPr/>
            <p:nvPr/>
          </p:nvSpPr>
          <p:spPr>
            <a:xfrm>
              <a:off x="7018496" y="653295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7858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7" name="Freeform: Shape 1536">
              <a:extLst>
                <a:ext uri="{FF2B5EF4-FFF2-40B4-BE49-F238E27FC236}">
                  <a16:creationId xmlns:a16="http://schemas.microsoft.com/office/drawing/2014/main" xmlns="" id="{4E14BE67-45D2-475F-B26F-9FF8BBEC2D40}"/>
                </a:ext>
              </a:extLst>
            </p:cNvPr>
            <p:cNvSpPr/>
            <p:nvPr/>
          </p:nvSpPr>
          <p:spPr>
            <a:xfrm>
              <a:off x="7031831" y="65212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8" name="Freeform: Shape 1537">
              <a:extLst>
                <a:ext uri="{FF2B5EF4-FFF2-40B4-BE49-F238E27FC236}">
                  <a16:creationId xmlns:a16="http://schemas.microsoft.com/office/drawing/2014/main" xmlns="" id="{FC6D79A9-AB9A-4C66-A45A-86884E9B2391}"/>
                </a:ext>
              </a:extLst>
            </p:cNvPr>
            <p:cNvSpPr/>
            <p:nvPr/>
          </p:nvSpPr>
          <p:spPr>
            <a:xfrm>
              <a:off x="7043261" y="65870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9" name="Freeform: Shape 1538">
              <a:extLst>
                <a:ext uri="{FF2B5EF4-FFF2-40B4-BE49-F238E27FC236}">
                  <a16:creationId xmlns:a16="http://schemas.microsoft.com/office/drawing/2014/main" xmlns="" id="{EE401884-D677-4988-AE91-81DDB922AF90}"/>
                </a:ext>
              </a:extLst>
            </p:cNvPr>
            <p:cNvSpPr/>
            <p:nvPr/>
          </p:nvSpPr>
          <p:spPr>
            <a:xfrm>
              <a:off x="7034689" y="6607968"/>
              <a:ext cx="9525" cy="47625"/>
            </a:xfrm>
            <a:custGeom>
              <a:avLst/>
              <a:gdLst>
                <a:gd name="connsiteX0" fmla="*/ 10954 w 9525"/>
                <a:gd name="connsiteY0" fmla="*/ 7144 h 47625"/>
                <a:gd name="connsiteX1" fmla="*/ 7144 w 9525"/>
                <a:gd name="connsiteY1" fmla="*/ 40481 h 47625"/>
                <a:gd name="connsiteX2" fmla="*/ 10954 w 9525"/>
                <a:gd name="connsiteY2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47625">
                  <a:moveTo>
                    <a:pt x="10954" y="7144"/>
                  </a:moveTo>
                  <a:cubicBezTo>
                    <a:pt x="9049" y="21431"/>
                    <a:pt x="9049" y="24289"/>
                    <a:pt x="7144" y="40481"/>
                  </a:cubicBezTo>
                  <a:cubicBezTo>
                    <a:pt x="8096" y="33814"/>
                    <a:pt x="10001" y="16669"/>
                    <a:pt x="1095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0" name="Freeform: Shape 1539">
              <a:extLst>
                <a:ext uri="{FF2B5EF4-FFF2-40B4-BE49-F238E27FC236}">
                  <a16:creationId xmlns:a16="http://schemas.microsoft.com/office/drawing/2014/main" xmlns="" id="{0A0FB16A-C6B4-45A4-A005-B6D53C7AA65D}"/>
                </a:ext>
              </a:extLst>
            </p:cNvPr>
            <p:cNvSpPr/>
            <p:nvPr/>
          </p:nvSpPr>
          <p:spPr>
            <a:xfrm>
              <a:off x="7088981" y="65384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1" name="Freeform: Shape 1540">
              <a:extLst>
                <a:ext uri="{FF2B5EF4-FFF2-40B4-BE49-F238E27FC236}">
                  <a16:creationId xmlns:a16="http://schemas.microsoft.com/office/drawing/2014/main" xmlns="" id="{90EA9672-5F2F-4713-9EFC-59564C916711}"/>
                </a:ext>
              </a:extLst>
            </p:cNvPr>
            <p:cNvSpPr/>
            <p:nvPr/>
          </p:nvSpPr>
          <p:spPr>
            <a:xfrm>
              <a:off x="7034265" y="664035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10953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2" name="Freeform: Shape 1541">
              <a:extLst>
                <a:ext uri="{FF2B5EF4-FFF2-40B4-BE49-F238E27FC236}">
                  <a16:creationId xmlns:a16="http://schemas.microsoft.com/office/drawing/2014/main" xmlns="" id="{A2D2FEB4-4972-408F-8648-676FB1C0E339}"/>
                </a:ext>
              </a:extLst>
            </p:cNvPr>
            <p:cNvSpPr/>
            <p:nvPr/>
          </p:nvSpPr>
          <p:spPr>
            <a:xfrm>
              <a:off x="7042309" y="6595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3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0001"/>
                    <a:pt x="7144" y="10953"/>
                  </a:cubicBezTo>
                  <a:cubicBezTo>
                    <a:pt x="7144" y="10001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3" name="Freeform: Shape 1542">
              <a:extLst>
                <a:ext uri="{FF2B5EF4-FFF2-40B4-BE49-F238E27FC236}">
                  <a16:creationId xmlns:a16="http://schemas.microsoft.com/office/drawing/2014/main" xmlns="" id="{271570B0-A6A7-4840-AFFC-5F330CA13247}"/>
                </a:ext>
              </a:extLst>
            </p:cNvPr>
            <p:cNvSpPr/>
            <p:nvPr/>
          </p:nvSpPr>
          <p:spPr>
            <a:xfrm>
              <a:off x="7045166" y="66013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4" name="Freeform: Shape 1543">
              <a:extLst>
                <a:ext uri="{FF2B5EF4-FFF2-40B4-BE49-F238E27FC236}">
                  <a16:creationId xmlns:a16="http://schemas.microsoft.com/office/drawing/2014/main" xmlns="" id="{6F7B9026-B084-474E-B186-6AC533970FB9}"/>
                </a:ext>
              </a:extLst>
            </p:cNvPr>
            <p:cNvSpPr/>
            <p:nvPr/>
          </p:nvSpPr>
          <p:spPr>
            <a:xfrm>
              <a:off x="7042309" y="6612181"/>
              <a:ext cx="9525" cy="9525"/>
            </a:xfrm>
            <a:custGeom>
              <a:avLst/>
              <a:gdLst>
                <a:gd name="connsiteX0" fmla="*/ 7144 w 9525"/>
                <a:gd name="connsiteY0" fmla="*/ 7694 h 9525"/>
                <a:gd name="connsiteX1" fmla="*/ 714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694"/>
                  </a:moveTo>
                  <a:cubicBezTo>
                    <a:pt x="7144" y="5789"/>
                    <a:pt x="7144" y="9599"/>
                    <a:pt x="7144" y="76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5" name="Freeform: Shape 1544">
              <a:extLst>
                <a:ext uri="{FF2B5EF4-FFF2-40B4-BE49-F238E27FC236}">
                  <a16:creationId xmlns:a16="http://schemas.microsoft.com/office/drawing/2014/main" xmlns="" id="{8AA39D84-0AB2-4824-8B9C-346AB25760BF}"/>
                </a:ext>
              </a:extLst>
            </p:cNvPr>
            <p:cNvSpPr/>
            <p:nvPr/>
          </p:nvSpPr>
          <p:spPr>
            <a:xfrm>
              <a:off x="7041356" y="6616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285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6" name="Freeform: Shape 1545">
              <a:extLst>
                <a:ext uri="{FF2B5EF4-FFF2-40B4-BE49-F238E27FC236}">
                  <a16:creationId xmlns:a16="http://schemas.microsoft.com/office/drawing/2014/main" xmlns="" id="{9FF81640-2061-45B5-80D1-CC992DBCCFCE}"/>
                </a:ext>
              </a:extLst>
            </p:cNvPr>
            <p:cNvSpPr/>
            <p:nvPr/>
          </p:nvSpPr>
          <p:spPr>
            <a:xfrm>
              <a:off x="7021354" y="6557248"/>
              <a:ext cx="9525" cy="9525"/>
            </a:xfrm>
            <a:custGeom>
              <a:avLst/>
              <a:gdLst>
                <a:gd name="connsiteX0" fmla="*/ 7144 w 9525"/>
                <a:gd name="connsiteY0" fmla="*/ 8334 h 9525"/>
                <a:gd name="connsiteX1" fmla="*/ 10001 w 9525"/>
                <a:gd name="connsiteY1" fmla="*/ 7382 h 9525"/>
                <a:gd name="connsiteX2" fmla="*/ 7144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34"/>
                  </a:moveTo>
                  <a:cubicBezTo>
                    <a:pt x="8096" y="8334"/>
                    <a:pt x="9049" y="8334"/>
                    <a:pt x="10001" y="7382"/>
                  </a:cubicBezTo>
                  <a:cubicBezTo>
                    <a:pt x="8096" y="7382"/>
                    <a:pt x="7144" y="6429"/>
                    <a:pt x="7144" y="833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7" name="Freeform: Shape 1546">
              <a:extLst>
                <a:ext uri="{FF2B5EF4-FFF2-40B4-BE49-F238E27FC236}">
                  <a16:creationId xmlns:a16="http://schemas.microsoft.com/office/drawing/2014/main" xmlns="" id="{E2AA3648-D48A-4AEA-A66D-7EF4BBD2795D}"/>
                </a:ext>
              </a:extLst>
            </p:cNvPr>
            <p:cNvSpPr/>
            <p:nvPr/>
          </p:nvSpPr>
          <p:spPr>
            <a:xfrm>
              <a:off x="7088029" y="65374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7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8" name="Freeform: Shape 1547">
              <a:extLst>
                <a:ext uri="{FF2B5EF4-FFF2-40B4-BE49-F238E27FC236}">
                  <a16:creationId xmlns:a16="http://schemas.microsoft.com/office/drawing/2014/main" xmlns="" id="{8AA7D79B-11D3-4055-8FF9-73CAB850AAB2}"/>
                </a:ext>
              </a:extLst>
            </p:cNvPr>
            <p:cNvSpPr/>
            <p:nvPr/>
          </p:nvSpPr>
          <p:spPr>
            <a:xfrm>
              <a:off x="7044214" y="6680358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lnTo>
                    <a:pt x="7144" y="7144"/>
                  </a:lnTo>
                  <a:cubicBezTo>
                    <a:pt x="7144" y="8097"/>
                    <a:pt x="7144" y="8097"/>
                    <a:pt x="7144" y="80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9" name="Freeform: Shape 1548">
              <a:extLst>
                <a:ext uri="{FF2B5EF4-FFF2-40B4-BE49-F238E27FC236}">
                  <a16:creationId xmlns:a16="http://schemas.microsoft.com/office/drawing/2014/main" xmlns="" id="{48C72539-3213-4547-9AA4-27D7EEA737BC}"/>
                </a:ext>
              </a:extLst>
            </p:cNvPr>
            <p:cNvSpPr/>
            <p:nvPr/>
          </p:nvSpPr>
          <p:spPr>
            <a:xfrm>
              <a:off x="7016829" y="66403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0" name="Freeform: Shape 1549">
              <a:extLst>
                <a:ext uri="{FF2B5EF4-FFF2-40B4-BE49-F238E27FC236}">
                  <a16:creationId xmlns:a16="http://schemas.microsoft.com/office/drawing/2014/main" xmlns="" id="{E59ACAE0-1972-40D4-8EEA-EABDD1EE1194}"/>
                </a:ext>
              </a:extLst>
            </p:cNvPr>
            <p:cNvSpPr/>
            <p:nvPr/>
          </p:nvSpPr>
          <p:spPr>
            <a:xfrm>
              <a:off x="7041885" y="6676435"/>
              <a:ext cx="9525" cy="19050"/>
            </a:xfrm>
            <a:custGeom>
              <a:avLst/>
              <a:gdLst>
                <a:gd name="connsiteX0" fmla="*/ 7567 w 9525"/>
                <a:gd name="connsiteY0" fmla="*/ 12020 h 19050"/>
                <a:gd name="connsiteX1" fmla="*/ 7567 w 9525"/>
                <a:gd name="connsiteY1" fmla="*/ 1202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12020"/>
                  </a:moveTo>
                  <a:cubicBezTo>
                    <a:pt x="6615" y="1542"/>
                    <a:pt x="7567" y="11067"/>
                    <a:pt x="7567" y="1202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1" name="Freeform: Shape 1550">
              <a:extLst>
                <a:ext uri="{FF2B5EF4-FFF2-40B4-BE49-F238E27FC236}">
                  <a16:creationId xmlns:a16="http://schemas.microsoft.com/office/drawing/2014/main" xmlns="" id="{27606C1C-C0FE-4A29-B2A2-4411CCCBEE15}"/>
                </a:ext>
              </a:extLst>
            </p:cNvPr>
            <p:cNvSpPr/>
            <p:nvPr/>
          </p:nvSpPr>
          <p:spPr>
            <a:xfrm>
              <a:off x="7024211" y="6557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2" name="Freeform: Shape 1551">
              <a:extLst>
                <a:ext uri="{FF2B5EF4-FFF2-40B4-BE49-F238E27FC236}">
                  <a16:creationId xmlns:a16="http://schemas.microsoft.com/office/drawing/2014/main" xmlns="" id="{362B8793-3A7C-46B0-950E-00351D466B6D}"/>
                </a:ext>
              </a:extLst>
            </p:cNvPr>
            <p:cNvSpPr/>
            <p:nvPr/>
          </p:nvSpPr>
          <p:spPr>
            <a:xfrm>
              <a:off x="7012781" y="6522488"/>
              <a:ext cx="85725" cy="171450"/>
            </a:xfrm>
            <a:custGeom>
              <a:avLst/>
              <a:gdLst>
                <a:gd name="connsiteX0" fmla="*/ 10954 w 85725"/>
                <a:gd name="connsiteY0" fmla="*/ 34522 h 171450"/>
                <a:gd name="connsiteX1" fmla="*/ 23336 w 85725"/>
                <a:gd name="connsiteY1" fmla="*/ 43094 h 171450"/>
                <a:gd name="connsiteX2" fmla="*/ 22384 w 85725"/>
                <a:gd name="connsiteY2" fmla="*/ 43094 h 171450"/>
                <a:gd name="connsiteX3" fmla="*/ 21431 w 85725"/>
                <a:gd name="connsiteY3" fmla="*/ 45951 h 171450"/>
                <a:gd name="connsiteX4" fmla="*/ 12859 w 85725"/>
                <a:gd name="connsiteY4" fmla="*/ 44047 h 171450"/>
                <a:gd name="connsiteX5" fmla="*/ 8096 w 85725"/>
                <a:gd name="connsiteY5" fmla="*/ 121199 h 171450"/>
                <a:gd name="connsiteX6" fmla="*/ 11906 w 85725"/>
                <a:gd name="connsiteY6" fmla="*/ 116436 h 171450"/>
                <a:gd name="connsiteX7" fmla="*/ 11906 w 85725"/>
                <a:gd name="connsiteY7" fmla="*/ 118341 h 171450"/>
                <a:gd name="connsiteX8" fmla="*/ 9049 w 85725"/>
                <a:gd name="connsiteY8" fmla="*/ 126914 h 171450"/>
                <a:gd name="connsiteX9" fmla="*/ 11906 w 85725"/>
                <a:gd name="connsiteY9" fmla="*/ 121199 h 171450"/>
                <a:gd name="connsiteX10" fmla="*/ 10954 w 85725"/>
                <a:gd name="connsiteY10" fmla="*/ 135486 h 171450"/>
                <a:gd name="connsiteX11" fmla="*/ 10001 w 85725"/>
                <a:gd name="connsiteY11" fmla="*/ 159299 h 171450"/>
                <a:gd name="connsiteX12" fmla="*/ 13811 w 85725"/>
                <a:gd name="connsiteY12" fmla="*/ 144059 h 171450"/>
                <a:gd name="connsiteX13" fmla="*/ 10954 w 85725"/>
                <a:gd name="connsiteY13" fmla="*/ 154536 h 171450"/>
                <a:gd name="connsiteX14" fmla="*/ 13811 w 85725"/>
                <a:gd name="connsiteY14" fmla="*/ 143106 h 171450"/>
                <a:gd name="connsiteX15" fmla="*/ 9049 w 85725"/>
                <a:gd name="connsiteY15" fmla="*/ 165966 h 171450"/>
                <a:gd name="connsiteX16" fmla="*/ 9049 w 85725"/>
                <a:gd name="connsiteY16" fmla="*/ 166919 h 171450"/>
                <a:gd name="connsiteX17" fmla="*/ 14764 w 85725"/>
                <a:gd name="connsiteY17" fmla="*/ 152631 h 171450"/>
                <a:gd name="connsiteX18" fmla="*/ 14764 w 85725"/>
                <a:gd name="connsiteY18" fmla="*/ 162156 h 171450"/>
                <a:gd name="connsiteX19" fmla="*/ 18574 w 85725"/>
                <a:gd name="connsiteY19" fmla="*/ 153584 h 171450"/>
                <a:gd name="connsiteX20" fmla="*/ 27146 w 85725"/>
                <a:gd name="connsiteY20" fmla="*/ 172634 h 171450"/>
                <a:gd name="connsiteX21" fmla="*/ 30956 w 85725"/>
                <a:gd name="connsiteY21" fmla="*/ 164061 h 171450"/>
                <a:gd name="connsiteX22" fmla="*/ 31909 w 85725"/>
                <a:gd name="connsiteY22" fmla="*/ 163109 h 171450"/>
                <a:gd name="connsiteX23" fmla="*/ 32861 w 85725"/>
                <a:gd name="connsiteY23" fmla="*/ 168824 h 171450"/>
                <a:gd name="connsiteX24" fmla="*/ 34766 w 85725"/>
                <a:gd name="connsiteY24" fmla="*/ 155489 h 171450"/>
                <a:gd name="connsiteX25" fmla="*/ 36671 w 85725"/>
                <a:gd name="connsiteY25" fmla="*/ 167872 h 171450"/>
                <a:gd name="connsiteX26" fmla="*/ 38576 w 85725"/>
                <a:gd name="connsiteY26" fmla="*/ 165014 h 171450"/>
                <a:gd name="connsiteX27" fmla="*/ 40481 w 85725"/>
                <a:gd name="connsiteY27" fmla="*/ 138344 h 171450"/>
                <a:gd name="connsiteX28" fmla="*/ 40481 w 85725"/>
                <a:gd name="connsiteY28" fmla="*/ 158347 h 171450"/>
                <a:gd name="connsiteX29" fmla="*/ 42386 w 85725"/>
                <a:gd name="connsiteY29" fmla="*/ 135486 h 171450"/>
                <a:gd name="connsiteX30" fmla="*/ 45244 w 85725"/>
                <a:gd name="connsiteY30" fmla="*/ 128819 h 171450"/>
                <a:gd name="connsiteX31" fmla="*/ 42386 w 85725"/>
                <a:gd name="connsiteY31" fmla="*/ 109769 h 171450"/>
                <a:gd name="connsiteX32" fmla="*/ 47149 w 85725"/>
                <a:gd name="connsiteY32" fmla="*/ 126914 h 171450"/>
                <a:gd name="connsiteX33" fmla="*/ 47149 w 85725"/>
                <a:gd name="connsiteY33" fmla="*/ 125961 h 171450"/>
                <a:gd name="connsiteX34" fmla="*/ 48101 w 85725"/>
                <a:gd name="connsiteY34" fmla="*/ 101197 h 171450"/>
                <a:gd name="connsiteX35" fmla="*/ 51911 w 85725"/>
                <a:gd name="connsiteY35" fmla="*/ 106911 h 171450"/>
                <a:gd name="connsiteX36" fmla="*/ 47149 w 85725"/>
                <a:gd name="connsiteY36" fmla="*/ 89766 h 171450"/>
                <a:gd name="connsiteX37" fmla="*/ 52864 w 85725"/>
                <a:gd name="connsiteY37" fmla="*/ 91672 h 171450"/>
                <a:gd name="connsiteX38" fmla="*/ 57626 w 85725"/>
                <a:gd name="connsiteY38" fmla="*/ 79289 h 171450"/>
                <a:gd name="connsiteX39" fmla="*/ 67151 w 85725"/>
                <a:gd name="connsiteY39" fmla="*/ 47856 h 171450"/>
                <a:gd name="connsiteX40" fmla="*/ 68104 w 85725"/>
                <a:gd name="connsiteY40" fmla="*/ 44047 h 171450"/>
                <a:gd name="connsiteX41" fmla="*/ 75724 w 85725"/>
                <a:gd name="connsiteY41" fmla="*/ 42141 h 171450"/>
                <a:gd name="connsiteX42" fmla="*/ 70009 w 85725"/>
                <a:gd name="connsiteY42" fmla="*/ 37379 h 171450"/>
                <a:gd name="connsiteX43" fmla="*/ 79534 w 85725"/>
                <a:gd name="connsiteY43" fmla="*/ 36426 h 171450"/>
                <a:gd name="connsiteX44" fmla="*/ 71914 w 85725"/>
                <a:gd name="connsiteY44" fmla="*/ 24997 h 171450"/>
                <a:gd name="connsiteX45" fmla="*/ 80486 w 85725"/>
                <a:gd name="connsiteY45" fmla="*/ 24044 h 171450"/>
                <a:gd name="connsiteX46" fmla="*/ 81439 w 85725"/>
                <a:gd name="connsiteY46" fmla="*/ 22139 h 171450"/>
                <a:gd name="connsiteX47" fmla="*/ 79534 w 85725"/>
                <a:gd name="connsiteY47" fmla="*/ 19281 h 171450"/>
                <a:gd name="connsiteX48" fmla="*/ 73819 w 85725"/>
                <a:gd name="connsiteY48" fmla="*/ 29759 h 171450"/>
                <a:gd name="connsiteX49" fmla="*/ 66199 w 85725"/>
                <a:gd name="connsiteY49" fmla="*/ 28806 h 171450"/>
                <a:gd name="connsiteX50" fmla="*/ 63341 w 85725"/>
                <a:gd name="connsiteY50" fmla="*/ 46904 h 171450"/>
                <a:gd name="connsiteX51" fmla="*/ 67151 w 85725"/>
                <a:gd name="connsiteY51" fmla="*/ 53572 h 171450"/>
                <a:gd name="connsiteX52" fmla="*/ 56674 w 85725"/>
                <a:gd name="connsiteY52" fmla="*/ 52619 h 171450"/>
                <a:gd name="connsiteX53" fmla="*/ 59531 w 85725"/>
                <a:gd name="connsiteY53" fmla="*/ 58334 h 171450"/>
                <a:gd name="connsiteX54" fmla="*/ 39529 w 85725"/>
                <a:gd name="connsiteY54" fmla="*/ 70716 h 171450"/>
                <a:gd name="connsiteX55" fmla="*/ 38576 w 85725"/>
                <a:gd name="connsiteY55" fmla="*/ 72622 h 171450"/>
                <a:gd name="connsiteX56" fmla="*/ 45244 w 85725"/>
                <a:gd name="connsiteY56" fmla="*/ 84051 h 171450"/>
                <a:gd name="connsiteX57" fmla="*/ 41434 w 85725"/>
                <a:gd name="connsiteY57" fmla="*/ 78336 h 171450"/>
                <a:gd name="connsiteX58" fmla="*/ 38576 w 85725"/>
                <a:gd name="connsiteY58" fmla="*/ 74526 h 171450"/>
                <a:gd name="connsiteX59" fmla="*/ 42386 w 85725"/>
                <a:gd name="connsiteY59" fmla="*/ 85956 h 171450"/>
                <a:gd name="connsiteX60" fmla="*/ 40481 w 85725"/>
                <a:gd name="connsiteY60" fmla="*/ 82147 h 171450"/>
                <a:gd name="connsiteX61" fmla="*/ 36671 w 85725"/>
                <a:gd name="connsiteY61" fmla="*/ 70716 h 171450"/>
                <a:gd name="connsiteX62" fmla="*/ 40481 w 85725"/>
                <a:gd name="connsiteY62" fmla="*/ 85004 h 171450"/>
                <a:gd name="connsiteX63" fmla="*/ 37624 w 85725"/>
                <a:gd name="connsiteY63" fmla="*/ 74526 h 171450"/>
                <a:gd name="connsiteX64" fmla="*/ 36671 w 85725"/>
                <a:gd name="connsiteY64" fmla="*/ 72622 h 171450"/>
                <a:gd name="connsiteX65" fmla="*/ 36671 w 85725"/>
                <a:gd name="connsiteY65" fmla="*/ 74526 h 171450"/>
                <a:gd name="connsiteX66" fmla="*/ 39529 w 85725"/>
                <a:gd name="connsiteY66" fmla="*/ 93576 h 171450"/>
                <a:gd name="connsiteX67" fmla="*/ 35719 w 85725"/>
                <a:gd name="connsiteY67" fmla="*/ 77384 h 171450"/>
                <a:gd name="connsiteX68" fmla="*/ 36671 w 85725"/>
                <a:gd name="connsiteY68" fmla="*/ 88814 h 171450"/>
                <a:gd name="connsiteX69" fmla="*/ 38576 w 85725"/>
                <a:gd name="connsiteY69" fmla="*/ 98339 h 171450"/>
                <a:gd name="connsiteX70" fmla="*/ 37624 w 85725"/>
                <a:gd name="connsiteY70" fmla="*/ 99291 h 171450"/>
                <a:gd name="connsiteX71" fmla="*/ 35719 w 85725"/>
                <a:gd name="connsiteY71" fmla="*/ 83099 h 171450"/>
                <a:gd name="connsiteX72" fmla="*/ 34766 w 85725"/>
                <a:gd name="connsiteY72" fmla="*/ 85004 h 171450"/>
                <a:gd name="connsiteX73" fmla="*/ 34766 w 85725"/>
                <a:gd name="connsiteY73" fmla="*/ 98339 h 171450"/>
                <a:gd name="connsiteX74" fmla="*/ 33814 w 85725"/>
                <a:gd name="connsiteY74" fmla="*/ 89766 h 171450"/>
                <a:gd name="connsiteX75" fmla="*/ 33814 w 85725"/>
                <a:gd name="connsiteY75" fmla="*/ 108816 h 171450"/>
                <a:gd name="connsiteX76" fmla="*/ 32861 w 85725"/>
                <a:gd name="connsiteY76" fmla="*/ 119294 h 171450"/>
                <a:gd name="connsiteX77" fmla="*/ 31909 w 85725"/>
                <a:gd name="connsiteY77" fmla="*/ 104054 h 171450"/>
                <a:gd name="connsiteX78" fmla="*/ 30956 w 85725"/>
                <a:gd name="connsiteY78" fmla="*/ 108816 h 171450"/>
                <a:gd name="connsiteX79" fmla="*/ 30004 w 85725"/>
                <a:gd name="connsiteY79" fmla="*/ 126914 h 171450"/>
                <a:gd name="connsiteX80" fmla="*/ 30956 w 85725"/>
                <a:gd name="connsiteY80" fmla="*/ 101197 h 171450"/>
                <a:gd name="connsiteX81" fmla="*/ 30956 w 85725"/>
                <a:gd name="connsiteY81" fmla="*/ 105959 h 171450"/>
                <a:gd name="connsiteX82" fmla="*/ 30956 w 85725"/>
                <a:gd name="connsiteY82" fmla="*/ 98339 h 171450"/>
                <a:gd name="connsiteX83" fmla="*/ 30004 w 85725"/>
                <a:gd name="connsiteY83" fmla="*/ 105959 h 171450"/>
                <a:gd name="connsiteX84" fmla="*/ 27146 w 85725"/>
                <a:gd name="connsiteY84" fmla="*/ 135486 h 171450"/>
                <a:gd name="connsiteX85" fmla="*/ 29051 w 85725"/>
                <a:gd name="connsiteY85" fmla="*/ 115484 h 171450"/>
                <a:gd name="connsiteX86" fmla="*/ 27146 w 85725"/>
                <a:gd name="connsiteY86" fmla="*/ 141201 h 171450"/>
                <a:gd name="connsiteX87" fmla="*/ 30004 w 85725"/>
                <a:gd name="connsiteY87" fmla="*/ 105006 h 171450"/>
                <a:gd name="connsiteX88" fmla="*/ 29051 w 85725"/>
                <a:gd name="connsiteY88" fmla="*/ 111674 h 171450"/>
                <a:gd name="connsiteX89" fmla="*/ 30004 w 85725"/>
                <a:gd name="connsiteY89" fmla="*/ 103101 h 171450"/>
                <a:gd name="connsiteX90" fmla="*/ 26194 w 85725"/>
                <a:gd name="connsiteY90" fmla="*/ 142154 h 171450"/>
                <a:gd name="connsiteX91" fmla="*/ 26194 w 85725"/>
                <a:gd name="connsiteY91" fmla="*/ 140249 h 171450"/>
                <a:gd name="connsiteX92" fmla="*/ 28099 w 85725"/>
                <a:gd name="connsiteY92" fmla="*/ 118341 h 171450"/>
                <a:gd name="connsiteX93" fmla="*/ 25241 w 85725"/>
                <a:gd name="connsiteY93" fmla="*/ 146916 h 171450"/>
                <a:gd name="connsiteX94" fmla="*/ 29051 w 85725"/>
                <a:gd name="connsiteY94" fmla="*/ 108816 h 171450"/>
                <a:gd name="connsiteX95" fmla="*/ 27146 w 85725"/>
                <a:gd name="connsiteY95" fmla="*/ 123104 h 171450"/>
                <a:gd name="connsiteX96" fmla="*/ 24289 w 85725"/>
                <a:gd name="connsiteY96" fmla="*/ 147869 h 171450"/>
                <a:gd name="connsiteX97" fmla="*/ 29051 w 85725"/>
                <a:gd name="connsiteY97" fmla="*/ 94529 h 171450"/>
                <a:gd name="connsiteX98" fmla="*/ 24289 w 85725"/>
                <a:gd name="connsiteY98" fmla="*/ 129772 h 171450"/>
                <a:gd name="connsiteX99" fmla="*/ 41434 w 85725"/>
                <a:gd name="connsiteY99" fmla="*/ 69764 h 171450"/>
                <a:gd name="connsiteX100" fmla="*/ 30004 w 85725"/>
                <a:gd name="connsiteY100" fmla="*/ 82147 h 171450"/>
                <a:gd name="connsiteX101" fmla="*/ 27146 w 85725"/>
                <a:gd name="connsiteY101" fmla="*/ 100244 h 171450"/>
                <a:gd name="connsiteX102" fmla="*/ 30004 w 85725"/>
                <a:gd name="connsiteY102" fmla="*/ 76431 h 171450"/>
                <a:gd name="connsiteX103" fmla="*/ 26194 w 85725"/>
                <a:gd name="connsiteY103" fmla="*/ 99291 h 171450"/>
                <a:gd name="connsiteX104" fmla="*/ 28099 w 85725"/>
                <a:gd name="connsiteY104" fmla="*/ 86909 h 171450"/>
                <a:gd name="connsiteX105" fmla="*/ 28099 w 85725"/>
                <a:gd name="connsiteY105" fmla="*/ 85004 h 171450"/>
                <a:gd name="connsiteX106" fmla="*/ 27146 w 85725"/>
                <a:gd name="connsiteY106" fmla="*/ 91672 h 171450"/>
                <a:gd name="connsiteX107" fmla="*/ 24289 w 85725"/>
                <a:gd name="connsiteY107" fmla="*/ 103101 h 171450"/>
                <a:gd name="connsiteX108" fmla="*/ 30004 w 85725"/>
                <a:gd name="connsiteY108" fmla="*/ 75479 h 171450"/>
                <a:gd name="connsiteX109" fmla="*/ 25241 w 85725"/>
                <a:gd name="connsiteY109" fmla="*/ 91672 h 171450"/>
                <a:gd name="connsiteX110" fmla="*/ 29051 w 85725"/>
                <a:gd name="connsiteY110" fmla="*/ 75479 h 171450"/>
                <a:gd name="connsiteX111" fmla="*/ 25241 w 85725"/>
                <a:gd name="connsiteY111" fmla="*/ 86909 h 171450"/>
                <a:gd name="connsiteX112" fmla="*/ 29051 w 85725"/>
                <a:gd name="connsiteY112" fmla="*/ 74526 h 171450"/>
                <a:gd name="connsiteX113" fmla="*/ 24289 w 85725"/>
                <a:gd name="connsiteY113" fmla="*/ 86909 h 171450"/>
                <a:gd name="connsiteX114" fmla="*/ 25241 w 85725"/>
                <a:gd name="connsiteY114" fmla="*/ 80241 h 171450"/>
                <a:gd name="connsiteX115" fmla="*/ 39529 w 85725"/>
                <a:gd name="connsiteY115" fmla="*/ 69764 h 171450"/>
                <a:gd name="connsiteX116" fmla="*/ 22384 w 85725"/>
                <a:gd name="connsiteY116" fmla="*/ 81194 h 171450"/>
                <a:gd name="connsiteX117" fmla="*/ 29051 w 85725"/>
                <a:gd name="connsiteY117" fmla="*/ 70716 h 171450"/>
                <a:gd name="connsiteX118" fmla="*/ 21431 w 85725"/>
                <a:gd name="connsiteY118" fmla="*/ 72622 h 171450"/>
                <a:gd name="connsiteX119" fmla="*/ 20479 w 85725"/>
                <a:gd name="connsiteY119" fmla="*/ 70716 h 171450"/>
                <a:gd name="connsiteX120" fmla="*/ 30956 w 85725"/>
                <a:gd name="connsiteY120" fmla="*/ 64049 h 171450"/>
                <a:gd name="connsiteX121" fmla="*/ 38576 w 85725"/>
                <a:gd name="connsiteY121" fmla="*/ 65954 h 171450"/>
                <a:gd name="connsiteX122" fmla="*/ 30956 w 85725"/>
                <a:gd name="connsiteY122" fmla="*/ 59286 h 171450"/>
                <a:gd name="connsiteX123" fmla="*/ 31909 w 85725"/>
                <a:gd name="connsiteY123" fmla="*/ 61191 h 171450"/>
                <a:gd name="connsiteX124" fmla="*/ 26194 w 85725"/>
                <a:gd name="connsiteY124" fmla="*/ 59286 h 171450"/>
                <a:gd name="connsiteX125" fmla="*/ 30004 w 85725"/>
                <a:gd name="connsiteY125" fmla="*/ 8804 h 171450"/>
                <a:gd name="connsiteX126" fmla="*/ 8096 w 85725"/>
                <a:gd name="connsiteY126" fmla="*/ 9756 h 171450"/>
                <a:gd name="connsiteX127" fmla="*/ 9049 w 85725"/>
                <a:gd name="connsiteY127" fmla="*/ 10709 h 171450"/>
                <a:gd name="connsiteX128" fmla="*/ 8096 w 85725"/>
                <a:gd name="connsiteY128" fmla="*/ 12614 h 171450"/>
                <a:gd name="connsiteX129" fmla="*/ 13811 w 85725"/>
                <a:gd name="connsiteY129" fmla="*/ 14519 h 171450"/>
                <a:gd name="connsiteX130" fmla="*/ 7144 w 85725"/>
                <a:gd name="connsiteY130" fmla="*/ 24044 h 171450"/>
                <a:gd name="connsiteX131" fmla="*/ 15716 w 85725"/>
                <a:gd name="connsiteY131" fmla="*/ 31664 h 171450"/>
                <a:gd name="connsiteX132" fmla="*/ 10954 w 85725"/>
                <a:gd name="connsiteY132" fmla="*/ 34522 h 171450"/>
                <a:gd name="connsiteX133" fmla="*/ 21431 w 85725"/>
                <a:gd name="connsiteY133" fmla="*/ 63097 h 171450"/>
                <a:gd name="connsiteX134" fmla="*/ 21431 w 85725"/>
                <a:gd name="connsiteY134" fmla="*/ 63097 h 171450"/>
                <a:gd name="connsiteX135" fmla="*/ 21431 w 85725"/>
                <a:gd name="connsiteY135" fmla="*/ 65001 h 171450"/>
                <a:gd name="connsiteX136" fmla="*/ 21431 w 85725"/>
                <a:gd name="connsiteY136" fmla="*/ 65001 h 171450"/>
                <a:gd name="connsiteX137" fmla="*/ 41434 w 85725"/>
                <a:gd name="connsiteY137" fmla="*/ 58334 h 171450"/>
                <a:gd name="connsiteX138" fmla="*/ 41434 w 85725"/>
                <a:gd name="connsiteY138" fmla="*/ 5833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85725" h="171450">
                  <a:moveTo>
                    <a:pt x="10954" y="34522"/>
                  </a:moveTo>
                  <a:cubicBezTo>
                    <a:pt x="10954" y="31664"/>
                    <a:pt x="17621" y="44047"/>
                    <a:pt x="23336" y="43094"/>
                  </a:cubicBezTo>
                  <a:cubicBezTo>
                    <a:pt x="21431" y="42141"/>
                    <a:pt x="21431" y="42141"/>
                    <a:pt x="22384" y="43094"/>
                  </a:cubicBezTo>
                  <a:cubicBezTo>
                    <a:pt x="17621" y="41189"/>
                    <a:pt x="17621" y="42141"/>
                    <a:pt x="21431" y="45951"/>
                  </a:cubicBezTo>
                  <a:cubicBezTo>
                    <a:pt x="14764" y="46904"/>
                    <a:pt x="20479" y="43094"/>
                    <a:pt x="12859" y="44047"/>
                  </a:cubicBezTo>
                  <a:cubicBezTo>
                    <a:pt x="10001" y="50714"/>
                    <a:pt x="14764" y="89766"/>
                    <a:pt x="8096" y="121199"/>
                  </a:cubicBezTo>
                  <a:cubicBezTo>
                    <a:pt x="10001" y="119294"/>
                    <a:pt x="10954" y="118341"/>
                    <a:pt x="11906" y="116436"/>
                  </a:cubicBezTo>
                  <a:cubicBezTo>
                    <a:pt x="8096" y="124056"/>
                    <a:pt x="8096" y="124056"/>
                    <a:pt x="11906" y="118341"/>
                  </a:cubicBezTo>
                  <a:cubicBezTo>
                    <a:pt x="10954" y="121199"/>
                    <a:pt x="10001" y="124056"/>
                    <a:pt x="9049" y="126914"/>
                  </a:cubicBezTo>
                  <a:cubicBezTo>
                    <a:pt x="10954" y="125961"/>
                    <a:pt x="11906" y="124056"/>
                    <a:pt x="11906" y="121199"/>
                  </a:cubicBezTo>
                  <a:cubicBezTo>
                    <a:pt x="10954" y="122151"/>
                    <a:pt x="6191" y="148822"/>
                    <a:pt x="10954" y="135486"/>
                  </a:cubicBezTo>
                  <a:cubicBezTo>
                    <a:pt x="9049" y="144059"/>
                    <a:pt x="10001" y="150726"/>
                    <a:pt x="10001" y="159299"/>
                  </a:cubicBezTo>
                  <a:cubicBezTo>
                    <a:pt x="10954" y="154536"/>
                    <a:pt x="12859" y="148822"/>
                    <a:pt x="13811" y="144059"/>
                  </a:cubicBezTo>
                  <a:cubicBezTo>
                    <a:pt x="12859" y="147869"/>
                    <a:pt x="11906" y="150726"/>
                    <a:pt x="10954" y="154536"/>
                  </a:cubicBezTo>
                  <a:cubicBezTo>
                    <a:pt x="11906" y="150726"/>
                    <a:pt x="12859" y="146916"/>
                    <a:pt x="13811" y="143106"/>
                  </a:cubicBezTo>
                  <a:cubicBezTo>
                    <a:pt x="12859" y="157394"/>
                    <a:pt x="10954" y="154536"/>
                    <a:pt x="9049" y="165966"/>
                  </a:cubicBezTo>
                  <a:cubicBezTo>
                    <a:pt x="10001" y="163109"/>
                    <a:pt x="10001" y="163109"/>
                    <a:pt x="9049" y="166919"/>
                  </a:cubicBezTo>
                  <a:cubicBezTo>
                    <a:pt x="10954" y="167872"/>
                    <a:pt x="14764" y="153584"/>
                    <a:pt x="14764" y="152631"/>
                  </a:cubicBezTo>
                  <a:cubicBezTo>
                    <a:pt x="11906" y="178349"/>
                    <a:pt x="23336" y="134534"/>
                    <a:pt x="14764" y="162156"/>
                  </a:cubicBezTo>
                  <a:cubicBezTo>
                    <a:pt x="16669" y="160251"/>
                    <a:pt x="18574" y="157394"/>
                    <a:pt x="18574" y="153584"/>
                  </a:cubicBezTo>
                  <a:cubicBezTo>
                    <a:pt x="10954" y="166919"/>
                    <a:pt x="23336" y="166919"/>
                    <a:pt x="27146" y="172634"/>
                  </a:cubicBezTo>
                  <a:cubicBezTo>
                    <a:pt x="23336" y="168824"/>
                    <a:pt x="30004" y="170729"/>
                    <a:pt x="30956" y="164061"/>
                  </a:cubicBezTo>
                  <a:cubicBezTo>
                    <a:pt x="30956" y="165966"/>
                    <a:pt x="31909" y="173586"/>
                    <a:pt x="31909" y="163109"/>
                  </a:cubicBezTo>
                  <a:cubicBezTo>
                    <a:pt x="33814" y="166919"/>
                    <a:pt x="32861" y="166919"/>
                    <a:pt x="32861" y="168824"/>
                  </a:cubicBezTo>
                  <a:cubicBezTo>
                    <a:pt x="32861" y="163109"/>
                    <a:pt x="34766" y="162156"/>
                    <a:pt x="34766" y="155489"/>
                  </a:cubicBezTo>
                  <a:cubicBezTo>
                    <a:pt x="35719" y="182159"/>
                    <a:pt x="35719" y="138344"/>
                    <a:pt x="36671" y="167872"/>
                  </a:cubicBezTo>
                  <a:cubicBezTo>
                    <a:pt x="38576" y="165966"/>
                    <a:pt x="37624" y="150726"/>
                    <a:pt x="38576" y="165014"/>
                  </a:cubicBezTo>
                  <a:cubicBezTo>
                    <a:pt x="39529" y="156441"/>
                    <a:pt x="39529" y="146916"/>
                    <a:pt x="40481" y="138344"/>
                  </a:cubicBezTo>
                  <a:cubicBezTo>
                    <a:pt x="40481" y="145011"/>
                    <a:pt x="40481" y="151679"/>
                    <a:pt x="40481" y="158347"/>
                  </a:cubicBezTo>
                  <a:cubicBezTo>
                    <a:pt x="40481" y="150726"/>
                    <a:pt x="40481" y="143106"/>
                    <a:pt x="42386" y="135486"/>
                  </a:cubicBezTo>
                  <a:cubicBezTo>
                    <a:pt x="49054" y="145011"/>
                    <a:pt x="45244" y="127866"/>
                    <a:pt x="45244" y="128819"/>
                  </a:cubicBezTo>
                  <a:cubicBezTo>
                    <a:pt x="44291" y="122151"/>
                    <a:pt x="43339" y="115484"/>
                    <a:pt x="42386" y="109769"/>
                  </a:cubicBezTo>
                  <a:cubicBezTo>
                    <a:pt x="43339" y="116436"/>
                    <a:pt x="46196" y="120247"/>
                    <a:pt x="47149" y="126914"/>
                  </a:cubicBezTo>
                  <a:cubicBezTo>
                    <a:pt x="45244" y="118341"/>
                    <a:pt x="45244" y="118341"/>
                    <a:pt x="47149" y="125961"/>
                  </a:cubicBezTo>
                  <a:cubicBezTo>
                    <a:pt x="47149" y="127866"/>
                    <a:pt x="48101" y="101197"/>
                    <a:pt x="48101" y="101197"/>
                  </a:cubicBezTo>
                  <a:cubicBezTo>
                    <a:pt x="49054" y="103101"/>
                    <a:pt x="50006" y="105959"/>
                    <a:pt x="51911" y="106911"/>
                  </a:cubicBezTo>
                  <a:cubicBezTo>
                    <a:pt x="51911" y="105006"/>
                    <a:pt x="50006" y="88814"/>
                    <a:pt x="47149" y="89766"/>
                  </a:cubicBezTo>
                  <a:cubicBezTo>
                    <a:pt x="47149" y="90719"/>
                    <a:pt x="47149" y="86909"/>
                    <a:pt x="52864" y="91672"/>
                  </a:cubicBezTo>
                  <a:cubicBezTo>
                    <a:pt x="50006" y="87861"/>
                    <a:pt x="50959" y="78336"/>
                    <a:pt x="57626" y="79289"/>
                  </a:cubicBezTo>
                  <a:cubicBezTo>
                    <a:pt x="58579" y="67859"/>
                    <a:pt x="65246" y="53572"/>
                    <a:pt x="67151" y="47856"/>
                  </a:cubicBezTo>
                  <a:cubicBezTo>
                    <a:pt x="73819" y="55476"/>
                    <a:pt x="69056" y="44047"/>
                    <a:pt x="68104" y="44047"/>
                  </a:cubicBezTo>
                  <a:cubicBezTo>
                    <a:pt x="70961" y="44999"/>
                    <a:pt x="68104" y="44047"/>
                    <a:pt x="75724" y="42141"/>
                  </a:cubicBezTo>
                  <a:cubicBezTo>
                    <a:pt x="75724" y="44047"/>
                    <a:pt x="69056" y="36426"/>
                    <a:pt x="70009" y="37379"/>
                  </a:cubicBezTo>
                  <a:cubicBezTo>
                    <a:pt x="76676" y="42141"/>
                    <a:pt x="77629" y="35474"/>
                    <a:pt x="79534" y="36426"/>
                  </a:cubicBezTo>
                  <a:cubicBezTo>
                    <a:pt x="78581" y="33569"/>
                    <a:pt x="74771" y="29759"/>
                    <a:pt x="71914" y="24997"/>
                  </a:cubicBezTo>
                  <a:cubicBezTo>
                    <a:pt x="77629" y="24997"/>
                    <a:pt x="77629" y="22139"/>
                    <a:pt x="80486" y="24044"/>
                  </a:cubicBezTo>
                  <a:cubicBezTo>
                    <a:pt x="76676" y="20234"/>
                    <a:pt x="76676" y="19281"/>
                    <a:pt x="81439" y="22139"/>
                  </a:cubicBezTo>
                  <a:cubicBezTo>
                    <a:pt x="82391" y="24997"/>
                    <a:pt x="72866" y="13566"/>
                    <a:pt x="79534" y="19281"/>
                  </a:cubicBezTo>
                  <a:cubicBezTo>
                    <a:pt x="79534" y="19281"/>
                    <a:pt x="62389" y="21186"/>
                    <a:pt x="73819" y="29759"/>
                  </a:cubicBezTo>
                  <a:cubicBezTo>
                    <a:pt x="70961" y="29759"/>
                    <a:pt x="69056" y="28806"/>
                    <a:pt x="66199" y="28806"/>
                  </a:cubicBezTo>
                  <a:cubicBezTo>
                    <a:pt x="68104" y="34522"/>
                    <a:pt x="58579" y="37379"/>
                    <a:pt x="63341" y="46904"/>
                  </a:cubicBezTo>
                  <a:cubicBezTo>
                    <a:pt x="51911" y="44047"/>
                    <a:pt x="65246" y="50714"/>
                    <a:pt x="67151" y="53572"/>
                  </a:cubicBezTo>
                  <a:cubicBezTo>
                    <a:pt x="59531" y="51666"/>
                    <a:pt x="64294" y="53572"/>
                    <a:pt x="56674" y="52619"/>
                  </a:cubicBezTo>
                  <a:cubicBezTo>
                    <a:pt x="55721" y="52619"/>
                    <a:pt x="59531" y="57381"/>
                    <a:pt x="59531" y="58334"/>
                  </a:cubicBezTo>
                  <a:cubicBezTo>
                    <a:pt x="52864" y="65954"/>
                    <a:pt x="48101" y="73574"/>
                    <a:pt x="39529" y="70716"/>
                  </a:cubicBezTo>
                  <a:cubicBezTo>
                    <a:pt x="37624" y="69764"/>
                    <a:pt x="50006" y="82147"/>
                    <a:pt x="38576" y="72622"/>
                  </a:cubicBezTo>
                  <a:cubicBezTo>
                    <a:pt x="39529" y="73574"/>
                    <a:pt x="45244" y="85004"/>
                    <a:pt x="45244" y="84051"/>
                  </a:cubicBezTo>
                  <a:cubicBezTo>
                    <a:pt x="40481" y="77384"/>
                    <a:pt x="38576" y="75479"/>
                    <a:pt x="41434" y="78336"/>
                  </a:cubicBezTo>
                  <a:cubicBezTo>
                    <a:pt x="37624" y="68811"/>
                    <a:pt x="43339" y="84051"/>
                    <a:pt x="38576" y="74526"/>
                  </a:cubicBezTo>
                  <a:cubicBezTo>
                    <a:pt x="39529" y="77384"/>
                    <a:pt x="41434" y="81194"/>
                    <a:pt x="42386" y="85956"/>
                  </a:cubicBezTo>
                  <a:cubicBezTo>
                    <a:pt x="42386" y="82147"/>
                    <a:pt x="41434" y="81194"/>
                    <a:pt x="40481" y="82147"/>
                  </a:cubicBezTo>
                  <a:cubicBezTo>
                    <a:pt x="37624" y="77384"/>
                    <a:pt x="38576" y="75479"/>
                    <a:pt x="36671" y="70716"/>
                  </a:cubicBezTo>
                  <a:cubicBezTo>
                    <a:pt x="41434" y="85956"/>
                    <a:pt x="33814" y="56429"/>
                    <a:pt x="40481" y="85004"/>
                  </a:cubicBezTo>
                  <a:cubicBezTo>
                    <a:pt x="39529" y="82147"/>
                    <a:pt x="37624" y="77384"/>
                    <a:pt x="37624" y="74526"/>
                  </a:cubicBezTo>
                  <a:cubicBezTo>
                    <a:pt x="37624" y="75479"/>
                    <a:pt x="36671" y="74526"/>
                    <a:pt x="36671" y="72622"/>
                  </a:cubicBezTo>
                  <a:cubicBezTo>
                    <a:pt x="37624" y="75479"/>
                    <a:pt x="39529" y="88814"/>
                    <a:pt x="36671" y="74526"/>
                  </a:cubicBezTo>
                  <a:cubicBezTo>
                    <a:pt x="37624" y="81194"/>
                    <a:pt x="39529" y="86909"/>
                    <a:pt x="39529" y="93576"/>
                  </a:cubicBezTo>
                  <a:cubicBezTo>
                    <a:pt x="38576" y="88814"/>
                    <a:pt x="36671" y="83099"/>
                    <a:pt x="35719" y="77384"/>
                  </a:cubicBezTo>
                  <a:cubicBezTo>
                    <a:pt x="36671" y="81194"/>
                    <a:pt x="36671" y="85004"/>
                    <a:pt x="36671" y="88814"/>
                  </a:cubicBezTo>
                  <a:cubicBezTo>
                    <a:pt x="34766" y="81194"/>
                    <a:pt x="37624" y="95481"/>
                    <a:pt x="38576" y="98339"/>
                  </a:cubicBezTo>
                  <a:cubicBezTo>
                    <a:pt x="37624" y="97386"/>
                    <a:pt x="37624" y="97386"/>
                    <a:pt x="37624" y="99291"/>
                  </a:cubicBezTo>
                  <a:cubicBezTo>
                    <a:pt x="36671" y="93576"/>
                    <a:pt x="36671" y="88814"/>
                    <a:pt x="35719" y="83099"/>
                  </a:cubicBezTo>
                  <a:cubicBezTo>
                    <a:pt x="36671" y="88814"/>
                    <a:pt x="36671" y="111674"/>
                    <a:pt x="34766" y="85004"/>
                  </a:cubicBezTo>
                  <a:cubicBezTo>
                    <a:pt x="34766" y="89766"/>
                    <a:pt x="34766" y="93576"/>
                    <a:pt x="34766" y="98339"/>
                  </a:cubicBezTo>
                  <a:cubicBezTo>
                    <a:pt x="34766" y="95481"/>
                    <a:pt x="34766" y="92624"/>
                    <a:pt x="33814" y="89766"/>
                  </a:cubicBezTo>
                  <a:cubicBezTo>
                    <a:pt x="33814" y="96434"/>
                    <a:pt x="33814" y="102149"/>
                    <a:pt x="33814" y="108816"/>
                  </a:cubicBezTo>
                  <a:cubicBezTo>
                    <a:pt x="32861" y="68811"/>
                    <a:pt x="32861" y="115484"/>
                    <a:pt x="32861" y="119294"/>
                  </a:cubicBezTo>
                  <a:cubicBezTo>
                    <a:pt x="31909" y="91672"/>
                    <a:pt x="31909" y="129772"/>
                    <a:pt x="31909" y="104054"/>
                  </a:cubicBezTo>
                  <a:cubicBezTo>
                    <a:pt x="30956" y="113579"/>
                    <a:pt x="30956" y="115484"/>
                    <a:pt x="30956" y="108816"/>
                  </a:cubicBezTo>
                  <a:cubicBezTo>
                    <a:pt x="30956" y="114531"/>
                    <a:pt x="30004" y="121199"/>
                    <a:pt x="30004" y="126914"/>
                  </a:cubicBezTo>
                  <a:cubicBezTo>
                    <a:pt x="30004" y="118341"/>
                    <a:pt x="30956" y="109769"/>
                    <a:pt x="30956" y="101197"/>
                  </a:cubicBezTo>
                  <a:cubicBezTo>
                    <a:pt x="30956" y="103101"/>
                    <a:pt x="30956" y="104054"/>
                    <a:pt x="30956" y="105959"/>
                  </a:cubicBezTo>
                  <a:cubicBezTo>
                    <a:pt x="30956" y="103101"/>
                    <a:pt x="30956" y="100244"/>
                    <a:pt x="30956" y="98339"/>
                  </a:cubicBezTo>
                  <a:cubicBezTo>
                    <a:pt x="30956" y="97386"/>
                    <a:pt x="29051" y="120247"/>
                    <a:pt x="30004" y="105959"/>
                  </a:cubicBezTo>
                  <a:cubicBezTo>
                    <a:pt x="29051" y="115484"/>
                    <a:pt x="29051" y="125961"/>
                    <a:pt x="27146" y="135486"/>
                  </a:cubicBezTo>
                  <a:cubicBezTo>
                    <a:pt x="28099" y="128819"/>
                    <a:pt x="28099" y="122151"/>
                    <a:pt x="29051" y="115484"/>
                  </a:cubicBezTo>
                  <a:cubicBezTo>
                    <a:pt x="28099" y="124056"/>
                    <a:pt x="28099" y="132629"/>
                    <a:pt x="27146" y="141201"/>
                  </a:cubicBezTo>
                  <a:cubicBezTo>
                    <a:pt x="28099" y="129772"/>
                    <a:pt x="26194" y="115484"/>
                    <a:pt x="30004" y="105006"/>
                  </a:cubicBezTo>
                  <a:cubicBezTo>
                    <a:pt x="30004" y="106911"/>
                    <a:pt x="30004" y="108816"/>
                    <a:pt x="29051" y="111674"/>
                  </a:cubicBezTo>
                  <a:cubicBezTo>
                    <a:pt x="29051" y="108816"/>
                    <a:pt x="29051" y="105959"/>
                    <a:pt x="30004" y="103101"/>
                  </a:cubicBezTo>
                  <a:cubicBezTo>
                    <a:pt x="29051" y="115484"/>
                    <a:pt x="27146" y="128819"/>
                    <a:pt x="26194" y="142154"/>
                  </a:cubicBezTo>
                  <a:cubicBezTo>
                    <a:pt x="27146" y="134534"/>
                    <a:pt x="27146" y="133581"/>
                    <a:pt x="26194" y="140249"/>
                  </a:cubicBezTo>
                  <a:cubicBezTo>
                    <a:pt x="27146" y="132629"/>
                    <a:pt x="27146" y="125009"/>
                    <a:pt x="28099" y="118341"/>
                  </a:cubicBezTo>
                  <a:cubicBezTo>
                    <a:pt x="27146" y="127866"/>
                    <a:pt x="26194" y="137391"/>
                    <a:pt x="25241" y="146916"/>
                  </a:cubicBezTo>
                  <a:cubicBezTo>
                    <a:pt x="26194" y="134534"/>
                    <a:pt x="28099" y="122151"/>
                    <a:pt x="29051" y="108816"/>
                  </a:cubicBezTo>
                  <a:cubicBezTo>
                    <a:pt x="28099" y="113579"/>
                    <a:pt x="28099" y="118341"/>
                    <a:pt x="27146" y="123104"/>
                  </a:cubicBezTo>
                  <a:cubicBezTo>
                    <a:pt x="29051" y="104054"/>
                    <a:pt x="26194" y="142154"/>
                    <a:pt x="24289" y="147869"/>
                  </a:cubicBezTo>
                  <a:cubicBezTo>
                    <a:pt x="27146" y="123104"/>
                    <a:pt x="27146" y="106911"/>
                    <a:pt x="29051" y="94529"/>
                  </a:cubicBezTo>
                  <a:cubicBezTo>
                    <a:pt x="27146" y="105959"/>
                    <a:pt x="26194" y="117389"/>
                    <a:pt x="24289" y="129772"/>
                  </a:cubicBezTo>
                  <a:cubicBezTo>
                    <a:pt x="27146" y="109769"/>
                    <a:pt x="38576" y="89766"/>
                    <a:pt x="41434" y="69764"/>
                  </a:cubicBezTo>
                  <a:cubicBezTo>
                    <a:pt x="41434" y="82147"/>
                    <a:pt x="31909" y="85956"/>
                    <a:pt x="30004" y="82147"/>
                  </a:cubicBezTo>
                  <a:cubicBezTo>
                    <a:pt x="29051" y="87861"/>
                    <a:pt x="28099" y="94529"/>
                    <a:pt x="27146" y="100244"/>
                  </a:cubicBezTo>
                  <a:cubicBezTo>
                    <a:pt x="29051" y="85956"/>
                    <a:pt x="29051" y="87861"/>
                    <a:pt x="30004" y="76431"/>
                  </a:cubicBezTo>
                  <a:cubicBezTo>
                    <a:pt x="29051" y="84051"/>
                    <a:pt x="27146" y="91672"/>
                    <a:pt x="26194" y="99291"/>
                  </a:cubicBezTo>
                  <a:cubicBezTo>
                    <a:pt x="30956" y="68811"/>
                    <a:pt x="24289" y="111674"/>
                    <a:pt x="28099" y="86909"/>
                  </a:cubicBezTo>
                  <a:cubicBezTo>
                    <a:pt x="25241" y="103101"/>
                    <a:pt x="28099" y="85004"/>
                    <a:pt x="28099" y="85004"/>
                  </a:cubicBezTo>
                  <a:cubicBezTo>
                    <a:pt x="28099" y="86909"/>
                    <a:pt x="27146" y="89766"/>
                    <a:pt x="27146" y="91672"/>
                  </a:cubicBezTo>
                  <a:cubicBezTo>
                    <a:pt x="31909" y="72622"/>
                    <a:pt x="25241" y="100244"/>
                    <a:pt x="24289" y="103101"/>
                  </a:cubicBezTo>
                  <a:cubicBezTo>
                    <a:pt x="26194" y="93576"/>
                    <a:pt x="28099" y="84051"/>
                    <a:pt x="30004" y="75479"/>
                  </a:cubicBezTo>
                  <a:cubicBezTo>
                    <a:pt x="29051" y="81194"/>
                    <a:pt x="27146" y="86909"/>
                    <a:pt x="25241" y="91672"/>
                  </a:cubicBezTo>
                  <a:cubicBezTo>
                    <a:pt x="26194" y="85956"/>
                    <a:pt x="27146" y="80241"/>
                    <a:pt x="29051" y="75479"/>
                  </a:cubicBezTo>
                  <a:cubicBezTo>
                    <a:pt x="28099" y="79289"/>
                    <a:pt x="27146" y="83099"/>
                    <a:pt x="25241" y="86909"/>
                  </a:cubicBezTo>
                  <a:cubicBezTo>
                    <a:pt x="26194" y="84051"/>
                    <a:pt x="29051" y="77384"/>
                    <a:pt x="29051" y="74526"/>
                  </a:cubicBezTo>
                  <a:cubicBezTo>
                    <a:pt x="27146" y="78336"/>
                    <a:pt x="26194" y="83099"/>
                    <a:pt x="24289" y="86909"/>
                  </a:cubicBezTo>
                  <a:cubicBezTo>
                    <a:pt x="36671" y="50714"/>
                    <a:pt x="25241" y="82147"/>
                    <a:pt x="25241" y="80241"/>
                  </a:cubicBezTo>
                  <a:cubicBezTo>
                    <a:pt x="26194" y="72622"/>
                    <a:pt x="34766" y="81194"/>
                    <a:pt x="39529" y="69764"/>
                  </a:cubicBezTo>
                  <a:cubicBezTo>
                    <a:pt x="36671" y="73574"/>
                    <a:pt x="25241" y="77384"/>
                    <a:pt x="22384" y="81194"/>
                  </a:cubicBezTo>
                  <a:cubicBezTo>
                    <a:pt x="24289" y="77384"/>
                    <a:pt x="29051" y="72622"/>
                    <a:pt x="29051" y="70716"/>
                  </a:cubicBezTo>
                  <a:cubicBezTo>
                    <a:pt x="29051" y="71669"/>
                    <a:pt x="22384" y="73574"/>
                    <a:pt x="21431" y="72622"/>
                  </a:cubicBezTo>
                  <a:cubicBezTo>
                    <a:pt x="22384" y="71669"/>
                    <a:pt x="24289" y="70716"/>
                    <a:pt x="20479" y="70716"/>
                  </a:cubicBezTo>
                  <a:cubicBezTo>
                    <a:pt x="26194" y="71669"/>
                    <a:pt x="28099" y="65954"/>
                    <a:pt x="30956" y="64049"/>
                  </a:cubicBezTo>
                  <a:cubicBezTo>
                    <a:pt x="31909" y="64049"/>
                    <a:pt x="35719" y="65001"/>
                    <a:pt x="38576" y="65954"/>
                  </a:cubicBezTo>
                  <a:cubicBezTo>
                    <a:pt x="32861" y="64049"/>
                    <a:pt x="35719" y="57381"/>
                    <a:pt x="30956" y="59286"/>
                  </a:cubicBezTo>
                  <a:cubicBezTo>
                    <a:pt x="31909" y="59286"/>
                    <a:pt x="31909" y="61191"/>
                    <a:pt x="31909" y="61191"/>
                  </a:cubicBezTo>
                  <a:cubicBezTo>
                    <a:pt x="30956" y="59286"/>
                    <a:pt x="29051" y="58334"/>
                    <a:pt x="26194" y="59286"/>
                  </a:cubicBezTo>
                  <a:cubicBezTo>
                    <a:pt x="30004" y="58334"/>
                    <a:pt x="30004" y="13566"/>
                    <a:pt x="30004" y="8804"/>
                  </a:cubicBezTo>
                  <a:cubicBezTo>
                    <a:pt x="27146" y="4994"/>
                    <a:pt x="8096" y="8804"/>
                    <a:pt x="8096" y="9756"/>
                  </a:cubicBezTo>
                  <a:cubicBezTo>
                    <a:pt x="13811" y="13566"/>
                    <a:pt x="9049" y="9756"/>
                    <a:pt x="9049" y="10709"/>
                  </a:cubicBezTo>
                  <a:cubicBezTo>
                    <a:pt x="10954" y="12614"/>
                    <a:pt x="10954" y="12614"/>
                    <a:pt x="8096" y="12614"/>
                  </a:cubicBezTo>
                  <a:cubicBezTo>
                    <a:pt x="8096" y="14519"/>
                    <a:pt x="10954" y="12614"/>
                    <a:pt x="13811" y="14519"/>
                  </a:cubicBezTo>
                  <a:cubicBezTo>
                    <a:pt x="6191" y="17376"/>
                    <a:pt x="16669" y="24044"/>
                    <a:pt x="7144" y="24044"/>
                  </a:cubicBezTo>
                  <a:cubicBezTo>
                    <a:pt x="17621" y="24997"/>
                    <a:pt x="3334" y="28806"/>
                    <a:pt x="15716" y="31664"/>
                  </a:cubicBezTo>
                  <a:cubicBezTo>
                    <a:pt x="5239" y="33569"/>
                    <a:pt x="24289" y="30711"/>
                    <a:pt x="10954" y="34522"/>
                  </a:cubicBezTo>
                  <a:close/>
                  <a:moveTo>
                    <a:pt x="21431" y="63097"/>
                  </a:moveTo>
                  <a:cubicBezTo>
                    <a:pt x="21431" y="62144"/>
                    <a:pt x="20479" y="61191"/>
                    <a:pt x="21431" y="63097"/>
                  </a:cubicBezTo>
                  <a:close/>
                  <a:moveTo>
                    <a:pt x="21431" y="65001"/>
                  </a:moveTo>
                  <a:cubicBezTo>
                    <a:pt x="22384" y="64049"/>
                    <a:pt x="25241" y="63097"/>
                    <a:pt x="21431" y="65001"/>
                  </a:cubicBezTo>
                  <a:close/>
                  <a:moveTo>
                    <a:pt x="41434" y="58334"/>
                  </a:moveTo>
                  <a:cubicBezTo>
                    <a:pt x="41434" y="59286"/>
                    <a:pt x="37624" y="58334"/>
                    <a:pt x="41434" y="5833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3" name="Freeform: Shape 1552">
              <a:extLst>
                <a:ext uri="{FF2B5EF4-FFF2-40B4-BE49-F238E27FC236}">
                  <a16:creationId xmlns:a16="http://schemas.microsoft.com/office/drawing/2014/main" xmlns="" id="{F8EB9069-0751-494A-8CF0-F3C6753E279A}"/>
                </a:ext>
              </a:extLst>
            </p:cNvPr>
            <p:cNvSpPr/>
            <p:nvPr/>
          </p:nvSpPr>
          <p:spPr>
            <a:xfrm>
              <a:off x="7042161" y="6573255"/>
              <a:ext cx="9525" cy="9525"/>
            </a:xfrm>
            <a:custGeom>
              <a:avLst/>
              <a:gdLst>
                <a:gd name="connsiteX0" fmla="*/ 8244 w 9525"/>
                <a:gd name="connsiteY0" fmla="*/ 7567 h 9525"/>
                <a:gd name="connsiteX1" fmla="*/ 82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567"/>
                  </a:moveTo>
                  <a:cubicBezTo>
                    <a:pt x="7291" y="6614"/>
                    <a:pt x="6339" y="7567"/>
                    <a:pt x="82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4" name="Freeform: Shape 1553">
              <a:extLst>
                <a:ext uri="{FF2B5EF4-FFF2-40B4-BE49-F238E27FC236}">
                  <a16:creationId xmlns:a16="http://schemas.microsoft.com/office/drawing/2014/main" xmlns="" id="{B20DC357-6683-4A05-BEA5-E5D1C5DFD5FE}"/>
                </a:ext>
              </a:extLst>
            </p:cNvPr>
            <p:cNvSpPr/>
            <p:nvPr/>
          </p:nvSpPr>
          <p:spPr>
            <a:xfrm>
              <a:off x="7066799" y="657272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7144"/>
                    <a:pt x="8371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5" name="Freeform: Shape 1554">
              <a:extLst>
                <a:ext uri="{FF2B5EF4-FFF2-40B4-BE49-F238E27FC236}">
                  <a16:creationId xmlns:a16="http://schemas.microsoft.com/office/drawing/2014/main" xmlns="" id="{447966FD-9691-4BB9-BF28-07CCB9036F3A}"/>
                </a:ext>
              </a:extLst>
            </p:cNvPr>
            <p:cNvSpPr/>
            <p:nvPr/>
          </p:nvSpPr>
          <p:spPr>
            <a:xfrm>
              <a:off x="7015639" y="6636939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8096" y="5796"/>
                    <a:pt x="7144" y="7700"/>
                    <a:pt x="714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6" name="Freeform: Shape 1555">
              <a:extLst>
                <a:ext uri="{FF2B5EF4-FFF2-40B4-BE49-F238E27FC236}">
                  <a16:creationId xmlns:a16="http://schemas.microsoft.com/office/drawing/2014/main" xmlns="" id="{7CE9EDD5-98E4-43BC-91B5-DDA3228FC96A}"/>
                </a:ext>
              </a:extLst>
            </p:cNvPr>
            <p:cNvSpPr/>
            <p:nvPr/>
          </p:nvSpPr>
          <p:spPr>
            <a:xfrm>
              <a:off x="7079456" y="6562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7" name="Freeform: Shape 1556">
              <a:extLst>
                <a:ext uri="{FF2B5EF4-FFF2-40B4-BE49-F238E27FC236}">
                  <a16:creationId xmlns:a16="http://schemas.microsoft.com/office/drawing/2014/main" xmlns="" id="{767AA050-4085-47BB-9848-5AE8275A588C}"/>
                </a:ext>
              </a:extLst>
            </p:cNvPr>
            <p:cNvSpPr/>
            <p:nvPr/>
          </p:nvSpPr>
          <p:spPr>
            <a:xfrm>
              <a:off x="7082314" y="65555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8" name="Freeform: Shape 1557">
              <a:extLst>
                <a:ext uri="{FF2B5EF4-FFF2-40B4-BE49-F238E27FC236}">
                  <a16:creationId xmlns:a16="http://schemas.microsoft.com/office/drawing/2014/main" xmlns="" id="{A9081886-3C2F-4040-A95F-FF9531345444}"/>
                </a:ext>
              </a:extLst>
            </p:cNvPr>
            <p:cNvSpPr/>
            <p:nvPr/>
          </p:nvSpPr>
          <p:spPr>
            <a:xfrm>
              <a:off x="7082949" y="6552300"/>
              <a:ext cx="9525" cy="9525"/>
            </a:xfrm>
            <a:custGeom>
              <a:avLst/>
              <a:gdLst>
                <a:gd name="connsiteX0" fmla="*/ 8414 w 9525"/>
                <a:gd name="connsiteY0" fmla="*/ 7567 h 9525"/>
                <a:gd name="connsiteX1" fmla="*/ 841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567"/>
                  </a:moveTo>
                  <a:cubicBezTo>
                    <a:pt x="8414" y="7567"/>
                    <a:pt x="5556" y="6614"/>
                    <a:pt x="841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9" name="Freeform: Shape 1558">
              <a:extLst>
                <a:ext uri="{FF2B5EF4-FFF2-40B4-BE49-F238E27FC236}">
                  <a16:creationId xmlns:a16="http://schemas.microsoft.com/office/drawing/2014/main" xmlns="" id="{FFDA339D-ECC2-4095-A14C-23893238E800}"/>
                </a:ext>
              </a:extLst>
            </p:cNvPr>
            <p:cNvSpPr/>
            <p:nvPr/>
          </p:nvSpPr>
          <p:spPr>
            <a:xfrm>
              <a:off x="7053739" y="6644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9049"/>
                    <a:pt x="7144" y="8097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0" name="Freeform: Shape 1559">
              <a:extLst>
                <a:ext uri="{FF2B5EF4-FFF2-40B4-BE49-F238E27FC236}">
                  <a16:creationId xmlns:a16="http://schemas.microsoft.com/office/drawing/2014/main" xmlns="" id="{F79DCA36-6333-4B99-AEAD-6C598E795A39}"/>
                </a:ext>
              </a:extLst>
            </p:cNvPr>
            <p:cNvSpPr/>
            <p:nvPr/>
          </p:nvSpPr>
          <p:spPr>
            <a:xfrm>
              <a:off x="7057549" y="66032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8096" y="9049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1" name="Freeform: Shape 1560">
              <a:extLst>
                <a:ext uri="{FF2B5EF4-FFF2-40B4-BE49-F238E27FC236}">
                  <a16:creationId xmlns:a16="http://schemas.microsoft.com/office/drawing/2014/main" xmlns="" id="{536E19DB-AF2F-407E-8C36-FF6EA52AF71F}"/>
                </a:ext>
              </a:extLst>
            </p:cNvPr>
            <p:cNvSpPr/>
            <p:nvPr/>
          </p:nvSpPr>
          <p:spPr>
            <a:xfrm>
              <a:off x="7044214" y="6681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2" name="Freeform: Shape 1561">
              <a:extLst>
                <a:ext uri="{FF2B5EF4-FFF2-40B4-BE49-F238E27FC236}">
                  <a16:creationId xmlns:a16="http://schemas.microsoft.com/office/drawing/2014/main" xmlns="" id="{3A2B459E-F364-4265-AB12-1B604D33D257}"/>
                </a:ext>
              </a:extLst>
            </p:cNvPr>
            <p:cNvSpPr/>
            <p:nvPr/>
          </p:nvSpPr>
          <p:spPr>
            <a:xfrm>
              <a:off x="7057549" y="6606063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cubicBezTo>
                    <a:pt x="8096" y="8097"/>
                    <a:pt x="8096" y="8097"/>
                    <a:pt x="7144" y="7144"/>
                  </a:cubicBezTo>
                  <a:cubicBezTo>
                    <a:pt x="8096" y="7144"/>
                    <a:pt x="7144" y="7144"/>
                    <a:pt x="7144" y="80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3" name="Freeform: Shape 1562">
              <a:extLst>
                <a:ext uri="{FF2B5EF4-FFF2-40B4-BE49-F238E27FC236}">
                  <a16:creationId xmlns:a16="http://schemas.microsoft.com/office/drawing/2014/main" xmlns="" id="{AA3DD922-67D5-462B-AA21-00A6324F2D3D}"/>
                </a:ext>
              </a:extLst>
            </p:cNvPr>
            <p:cNvSpPr/>
            <p:nvPr/>
          </p:nvSpPr>
          <p:spPr>
            <a:xfrm>
              <a:off x="7090886" y="65342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4" name="Freeform: Shape 1563">
              <a:extLst>
                <a:ext uri="{FF2B5EF4-FFF2-40B4-BE49-F238E27FC236}">
                  <a16:creationId xmlns:a16="http://schemas.microsoft.com/office/drawing/2014/main" xmlns="" id="{DEFCC8C6-EC62-485A-B09F-A03DCFF386D2}"/>
                </a:ext>
              </a:extLst>
            </p:cNvPr>
            <p:cNvSpPr/>
            <p:nvPr/>
          </p:nvSpPr>
          <p:spPr>
            <a:xfrm>
              <a:off x="7090172" y="65336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5" name="Freeform: Shape 1564">
              <a:extLst>
                <a:ext uri="{FF2B5EF4-FFF2-40B4-BE49-F238E27FC236}">
                  <a16:creationId xmlns:a16="http://schemas.microsoft.com/office/drawing/2014/main" xmlns="" id="{F3ACE68C-0027-4A58-A8A2-22CA99CDDFE8}"/>
                </a:ext>
              </a:extLst>
            </p:cNvPr>
            <p:cNvSpPr/>
            <p:nvPr/>
          </p:nvSpPr>
          <p:spPr>
            <a:xfrm>
              <a:off x="7089934" y="65327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7"/>
                    <a:pt x="8096" y="8097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6" name="Freeform: Shape 1565">
              <a:extLst>
                <a:ext uri="{FF2B5EF4-FFF2-40B4-BE49-F238E27FC236}">
                  <a16:creationId xmlns:a16="http://schemas.microsoft.com/office/drawing/2014/main" xmlns="" id="{49D2C150-4ED5-46CC-BB0D-F9FEA12A0CDD}"/>
                </a:ext>
              </a:extLst>
            </p:cNvPr>
            <p:cNvSpPr/>
            <p:nvPr/>
          </p:nvSpPr>
          <p:spPr>
            <a:xfrm>
              <a:off x="7088029" y="653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8097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7" name="Freeform: Shape 1566">
              <a:extLst>
                <a:ext uri="{FF2B5EF4-FFF2-40B4-BE49-F238E27FC236}">
                  <a16:creationId xmlns:a16="http://schemas.microsoft.com/office/drawing/2014/main" xmlns="" id="{F813FB8B-7B51-4590-A4DC-9456455D7394}"/>
                </a:ext>
              </a:extLst>
            </p:cNvPr>
            <p:cNvSpPr/>
            <p:nvPr/>
          </p:nvSpPr>
          <p:spPr>
            <a:xfrm>
              <a:off x="7088029" y="653960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8" name="Freeform: Shape 1567">
              <a:extLst>
                <a:ext uri="{FF2B5EF4-FFF2-40B4-BE49-F238E27FC236}">
                  <a16:creationId xmlns:a16="http://schemas.microsoft.com/office/drawing/2014/main" xmlns="" id="{11F30004-1132-4096-917B-A977C6AC04DE}"/>
                </a:ext>
              </a:extLst>
            </p:cNvPr>
            <p:cNvSpPr/>
            <p:nvPr/>
          </p:nvSpPr>
          <p:spPr>
            <a:xfrm>
              <a:off x="7072895" y="6543410"/>
              <a:ext cx="9525" cy="9525"/>
            </a:xfrm>
            <a:custGeom>
              <a:avLst/>
              <a:gdLst>
                <a:gd name="connsiteX0" fmla="*/ 7990 w 9525"/>
                <a:gd name="connsiteY0" fmla="*/ 8837 h 9525"/>
                <a:gd name="connsiteX1" fmla="*/ 7990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837"/>
                  </a:moveTo>
                  <a:cubicBezTo>
                    <a:pt x="6086" y="5027"/>
                    <a:pt x="7990" y="8837"/>
                    <a:pt x="7990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9" name="Freeform: Shape 1568">
              <a:extLst>
                <a:ext uri="{FF2B5EF4-FFF2-40B4-BE49-F238E27FC236}">
                  <a16:creationId xmlns:a16="http://schemas.microsoft.com/office/drawing/2014/main" xmlns="" id="{06F561D2-2BA2-4B97-850D-3B8EF5EFB014}"/>
                </a:ext>
              </a:extLst>
            </p:cNvPr>
            <p:cNvSpPr/>
            <p:nvPr/>
          </p:nvSpPr>
          <p:spPr>
            <a:xfrm>
              <a:off x="7068979" y="6548913"/>
              <a:ext cx="9525" cy="9525"/>
            </a:xfrm>
            <a:custGeom>
              <a:avLst/>
              <a:gdLst>
                <a:gd name="connsiteX0" fmla="*/ 9049 w 9525"/>
                <a:gd name="connsiteY0" fmla="*/ 8097 h 9525"/>
                <a:gd name="connsiteX1" fmla="*/ 7144 w 9525"/>
                <a:gd name="connsiteY1" fmla="*/ 7144 h 9525"/>
                <a:gd name="connsiteX2" fmla="*/ 9049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7"/>
                  </a:moveTo>
                  <a:cubicBezTo>
                    <a:pt x="9049" y="7144"/>
                    <a:pt x="7144" y="8097"/>
                    <a:pt x="7144" y="7144"/>
                  </a:cubicBezTo>
                  <a:cubicBezTo>
                    <a:pt x="7144" y="8097"/>
                    <a:pt x="8096" y="8097"/>
                    <a:pt x="9049" y="80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0" name="Freeform: Shape 1569">
              <a:extLst>
                <a:ext uri="{FF2B5EF4-FFF2-40B4-BE49-F238E27FC236}">
                  <a16:creationId xmlns:a16="http://schemas.microsoft.com/office/drawing/2014/main" xmlns="" id="{B5980FD6-1FA6-48EF-8893-B1B0091DD173}"/>
                </a:ext>
              </a:extLst>
            </p:cNvPr>
            <p:cNvSpPr/>
            <p:nvPr/>
          </p:nvSpPr>
          <p:spPr>
            <a:xfrm>
              <a:off x="7058501" y="658129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lnTo>
                    <a:pt x="7144" y="7144"/>
                  </a:lnTo>
                  <a:cubicBezTo>
                    <a:pt x="8096" y="8096"/>
                    <a:pt x="9049" y="7144"/>
                    <a:pt x="10001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1" name="Freeform: Shape 1570">
              <a:extLst>
                <a:ext uri="{FF2B5EF4-FFF2-40B4-BE49-F238E27FC236}">
                  <a16:creationId xmlns:a16="http://schemas.microsoft.com/office/drawing/2014/main" xmlns="" id="{B5BC3A55-4142-48E6-A885-30AC6A9DEAC6}"/>
                </a:ext>
              </a:extLst>
            </p:cNvPr>
            <p:cNvSpPr/>
            <p:nvPr/>
          </p:nvSpPr>
          <p:spPr>
            <a:xfrm>
              <a:off x="7063264" y="6592581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6338"/>
                    <a:pt x="8096" y="7291"/>
                    <a:pt x="7144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2" name="Freeform: Shape 1571">
              <a:extLst>
                <a:ext uri="{FF2B5EF4-FFF2-40B4-BE49-F238E27FC236}">
                  <a16:creationId xmlns:a16="http://schemas.microsoft.com/office/drawing/2014/main" xmlns="" id="{A5E08DE3-F446-47BE-B824-70F63721DAA3}"/>
                </a:ext>
              </a:extLst>
            </p:cNvPr>
            <p:cNvSpPr/>
            <p:nvPr/>
          </p:nvSpPr>
          <p:spPr>
            <a:xfrm>
              <a:off x="7045844" y="6585511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3" name="Freeform: Shape 1572">
              <a:extLst>
                <a:ext uri="{FF2B5EF4-FFF2-40B4-BE49-F238E27FC236}">
                  <a16:creationId xmlns:a16="http://schemas.microsoft.com/office/drawing/2014/main" xmlns="" id="{98F3CA63-09E8-4512-8547-B24F97F9375F}"/>
                </a:ext>
              </a:extLst>
            </p:cNvPr>
            <p:cNvSpPr/>
            <p:nvPr/>
          </p:nvSpPr>
          <p:spPr>
            <a:xfrm>
              <a:off x="7041356" y="6605099"/>
              <a:ext cx="9525" cy="19050"/>
            </a:xfrm>
            <a:custGeom>
              <a:avLst/>
              <a:gdLst>
                <a:gd name="connsiteX0" fmla="*/ 7144 w 9525"/>
                <a:gd name="connsiteY0" fmla="*/ 8108 h 19050"/>
                <a:gd name="connsiteX1" fmla="*/ 7144 w 9525"/>
                <a:gd name="connsiteY1" fmla="*/ 20490 h 19050"/>
                <a:gd name="connsiteX2" fmla="*/ 7144 w 9525"/>
                <a:gd name="connsiteY2" fmla="*/ 810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108"/>
                  </a:moveTo>
                  <a:lnTo>
                    <a:pt x="7144" y="20490"/>
                  </a:lnTo>
                  <a:cubicBezTo>
                    <a:pt x="7144" y="17633"/>
                    <a:pt x="7144" y="3345"/>
                    <a:pt x="7144" y="810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4" name="Freeform: Shape 1573">
              <a:extLst>
                <a:ext uri="{FF2B5EF4-FFF2-40B4-BE49-F238E27FC236}">
                  <a16:creationId xmlns:a16="http://schemas.microsoft.com/office/drawing/2014/main" xmlns="" id="{37F03528-D3AF-47B3-B950-18E21F6B268F}"/>
                </a:ext>
              </a:extLst>
            </p:cNvPr>
            <p:cNvSpPr/>
            <p:nvPr/>
          </p:nvSpPr>
          <p:spPr>
            <a:xfrm>
              <a:off x="7037546" y="6622077"/>
              <a:ext cx="9525" cy="19050"/>
            </a:xfrm>
            <a:custGeom>
              <a:avLst/>
              <a:gdLst>
                <a:gd name="connsiteX0" fmla="*/ 7144 w 9525"/>
                <a:gd name="connsiteY0" fmla="*/ 16847 h 19050"/>
                <a:gd name="connsiteX1" fmla="*/ 7144 w 9525"/>
                <a:gd name="connsiteY1" fmla="*/ 12085 h 19050"/>
                <a:gd name="connsiteX2" fmla="*/ 7144 w 9525"/>
                <a:gd name="connsiteY2" fmla="*/ 168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6847"/>
                  </a:moveTo>
                  <a:cubicBezTo>
                    <a:pt x="8096" y="8275"/>
                    <a:pt x="8096" y="2560"/>
                    <a:pt x="7144" y="12085"/>
                  </a:cubicBezTo>
                  <a:cubicBezTo>
                    <a:pt x="7144" y="13037"/>
                    <a:pt x="7144" y="18753"/>
                    <a:pt x="7144" y="168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5" name="Freeform: Shape 1574">
              <a:extLst>
                <a:ext uri="{FF2B5EF4-FFF2-40B4-BE49-F238E27FC236}">
                  <a16:creationId xmlns:a16="http://schemas.microsoft.com/office/drawing/2014/main" xmlns="" id="{0480D067-FB76-4F22-8D45-B7A2D74E9F06}"/>
                </a:ext>
              </a:extLst>
            </p:cNvPr>
            <p:cNvSpPr/>
            <p:nvPr/>
          </p:nvSpPr>
          <p:spPr>
            <a:xfrm>
              <a:off x="7038499" y="6588479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9049" y="4726"/>
                    <a:pt x="8096" y="8536"/>
                    <a:pt x="7144" y="94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6" name="Freeform: Shape 1575">
              <a:extLst>
                <a:ext uri="{FF2B5EF4-FFF2-40B4-BE49-F238E27FC236}">
                  <a16:creationId xmlns:a16="http://schemas.microsoft.com/office/drawing/2014/main" xmlns="" id="{6743D6CF-F07E-41DB-915F-8B9E2C706CCD}"/>
                </a:ext>
              </a:extLst>
            </p:cNvPr>
            <p:cNvSpPr/>
            <p:nvPr/>
          </p:nvSpPr>
          <p:spPr>
            <a:xfrm>
              <a:off x="7238249" y="5802176"/>
              <a:ext cx="9525" cy="9525"/>
            </a:xfrm>
            <a:custGeom>
              <a:avLst/>
              <a:gdLst>
                <a:gd name="connsiteX0" fmla="*/ 7419 w 9525"/>
                <a:gd name="connsiteY0" fmla="*/ 9978 h 9525"/>
                <a:gd name="connsiteX1" fmla="*/ 7419 w 9525"/>
                <a:gd name="connsiteY1" fmla="*/ 99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978"/>
                  </a:moveTo>
                  <a:cubicBezTo>
                    <a:pt x="6466" y="2358"/>
                    <a:pt x="8371" y="12836"/>
                    <a:pt x="7419" y="997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7" name="Freeform: Shape 1576">
              <a:extLst>
                <a:ext uri="{FF2B5EF4-FFF2-40B4-BE49-F238E27FC236}">
                  <a16:creationId xmlns:a16="http://schemas.microsoft.com/office/drawing/2014/main" xmlns="" id="{79DD38CF-98A1-4B1A-A817-53F8ECFB0D61}"/>
                </a:ext>
              </a:extLst>
            </p:cNvPr>
            <p:cNvSpPr/>
            <p:nvPr/>
          </p:nvSpPr>
          <p:spPr>
            <a:xfrm>
              <a:off x="7237571" y="579834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7144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8" name="Freeform: Shape 1577">
              <a:extLst>
                <a:ext uri="{FF2B5EF4-FFF2-40B4-BE49-F238E27FC236}">
                  <a16:creationId xmlns:a16="http://schemas.microsoft.com/office/drawing/2014/main" xmlns="" id="{88960B8B-35B7-48CF-8C50-DADF79A16A8F}"/>
                </a:ext>
              </a:extLst>
            </p:cNvPr>
            <p:cNvSpPr/>
            <p:nvPr/>
          </p:nvSpPr>
          <p:spPr>
            <a:xfrm>
              <a:off x="7230904" y="57935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9" name="Freeform: Shape 1578">
              <a:extLst>
                <a:ext uri="{FF2B5EF4-FFF2-40B4-BE49-F238E27FC236}">
                  <a16:creationId xmlns:a16="http://schemas.microsoft.com/office/drawing/2014/main" xmlns="" id="{FCE6B2C9-D6A7-441B-9465-DE4B31BFB095}"/>
                </a:ext>
              </a:extLst>
            </p:cNvPr>
            <p:cNvSpPr/>
            <p:nvPr/>
          </p:nvSpPr>
          <p:spPr>
            <a:xfrm>
              <a:off x="7228046" y="57909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6906"/>
                    <a:pt x="7144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0" name="Freeform: Shape 1579">
              <a:extLst>
                <a:ext uri="{FF2B5EF4-FFF2-40B4-BE49-F238E27FC236}">
                  <a16:creationId xmlns:a16="http://schemas.microsoft.com/office/drawing/2014/main" xmlns="" id="{E7AF5767-A84F-4BA2-9E1E-A3B39FBF17BB}"/>
                </a:ext>
              </a:extLst>
            </p:cNvPr>
            <p:cNvSpPr/>
            <p:nvPr/>
          </p:nvSpPr>
          <p:spPr>
            <a:xfrm>
              <a:off x="7228999" y="578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1" name="Freeform: Shape 1580">
              <a:extLst>
                <a:ext uri="{FF2B5EF4-FFF2-40B4-BE49-F238E27FC236}">
                  <a16:creationId xmlns:a16="http://schemas.microsoft.com/office/drawing/2014/main" xmlns="" id="{232115C9-D944-486D-A3EB-465E257A9974}"/>
                </a:ext>
              </a:extLst>
            </p:cNvPr>
            <p:cNvSpPr/>
            <p:nvPr/>
          </p:nvSpPr>
          <p:spPr>
            <a:xfrm>
              <a:off x="7230904" y="579262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2" name="Freeform: Shape 1581">
              <a:extLst>
                <a:ext uri="{FF2B5EF4-FFF2-40B4-BE49-F238E27FC236}">
                  <a16:creationId xmlns:a16="http://schemas.microsoft.com/office/drawing/2014/main" xmlns="" id="{587B2B13-A90B-4783-95CD-8FF5ABF7CC8E}"/>
                </a:ext>
              </a:extLst>
            </p:cNvPr>
            <p:cNvSpPr/>
            <p:nvPr/>
          </p:nvSpPr>
          <p:spPr>
            <a:xfrm>
              <a:off x="7237148" y="5805816"/>
              <a:ext cx="9525" cy="9525"/>
            </a:xfrm>
            <a:custGeom>
              <a:avLst/>
              <a:gdLst>
                <a:gd name="connsiteX0" fmla="*/ 7567 w 9525"/>
                <a:gd name="connsiteY0" fmla="*/ 8244 h 9525"/>
                <a:gd name="connsiteX1" fmla="*/ 756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244"/>
                  </a:moveTo>
                  <a:cubicBezTo>
                    <a:pt x="6615" y="6339"/>
                    <a:pt x="7567" y="7291"/>
                    <a:pt x="7567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3" name="Freeform: Shape 1582">
              <a:extLst>
                <a:ext uri="{FF2B5EF4-FFF2-40B4-BE49-F238E27FC236}">
                  <a16:creationId xmlns:a16="http://schemas.microsoft.com/office/drawing/2014/main" xmlns="" id="{187E1C6E-8917-4092-A610-BCBF574030E0}"/>
                </a:ext>
              </a:extLst>
            </p:cNvPr>
            <p:cNvSpPr/>
            <p:nvPr/>
          </p:nvSpPr>
          <p:spPr>
            <a:xfrm>
              <a:off x="7232809" y="578945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4" name="Freeform: Shape 1583">
              <a:extLst>
                <a:ext uri="{FF2B5EF4-FFF2-40B4-BE49-F238E27FC236}">
                  <a16:creationId xmlns:a16="http://schemas.microsoft.com/office/drawing/2014/main" xmlns="" id="{3DEE86A2-E5EB-4039-9630-6DE9B3F59669}"/>
                </a:ext>
              </a:extLst>
            </p:cNvPr>
            <p:cNvSpPr/>
            <p:nvPr/>
          </p:nvSpPr>
          <p:spPr>
            <a:xfrm>
              <a:off x="7233761" y="5790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571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5" name="Freeform: Shape 1584">
              <a:extLst>
                <a:ext uri="{FF2B5EF4-FFF2-40B4-BE49-F238E27FC236}">
                  <a16:creationId xmlns:a16="http://schemas.microsoft.com/office/drawing/2014/main" xmlns="" id="{A6662367-0348-4133-818C-D0024FC1D764}"/>
                </a:ext>
              </a:extLst>
            </p:cNvPr>
            <p:cNvSpPr/>
            <p:nvPr/>
          </p:nvSpPr>
          <p:spPr>
            <a:xfrm>
              <a:off x="7235666" y="57950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4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6" name="Freeform: Shape 1585">
              <a:extLst>
                <a:ext uri="{FF2B5EF4-FFF2-40B4-BE49-F238E27FC236}">
                  <a16:creationId xmlns:a16="http://schemas.microsoft.com/office/drawing/2014/main" xmlns="" id="{1D892BF0-6A3A-4DE3-A888-C042ED8EB22F}"/>
                </a:ext>
              </a:extLst>
            </p:cNvPr>
            <p:cNvSpPr/>
            <p:nvPr/>
          </p:nvSpPr>
          <p:spPr>
            <a:xfrm>
              <a:off x="7231856" y="5789771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cubicBezTo>
                    <a:pt x="7144" y="8097"/>
                    <a:pt x="7144" y="7144"/>
                    <a:pt x="7144" y="7144"/>
                  </a:cubicBezTo>
                  <a:lnTo>
                    <a:pt x="7144" y="809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7" name="Freeform: Shape 1586">
              <a:extLst>
                <a:ext uri="{FF2B5EF4-FFF2-40B4-BE49-F238E27FC236}">
                  <a16:creationId xmlns:a16="http://schemas.microsoft.com/office/drawing/2014/main" xmlns="" id="{CCCCBC59-F514-4591-869E-8319B0320705}"/>
                </a:ext>
              </a:extLst>
            </p:cNvPr>
            <p:cNvSpPr/>
            <p:nvPr/>
          </p:nvSpPr>
          <p:spPr>
            <a:xfrm>
              <a:off x="7200424" y="57697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8" name="Freeform: Shape 1587">
              <a:extLst>
                <a:ext uri="{FF2B5EF4-FFF2-40B4-BE49-F238E27FC236}">
                  <a16:creationId xmlns:a16="http://schemas.microsoft.com/office/drawing/2014/main" xmlns="" id="{1E407D7C-2AAD-4451-96C1-177C246575D2}"/>
                </a:ext>
              </a:extLst>
            </p:cNvPr>
            <p:cNvSpPr/>
            <p:nvPr/>
          </p:nvSpPr>
          <p:spPr>
            <a:xfrm>
              <a:off x="7214711" y="57707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9" name="Freeform: Shape 1588">
              <a:extLst>
                <a:ext uri="{FF2B5EF4-FFF2-40B4-BE49-F238E27FC236}">
                  <a16:creationId xmlns:a16="http://schemas.microsoft.com/office/drawing/2014/main" xmlns="" id="{98159720-48F3-479F-A55C-505520AB675A}"/>
                </a:ext>
              </a:extLst>
            </p:cNvPr>
            <p:cNvSpPr/>
            <p:nvPr/>
          </p:nvSpPr>
          <p:spPr>
            <a:xfrm>
              <a:off x="7229951" y="57840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0" name="Freeform: Shape 1589">
              <a:extLst>
                <a:ext uri="{FF2B5EF4-FFF2-40B4-BE49-F238E27FC236}">
                  <a16:creationId xmlns:a16="http://schemas.microsoft.com/office/drawing/2014/main" xmlns="" id="{E622551C-2285-4CC7-89F1-5EF473A7C249}"/>
                </a:ext>
              </a:extLst>
            </p:cNvPr>
            <p:cNvSpPr/>
            <p:nvPr/>
          </p:nvSpPr>
          <p:spPr>
            <a:xfrm>
              <a:off x="7222331" y="5784056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10001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8096"/>
                    <a:pt x="9049" y="9049"/>
                    <a:pt x="7144" y="10001"/>
                  </a:cubicBezTo>
                  <a:cubicBezTo>
                    <a:pt x="7144" y="10001"/>
                    <a:pt x="10001" y="8096"/>
                    <a:pt x="1190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1" name="Freeform: Shape 1590">
              <a:extLst>
                <a:ext uri="{FF2B5EF4-FFF2-40B4-BE49-F238E27FC236}">
                  <a16:creationId xmlns:a16="http://schemas.microsoft.com/office/drawing/2014/main" xmlns="" id="{7B2953B7-BF63-48AD-9EF9-162FAA43B265}"/>
                </a:ext>
              </a:extLst>
            </p:cNvPr>
            <p:cNvSpPr/>
            <p:nvPr/>
          </p:nvSpPr>
          <p:spPr>
            <a:xfrm>
              <a:off x="7236619" y="5805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2" name="Freeform: Shape 1591">
              <a:extLst>
                <a:ext uri="{FF2B5EF4-FFF2-40B4-BE49-F238E27FC236}">
                  <a16:creationId xmlns:a16="http://schemas.microsoft.com/office/drawing/2014/main" xmlns="" id="{90C5196C-2BEB-4FD4-A6D5-5D770ECDD637}"/>
                </a:ext>
              </a:extLst>
            </p:cNvPr>
            <p:cNvSpPr/>
            <p:nvPr/>
          </p:nvSpPr>
          <p:spPr>
            <a:xfrm>
              <a:off x="7220955" y="578786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3" name="Freeform: Shape 1592">
              <a:extLst>
                <a:ext uri="{FF2B5EF4-FFF2-40B4-BE49-F238E27FC236}">
                  <a16:creationId xmlns:a16="http://schemas.microsoft.com/office/drawing/2014/main" xmlns="" id="{23040F58-8D4D-406C-886F-8154E4A130A8}"/>
                </a:ext>
              </a:extLst>
            </p:cNvPr>
            <p:cNvSpPr/>
            <p:nvPr/>
          </p:nvSpPr>
          <p:spPr>
            <a:xfrm>
              <a:off x="7227094" y="578596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4" name="Freeform: Shape 1593">
              <a:extLst>
                <a:ext uri="{FF2B5EF4-FFF2-40B4-BE49-F238E27FC236}">
                  <a16:creationId xmlns:a16="http://schemas.microsoft.com/office/drawing/2014/main" xmlns="" id="{43BEFCE5-4CD9-4FEC-840B-265522FA07DA}"/>
                </a:ext>
              </a:extLst>
            </p:cNvPr>
            <p:cNvSpPr/>
            <p:nvPr/>
          </p:nvSpPr>
          <p:spPr>
            <a:xfrm>
              <a:off x="7227094" y="57897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5" name="Freeform: Shape 1594">
              <a:extLst>
                <a:ext uri="{FF2B5EF4-FFF2-40B4-BE49-F238E27FC236}">
                  <a16:creationId xmlns:a16="http://schemas.microsoft.com/office/drawing/2014/main" xmlns="" id="{BFF7F742-FAAE-438C-950C-EC7AC6849A84}"/>
                </a:ext>
              </a:extLst>
            </p:cNvPr>
            <p:cNvSpPr/>
            <p:nvPr/>
          </p:nvSpPr>
          <p:spPr>
            <a:xfrm>
              <a:off x="7226141" y="57883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6" name="Freeform: Shape 1595">
              <a:extLst>
                <a:ext uri="{FF2B5EF4-FFF2-40B4-BE49-F238E27FC236}">
                  <a16:creationId xmlns:a16="http://schemas.microsoft.com/office/drawing/2014/main" xmlns="" id="{0BE904F4-88D3-4A41-B9E7-45EDABB34E26}"/>
                </a:ext>
              </a:extLst>
            </p:cNvPr>
            <p:cNvSpPr/>
            <p:nvPr/>
          </p:nvSpPr>
          <p:spPr>
            <a:xfrm>
              <a:off x="7225189" y="57888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7" name="Freeform: Shape 1596">
              <a:extLst>
                <a:ext uri="{FF2B5EF4-FFF2-40B4-BE49-F238E27FC236}">
                  <a16:creationId xmlns:a16="http://schemas.microsoft.com/office/drawing/2014/main" xmlns="" id="{95D3835C-C8E3-441D-9344-1A19DA23305A}"/>
                </a:ext>
              </a:extLst>
            </p:cNvPr>
            <p:cNvSpPr/>
            <p:nvPr/>
          </p:nvSpPr>
          <p:spPr>
            <a:xfrm>
              <a:off x="7201376" y="5774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10001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8" name="Freeform: Shape 1597">
              <a:extLst>
                <a:ext uri="{FF2B5EF4-FFF2-40B4-BE49-F238E27FC236}">
                  <a16:creationId xmlns:a16="http://schemas.microsoft.com/office/drawing/2014/main" xmlns="" id="{8AE0CECB-90B4-4FEF-90E1-A575A7EAA410}"/>
                </a:ext>
              </a:extLst>
            </p:cNvPr>
            <p:cNvSpPr/>
            <p:nvPr/>
          </p:nvSpPr>
          <p:spPr>
            <a:xfrm>
              <a:off x="7236619" y="58050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9" name="Freeform: Shape 1598">
              <a:extLst>
                <a:ext uri="{FF2B5EF4-FFF2-40B4-BE49-F238E27FC236}">
                  <a16:creationId xmlns:a16="http://schemas.microsoft.com/office/drawing/2014/main" xmlns="" id="{FA125EE9-540C-4D5C-9D53-A58F7F95BFAD}"/>
                </a:ext>
              </a:extLst>
            </p:cNvPr>
            <p:cNvSpPr/>
            <p:nvPr/>
          </p:nvSpPr>
          <p:spPr>
            <a:xfrm>
              <a:off x="7213759" y="58074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0" name="Freeform: Shape 1599">
              <a:extLst>
                <a:ext uri="{FF2B5EF4-FFF2-40B4-BE49-F238E27FC236}">
                  <a16:creationId xmlns:a16="http://schemas.microsoft.com/office/drawing/2014/main" xmlns="" id="{C49CB238-0782-4771-8515-8B81CB6788EE}"/>
                </a:ext>
              </a:extLst>
            </p:cNvPr>
            <p:cNvSpPr/>
            <p:nvPr/>
          </p:nvSpPr>
          <p:spPr>
            <a:xfrm>
              <a:off x="7202329" y="5785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1" name="Freeform: Shape 1600">
              <a:extLst>
                <a:ext uri="{FF2B5EF4-FFF2-40B4-BE49-F238E27FC236}">
                  <a16:creationId xmlns:a16="http://schemas.microsoft.com/office/drawing/2014/main" xmlns="" id="{9B03DA46-5C8E-49F3-88CD-641BE9CA3258}"/>
                </a:ext>
              </a:extLst>
            </p:cNvPr>
            <p:cNvSpPr/>
            <p:nvPr/>
          </p:nvSpPr>
          <p:spPr>
            <a:xfrm>
              <a:off x="7212806" y="5804990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9049" y="5259"/>
                    <a:pt x="7144" y="8117"/>
                    <a:pt x="7144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2" name="Freeform: Shape 1601">
              <a:extLst>
                <a:ext uri="{FF2B5EF4-FFF2-40B4-BE49-F238E27FC236}">
                  <a16:creationId xmlns:a16="http://schemas.microsoft.com/office/drawing/2014/main" xmlns="" id="{DC8F036B-2030-4F2C-AB26-64715F144719}"/>
                </a:ext>
              </a:extLst>
            </p:cNvPr>
            <p:cNvSpPr/>
            <p:nvPr/>
          </p:nvSpPr>
          <p:spPr>
            <a:xfrm>
              <a:off x="7204234" y="5774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3" name="Freeform: Shape 1602">
              <a:extLst>
                <a:ext uri="{FF2B5EF4-FFF2-40B4-BE49-F238E27FC236}">
                  <a16:creationId xmlns:a16="http://schemas.microsoft.com/office/drawing/2014/main" xmlns="" id="{B7630E01-5592-4151-A963-B7DBEA63DEEB}"/>
                </a:ext>
              </a:extLst>
            </p:cNvPr>
            <p:cNvSpPr/>
            <p:nvPr/>
          </p:nvSpPr>
          <p:spPr>
            <a:xfrm>
              <a:off x="7194709" y="5771673"/>
              <a:ext cx="47625" cy="47625"/>
            </a:xfrm>
            <a:custGeom>
              <a:avLst/>
              <a:gdLst>
                <a:gd name="connsiteX0" fmla="*/ 10001 w 47625"/>
                <a:gd name="connsiteY0" fmla="*/ 8096 h 47625"/>
                <a:gd name="connsiteX1" fmla="*/ 21431 w 47625"/>
                <a:gd name="connsiteY1" fmla="*/ 10001 h 47625"/>
                <a:gd name="connsiteX2" fmla="*/ 20479 w 47625"/>
                <a:gd name="connsiteY2" fmla="*/ 10001 h 47625"/>
                <a:gd name="connsiteX3" fmla="*/ 10954 w 47625"/>
                <a:gd name="connsiteY3" fmla="*/ 10001 h 47625"/>
                <a:gd name="connsiteX4" fmla="*/ 16669 w 47625"/>
                <a:gd name="connsiteY4" fmla="*/ 11906 h 47625"/>
                <a:gd name="connsiteX5" fmla="*/ 15716 w 47625"/>
                <a:gd name="connsiteY5" fmla="*/ 11906 h 47625"/>
                <a:gd name="connsiteX6" fmla="*/ 15716 w 47625"/>
                <a:gd name="connsiteY6" fmla="*/ 11906 h 47625"/>
                <a:gd name="connsiteX7" fmla="*/ 15716 w 47625"/>
                <a:gd name="connsiteY7" fmla="*/ 12859 h 47625"/>
                <a:gd name="connsiteX8" fmla="*/ 10001 w 47625"/>
                <a:gd name="connsiteY8" fmla="*/ 14764 h 47625"/>
                <a:gd name="connsiteX9" fmla="*/ 10954 w 47625"/>
                <a:gd name="connsiteY9" fmla="*/ 14764 h 47625"/>
                <a:gd name="connsiteX10" fmla="*/ 16669 w 47625"/>
                <a:gd name="connsiteY10" fmla="*/ 15716 h 47625"/>
                <a:gd name="connsiteX11" fmla="*/ 12859 w 47625"/>
                <a:gd name="connsiteY11" fmla="*/ 17621 h 47625"/>
                <a:gd name="connsiteX12" fmla="*/ 10954 w 47625"/>
                <a:gd name="connsiteY12" fmla="*/ 19526 h 47625"/>
                <a:gd name="connsiteX13" fmla="*/ 15716 w 47625"/>
                <a:gd name="connsiteY13" fmla="*/ 19526 h 47625"/>
                <a:gd name="connsiteX14" fmla="*/ 14764 w 47625"/>
                <a:gd name="connsiteY14" fmla="*/ 19526 h 47625"/>
                <a:gd name="connsiteX15" fmla="*/ 10954 w 47625"/>
                <a:gd name="connsiteY15" fmla="*/ 21431 h 47625"/>
                <a:gd name="connsiteX16" fmla="*/ 10001 w 47625"/>
                <a:gd name="connsiteY16" fmla="*/ 22384 h 47625"/>
                <a:gd name="connsiteX17" fmla="*/ 16669 w 47625"/>
                <a:gd name="connsiteY17" fmla="*/ 22384 h 47625"/>
                <a:gd name="connsiteX18" fmla="*/ 16669 w 47625"/>
                <a:gd name="connsiteY18" fmla="*/ 22384 h 47625"/>
                <a:gd name="connsiteX19" fmla="*/ 10001 w 47625"/>
                <a:gd name="connsiteY19" fmla="*/ 24289 h 47625"/>
                <a:gd name="connsiteX20" fmla="*/ 10001 w 47625"/>
                <a:gd name="connsiteY20" fmla="*/ 24289 h 47625"/>
                <a:gd name="connsiteX21" fmla="*/ 17621 w 47625"/>
                <a:gd name="connsiteY21" fmla="*/ 24289 h 47625"/>
                <a:gd name="connsiteX22" fmla="*/ 18574 w 47625"/>
                <a:gd name="connsiteY22" fmla="*/ 25241 h 47625"/>
                <a:gd name="connsiteX23" fmla="*/ 14764 w 47625"/>
                <a:gd name="connsiteY23" fmla="*/ 34766 h 47625"/>
                <a:gd name="connsiteX24" fmla="*/ 16669 w 47625"/>
                <a:gd name="connsiteY24" fmla="*/ 38576 h 47625"/>
                <a:gd name="connsiteX25" fmla="*/ 21431 w 47625"/>
                <a:gd name="connsiteY25" fmla="*/ 40481 h 47625"/>
                <a:gd name="connsiteX26" fmla="*/ 26194 w 47625"/>
                <a:gd name="connsiteY26" fmla="*/ 37624 h 47625"/>
                <a:gd name="connsiteX27" fmla="*/ 24289 w 47625"/>
                <a:gd name="connsiteY27" fmla="*/ 42386 h 47625"/>
                <a:gd name="connsiteX28" fmla="*/ 30004 w 47625"/>
                <a:gd name="connsiteY28" fmla="*/ 38576 h 47625"/>
                <a:gd name="connsiteX29" fmla="*/ 27146 w 47625"/>
                <a:gd name="connsiteY29" fmla="*/ 43339 h 47625"/>
                <a:gd name="connsiteX30" fmla="*/ 29051 w 47625"/>
                <a:gd name="connsiteY30" fmla="*/ 42386 h 47625"/>
                <a:gd name="connsiteX31" fmla="*/ 30956 w 47625"/>
                <a:gd name="connsiteY31" fmla="*/ 42386 h 47625"/>
                <a:gd name="connsiteX32" fmla="*/ 34766 w 47625"/>
                <a:gd name="connsiteY32" fmla="*/ 34766 h 47625"/>
                <a:gd name="connsiteX33" fmla="*/ 31909 w 47625"/>
                <a:gd name="connsiteY33" fmla="*/ 43339 h 47625"/>
                <a:gd name="connsiteX34" fmla="*/ 33814 w 47625"/>
                <a:gd name="connsiteY34" fmla="*/ 40481 h 47625"/>
                <a:gd name="connsiteX35" fmla="*/ 35719 w 47625"/>
                <a:gd name="connsiteY35" fmla="*/ 38576 h 47625"/>
                <a:gd name="connsiteX36" fmla="*/ 34766 w 47625"/>
                <a:gd name="connsiteY36" fmla="*/ 43339 h 47625"/>
                <a:gd name="connsiteX37" fmla="*/ 37624 w 47625"/>
                <a:gd name="connsiteY37" fmla="*/ 34766 h 47625"/>
                <a:gd name="connsiteX38" fmla="*/ 36671 w 47625"/>
                <a:gd name="connsiteY38" fmla="*/ 40481 h 47625"/>
                <a:gd name="connsiteX39" fmla="*/ 37624 w 47625"/>
                <a:gd name="connsiteY39" fmla="*/ 39528 h 47625"/>
                <a:gd name="connsiteX40" fmla="*/ 37624 w 47625"/>
                <a:gd name="connsiteY40" fmla="*/ 39528 h 47625"/>
                <a:gd name="connsiteX41" fmla="*/ 38576 w 47625"/>
                <a:gd name="connsiteY41" fmla="*/ 36671 h 47625"/>
                <a:gd name="connsiteX42" fmla="*/ 38576 w 47625"/>
                <a:gd name="connsiteY42" fmla="*/ 41434 h 47625"/>
                <a:gd name="connsiteX43" fmla="*/ 40481 w 47625"/>
                <a:gd name="connsiteY43" fmla="*/ 36671 h 47625"/>
                <a:gd name="connsiteX44" fmla="*/ 40481 w 47625"/>
                <a:gd name="connsiteY44" fmla="*/ 40481 h 47625"/>
                <a:gd name="connsiteX45" fmla="*/ 42386 w 47625"/>
                <a:gd name="connsiteY45" fmla="*/ 40481 h 47625"/>
                <a:gd name="connsiteX46" fmla="*/ 44291 w 47625"/>
                <a:gd name="connsiteY46" fmla="*/ 41434 h 47625"/>
                <a:gd name="connsiteX47" fmla="*/ 44291 w 47625"/>
                <a:gd name="connsiteY47" fmla="*/ 34766 h 47625"/>
                <a:gd name="connsiteX48" fmla="*/ 44291 w 47625"/>
                <a:gd name="connsiteY48" fmla="*/ 35719 h 47625"/>
                <a:gd name="connsiteX49" fmla="*/ 44291 w 47625"/>
                <a:gd name="connsiteY49" fmla="*/ 34766 h 47625"/>
                <a:gd name="connsiteX50" fmla="*/ 44291 w 47625"/>
                <a:gd name="connsiteY50" fmla="*/ 35719 h 47625"/>
                <a:gd name="connsiteX51" fmla="*/ 44291 w 47625"/>
                <a:gd name="connsiteY51" fmla="*/ 40481 h 47625"/>
                <a:gd name="connsiteX52" fmla="*/ 44291 w 47625"/>
                <a:gd name="connsiteY52" fmla="*/ 41434 h 47625"/>
                <a:gd name="connsiteX53" fmla="*/ 44291 w 47625"/>
                <a:gd name="connsiteY53" fmla="*/ 34766 h 47625"/>
                <a:gd name="connsiteX54" fmla="*/ 45244 w 47625"/>
                <a:gd name="connsiteY54" fmla="*/ 43339 h 47625"/>
                <a:gd name="connsiteX55" fmla="*/ 46196 w 47625"/>
                <a:gd name="connsiteY55" fmla="*/ 44291 h 47625"/>
                <a:gd name="connsiteX56" fmla="*/ 47149 w 47625"/>
                <a:gd name="connsiteY56" fmla="*/ 33814 h 47625"/>
                <a:gd name="connsiteX57" fmla="*/ 48101 w 47625"/>
                <a:gd name="connsiteY57" fmla="*/ 42386 h 47625"/>
                <a:gd name="connsiteX58" fmla="*/ 48101 w 47625"/>
                <a:gd name="connsiteY58" fmla="*/ 42386 h 47625"/>
                <a:gd name="connsiteX59" fmla="*/ 48101 w 47625"/>
                <a:gd name="connsiteY59" fmla="*/ 39528 h 47625"/>
                <a:gd name="connsiteX60" fmla="*/ 47149 w 47625"/>
                <a:gd name="connsiteY60" fmla="*/ 37624 h 47625"/>
                <a:gd name="connsiteX61" fmla="*/ 46196 w 47625"/>
                <a:gd name="connsiteY61" fmla="*/ 30003 h 47625"/>
                <a:gd name="connsiteX62" fmla="*/ 46196 w 47625"/>
                <a:gd name="connsiteY62" fmla="*/ 36671 h 47625"/>
                <a:gd name="connsiteX63" fmla="*/ 45244 w 47625"/>
                <a:gd name="connsiteY63" fmla="*/ 29051 h 47625"/>
                <a:gd name="connsiteX64" fmla="*/ 45244 w 47625"/>
                <a:gd name="connsiteY64" fmla="*/ 33814 h 47625"/>
                <a:gd name="connsiteX65" fmla="*/ 45244 w 47625"/>
                <a:gd name="connsiteY65" fmla="*/ 33814 h 47625"/>
                <a:gd name="connsiteX66" fmla="*/ 44291 w 47625"/>
                <a:gd name="connsiteY66" fmla="*/ 29051 h 47625"/>
                <a:gd name="connsiteX67" fmla="*/ 43339 w 47625"/>
                <a:gd name="connsiteY67" fmla="*/ 31909 h 47625"/>
                <a:gd name="connsiteX68" fmla="*/ 43339 w 47625"/>
                <a:gd name="connsiteY68" fmla="*/ 27146 h 47625"/>
                <a:gd name="connsiteX69" fmla="*/ 42386 w 47625"/>
                <a:gd name="connsiteY69" fmla="*/ 37624 h 47625"/>
                <a:gd name="connsiteX70" fmla="*/ 42386 w 47625"/>
                <a:gd name="connsiteY70" fmla="*/ 33814 h 47625"/>
                <a:gd name="connsiteX71" fmla="*/ 42386 w 47625"/>
                <a:gd name="connsiteY71" fmla="*/ 27146 h 47625"/>
                <a:gd name="connsiteX72" fmla="*/ 41434 w 47625"/>
                <a:gd name="connsiteY72" fmla="*/ 30956 h 47625"/>
                <a:gd name="connsiteX73" fmla="*/ 40481 w 47625"/>
                <a:gd name="connsiteY73" fmla="*/ 24289 h 47625"/>
                <a:gd name="connsiteX74" fmla="*/ 40481 w 47625"/>
                <a:gd name="connsiteY74" fmla="*/ 23336 h 47625"/>
                <a:gd name="connsiteX75" fmla="*/ 38576 w 47625"/>
                <a:gd name="connsiteY75" fmla="*/ 31909 h 47625"/>
                <a:gd name="connsiteX76" fmla="*/ 39529 w 47625"/>
                <a:gd name="connsiteY76" fmla="*/ 27146 h 47625"/>
                <a:gd name="connsiteX77" fmla="*/ 40481 w 47625"/>
                <a:gd name="connsiteY77" fmla="*/ 23336 h 47625"/>
                <a:gd name="connsiteX78" fmla="*/ 39529 w 47625"/>
                <a:gd name="connsiteY78" fmla="*/ 24289 h 47625"/>
                <a:gd name="connsiteX79" fmla="*/ 37624 w 47625"/>
                <a:gd name="connsiteY79" fmla="*/ 29051 h 47625"/>
                <a:gd name="connsiteX80" fmla="*/ 40481 w 47625"/>
                <a:gd name="connsiteY80" fmla="*/ 19526 h 47625"/>
                <a:gd name="connsiteX81" fmla="*/ 37624 w 47625"/>
                <a:gd name="connsiteY81" fmla="*/ 27146 h 47625"/>
                <a:gd name="connsiteX82" fmla="*/ 39529 w 47625"/>
                <a:gd name="connsiteY82" fmla="*/ 21431 h 47625"/>
                <a:gd name="connsiteX83" fmla="*/ 39529 w 47625"/>
                <a:gd name="connsiteY83" fmla="*/ 21431 h 47625"/>
                <a:gd name="connsiteX84" fmla="*/ 36671 w 47625"/>
                <a:gd name="connsiteY84" fmla="*/ 29051 h 47625"/>
                <a:gd name="connsiteX85" fmla="*/ 39529 w 47625"/>
                <a:gd name="connsiteY85" fmla="*/ 22384 h 47625"/>
                <a:gd name="connsiteX86" fmla="*/ 36671 w 47625"/>
                <a:gd name="connsiteY86" fmla="*/ 28099 h 47625"/>
                <a:gd name="connsiteX87" fmla="*/ 35719 w 47625"/>
                <a:gd name="connsiteY87" fmla="*/ 30003 h 47625"/>
                <a:gd name="connsiteX88" fmla="*/ 37624 w 47625"/>
                <a:gd name="connsiteY88" fmla="*/ 24289 h 47625"/>
                <a:gd name="connsiteX89" fmla="*/ 36671 w 47625"/>
                <a:gd name="connsiteY89" fmla="*/ 25241 h 47625"/>
                <a:gd name="connsiteX90" fmla="*/ 33814 w 47625"/>
                <a:gd name="connsiteY90" fmla="*/ 29051 h 47625"/>
                <a:gd name="connsiteX91" fmla="*/ 33814 w 47625"/>
                <a:gd name="connsiteY91" fmla="*/ 28099 h 47625"/>
                <a:gd name="connsiteX92" fmla="*/ 31909 w 47625"/>
                <a:gd name="connsiteY92" fmla="*/ 30003 h 47625"/>
                <a:gd name="connsiteX93" fmla="*/ 30956 w 47625"/>
                <a:gd name="connsiteY93" fmla="*/ 29051 h 47625"/>
                <a:gd name="connsiteX94" fmla="*/ 34766 w 47625"/>
                <a:gd name="connsiteY94" fmla="*/ 24289 h 47625"/>
                <a:gd name="connsiteX95" fmla="*/ 30004 w 47625"/>
                <a:gd name="connsiteY95" fmla="*/ 29051 h 47625"/>
                <a:gd name="connsiteX96" fmla="*/ 29051 w 47625"/>
                <a:gd name="connsiteY96" fmla="*/ 30003 h 47625"/>
                <a:gd name="connsiteX97" fmla="*/ 33814 w 47625"/>
                <a:gd name="connsiteY97" fmla="*/ 25241 h 47625"/>
                <a:gd name="connsiteX98" fmla="*/ 34766 w 47625"/>
                <a:gd name="connsiteY98" fmla="*/ 24289 h 47625"/>
                <a:gd name="connsiteX99" fmla="*/ 30004 w 47625"/>
                <a:gd name="connsiteY99" fmla="*/ 28099 h 47625"/>
                <a:gd name="connsiteX100" fmla="*/ 33814 w 47625"/>
                <a:gd name="connsiteY100" fmla="*/ 24289 h 47625"/>
                <a:gd name="connsiteX101" fmla="*/ 29051 w 47625"/>
                <a:gd name="connsiteY101" fmla="*/ 28099 h 47625"/>
                <a:gd name="connsiteX102" fmla="*/ 35719 w 47625"/>
                <a:gd name="connsiteY102" fmla="*/ 22384 h 47625"/>
                <a:gd name="connsiteX103" fmla="*/ 30004 w 47625"/>
                <a:gd name="connsiteY103" fmla="*/ 26194 h 47625"/>
                <a:gd name="connsiteX104" fmla="*/ 39529 w 47625"/>
                <a:gd name="connsiteY104" fmla="*/ 20478 h 47625"/>
                <a:gd name="connsiteX105" fmla="*/ 38576 w 47625"/>
                <a:gd name="connsiteY105" fmla="*/ 21431 h 47625"/>
                <a:gd name="connsiteX106" fmla="*/ 34766 w 47625"/>
                <a:gd name="connsiteY106" fmla="*/ 23336 h 47625"/>
                <a:gd name="connsiteX107" fmla="*/ 36671 w 47625"/>
                <a:gd name="connsiteY107" fmla="*/ 22384 h 47625"/>
                <a:gd name="connsiteX108" fmla="*/ 31909 w 47625"/>
                <a:gd name="connsiteY108" fmla="*/ 23336 h 47625"/>
                <a:gd name="connsiteX109" fmla="*/ 38576 w 47625"/>
                <a:gd name="connsiteY109" fmla="*/ 20478 h 47625"/>
                <a:gd name="connsiteX110" fmla="*/ 32861 w 47625"/>
                <a:gd name="connsiteY110" fmla="*/ 20478 h 47625"/>
                <a:gd name="connsiteX111" fmla="*/ 31909 w 47625"/>
                <a:gd name="connsiteY111" fmla="*/ 20478 h 47625"/>
                <a:gd name="connsiteX112" fmla="*/ 32861 w 47625"/>
                <a:gd name="connsiteY112" fmla="*/ 19526 h 47625"/>
                <a:gd name="connsiteX113" fmla="*/ 37624 w 47625"/>
                <a:gd name="connsiteY113" fmla="*/ 18574 h 47625"/>
                <a:gd name="connsiteX114" fmla="*/ 29051 w 47625"/>
                <a:gd name="connsiteY114" fmla="*/ 19526 h 47625"/>
                <a:gd name="connsiteX115" fmla="*/ 34766 w 47625"/>
                <a:gd name="connsiteY115" fmla="*/ 18574 h 47625"/>
                <a:gd name="connsiteX116" fmla="*/ 35719 w 47625"/>
                <a:gd name="connsiteY116" fmla="*/ 17621 h 47625"/>
                <a:gd name="connsiteX117" fmla="*/ 28099 w 47625"/>
                <a:gd name="connsiteY117" fmla="*/ 17621 h 47625"/>
                <a:gd name="connsiteX118" fmla="*/ 28099 w 47625"/>
                <a:gd name="connsiteY118" fmla="*/ 17621 h 47625"/>
                <a:gd name="connsiteX119" fmla="*/ 27146 w 47625"/>
                <a:gd name="connsiteY119" fmla="*/ 17621 h 47625"/>
                <a:gd name="connsiteX120" fmla="*/ 27146 w 47625"/>
                <a:gd name="connsiteY120" fmla="*/ 17621 h 47625"/>
                <a:gd name="connsiteX121" fmla="*/ 36671 w 47625"/>
                <a:gd name="connsiteY121" fmla="*/ 16669 h 47625"/>
                <a:gd name="connsiteX122" fmla="*/ 32861 w 47625"/>
                <a:gd name="connsiteY122" fmla="*/ 16669 h 47625"/>
                <a:gd name="connsiteX123" fmla="*/ 30004 w 47625"/>
                <a:gd name="connsiteY123" fmla="*/ 16669 h 47625"/>
                <a:gd name="connsiteX124" fmla="*/ 33814 w 47625"/>
                <a:gd name="connsiteY124" fmla="*/ 16669 h 47625"/>
                <a:gd name="connsiteX125" fmla="*/ 30956 w 47625"/>
                <a:gd name="connsiteY125" fmla="*/ 15716 h 47625"/>
                <a:gd name="connsiteX126" fmla="*/ 30956 w 47625"/>
                <a:gd name="connsiteY126" fmla="*/ 15716 h 47625"/>
                <a:gd name="connsiteX127" fmla="*/ 26194 w 47625"/>
                <a:gd name="connsiteY127" fmla="*/ 11906 h 47625"/>
                <a:gd name="connsiteX128" fmla="*/ 27146 w 47625"/>
                <a:gd name="connsiteY128" fmla="*/ 10953 h 47625"/>
                <a:gd name="connsiteX129" fmla="*/ 32861 w 47625"/>
                <a:gd name="connsiteY129" fmla="*/ 10953 h 47625"/>
                <a:gd name="connsiteX130" fmla="*/ 10954 w 47625"/>
                <a:gd name="connsiteY130" fmla="*/ 7144 h 47625"/>
                <a:gd name="connsiteX131" fmla="*/ 10954 w 47625"/>
                <a:gd name="connsiteY131" fmla="*/ 7144 h 47625"/>
                <a:gd name="connsiteX132" fmla="*/ 13811 w 47625"/>
                <a:gd name="connsiteY132" fmla="*/ 8096 h 47625"/>
                <a:gd name="connsiteX133" fmla="*/ 14764 w 47625"/>
                <a:gd name="connsiteY133" fmla="*/ 8096 h 47625"/>
                <a:gd name="connsiteX134" fmla="*/ 12859 w 47625"/>
                <a:gd name="connsiteY134" fmla="*/ 8096 h 47625"/>
                <a:gd name="connsiteX135" fmla="*/ 12859 w 47625"/>
                <a:gd name="connsiteY135" fmla="*/ 9049 h 47625"/>
                <a:gd name="connsiteX136" fmla="*/ 7144 w 47625"/>
                <a:gd name="connsiteY136" fmla="*/ 9049 h 47625"/>
                <a:gd name="connsiteX137" fmla="*/ 11906 w 47625"/>
                <a:gd name="connsiteY137" fmla="*/ 10001 h 47625"/>
                <a:gd name="connsiteX138" fmla="*/ 15716 w 47625"/>
                <a:gd name="connsiteY138" fmla="*/ 10953 h 47625"/>
                <a:gd name="connsiteX139" fmla="*/ 10001 w 47625"/>
                <a:gd name="connsiteY139" fmla="*/ 8096 h 47625"/>
                <a:gd name="connsiteX140" fmla="*/ 18574 w 47625"/>
                <a:gd name="connsiteY140" fmla="*/ 13811 h 47625"/>
                <a:gd name="connsiteX141" fmla="*/ 18574 w 47625"/>
                <a:gd name="connsiteY141" fmla="*/ 13811 h 47625"/>
                <a:gd name="connsiteX142" fmla="*/ 18574 w 47625"/>
                <a:gd name="connsiteY142" fmla="*/ 13811 h 47625"/>
                <a:gd name="connsiteX143" fmla="*/ 18574 w 47625"/>
                <a:gd name="connsiteY143" fmla="*/ 13811 h 47625"/>
                <a:gd name="connsiteX144" fmla="*/ 37624 w 47625"/>
                <a:gd name="connsiteY144" fmla="*/ 12859 h 47625"/>
                <a:gd name="connsiteX145" fmla="*/ 37624 w 47625"/>
                <a:gd name="connsiteY145" fmla="*/ 1285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7625" h="47625">
                  <a:moveTo>
                    <a:pt x="10001" y="8096"/>
                  </a:moveTo>
                  <a:cubicBezTo>
                    <a:pt x="10954" y="7144"/>
                    <a:pt x="14764" y="10001"/>
                    <a:pt x="21431" y="10001"/>
                  </a:cubicBezTo>
                  <a:cubicBezTo>
                    <a:pt x="19526" y="10001"/>
                    <a:pt x="19526" y="10001"/>
                    <a:pt x="20479" y="10001"/>
                  </a:cubicBezTo>
                  <a:cubicBezTo>
                    <a:pt x="15716" y="10001"/>
                    <a:pt x="19526" y="10001"/>
                    <a:pt x="10954" y="10001"/>
                  </a:cubicBezTo>
                  <a:cubicBezTo>
                    <a:pt x="21431" y="7144"/>
                    <a:pt x="8096" y="12859"/>
                    <a:pt x="16669" y="11906"/>
                  </a:cubicBezTo>
                  <a:cubicBezTo>
                    <a:pt x="16669" y="11906"/>
                    <a:pt x="10001" y="12859"/>
                    <a:pt x="15716" y="11906"/>
                  </a:cubicBezTo>
                  <a:cubicBezTo>
                    <a:pt x="10954" y="11906"/>
                    <a:pt x="15716" y="11906"/>
                    <a:pt x="15716" y="11906"/>
                  </a:cubicBezTo>
                  <a:cubicBezTo>
                    <a:pt x="10954" y="11906"/>
                    <a:pt x="10954" y="11906"/>
                    <a:pt x="15716" y="12859"/>
                  </a:cubicBezTo>
                  <a:cubicBezTo>
                    <a:pt x="13811" y="11906"/>
                    <a:pt x="11906" y="12859"/>
                    <a:pt x="10001" y="14764"/>
                  </a:cubicBezTo>
                  <a:cubicBezTo>
                    <a:pt x="13811" y="14764"/>
                    <a:pt x="13811" y="14764"/>
                    <a:pt x="10954" y="14764"/>
                  </a:cubicBezTo>
                  <a:cubicBezTo>
                    <a:pt x="15716" y="13811"/>
                    <a:pt x="10001" y="17621"/>
                    <a:pt x="16669" y="15716"/>
                  </a:cubicBezTo>
                  <a:cubicBezTo>
                    <a:pt x="15716" y="16669"/>
                    <a:pt x="16669" y="16669"/>
                    <a:pt x="12859" y="17621"/>
                  </a:cubicBezTo>
                  <a:cubicBezTo>
                    <a:pt x="17621" y="16669"/>
                    <a:pt x="18574" y="15716"/>
                    <a:pt x="10954" y="19526"/>
                  </a:cubicBezTo>
                  <a:cubicBezTo>
                    <a:pt x="12859" y="18574"/>
                    <a:pt x="15716" y="19526"/>
                    <a:pt x="15716" y="19526"/>
                  </a:cubicBezTo>
                  <a:cubicBezTo>
                    <a:pt x="12859" y="21431"/>
                    <a:pt x="10954" y="20478"/>
                    <a:pt x="14764" y="19526"/>
                  </a:cubicBezTo>
                  <a:cubicBezTo>
                    <a:pt x="8096" y="19526"/>
                    <a:pt x="16669" y="20478"/>
                    <a:pt x="10954" y="21431"/>
                  </a:cubicBezTo>
                  <a:cubicBezTo>
                    <a:pt x="16669" y="20478"/>
                    <a:pt x="10954" y="22384"/>
                    <a:pt x="10001" y="22384"/>
                  </a:cubicBezTo>
                  <a:cubicBezTo>
                    <a:pt x="11906" y="24289"/>
                    <a:pt x="13811" y="24289"/>
                    <a:pt x="16669" y="22384"/>
                  </a:cubicBezTo>
                  <a:cubicBezTo>
                    <a:pt x="11906" y="23336"/>
                    <a:pt x="12859" y="23336"/>
                    <a:pt x="16669" y="22384"/>
                  </a:cubicBezTo>
                  <a:cubicBezTo>
                    <a:pt x="10954" y="26194"/>
                    <a:pt x="14764" y="22384"/>
                    <a:pt x="10001" y="24289"/>
                  </a:cubicBezTo>
                  <a:cubicBezTo>
                    <a:pt x="10954" y="24289"/>
                    <a:pt x="10954" y="24289"/>
                    <a:pt x="10001" y="24289"/>
                  </a:cubicBezTo>
                  <a:cubicBezTo>
                    <a:pt x="10954" y="26194"/>
                    <a:pt x="16669" y="24289"/>
                    <a:pt x="17621" y="24289"/>
                  </a:cubicBezTo>
                  <a:cubicBezTo>
                    <a:pt x="9049" y="28099"/>
                    <a:pt x="16669" y="25241"/>
                    <a:pt x="18574" y="25241"/>
                  </a:cubicBezTo>
                  <a:cubicBezTo>
                    <a:pt x="10954" y="27146"/>
                    <a:pt x="20479" y="30003"/>
                    <a:pt x="14764" y="34766"/>
                  </a:cubicBezTo>
                  <a:cubicBezTo>
                    <a:pt x="16669" y="36671"/>
                    <a:pt x="17621" y="27146"/>
                    <a:pt x="16669" y="38576"/>
                  </a:cubicBezTo>
                  <a:cubicBezTo>
                    <a:pt x="16669" y="35719"/>
                    <a:pt x="25241" y="37624"/>
                    <a:pt x="21431" y="40481"/>
                  </a:cubicBezTo>
                  <a:cubicBezTo>
                    <a:pt x="24289" y="37624"/>
                    <a:pt x="23336" y="40481"/>
                    <a:pt x="26194" y="37624"/>
                  </a:cubicBezTo>
                  <a:cubicBezTo>
                    <a:pt x="26194" y="39528"/>
                    <a:pt x="25241" y="40481"/>
                    <a:pt x="24289" y="42386"/>
                  </a:cubicBezTo>
                  <a:cubicBezTo>
                    <a:pt x="25241" y="42386"/>
                    <a:pt x="28099" y="40481"/>
                    <a:pt x="30004" y="38576"/>
                  </a:cubicBezTo>
                  <a:cubicBezTo>
                    <a:pt x="29051" y="40481"/>
                    <a:pt x="28099" y="41434"/>
                    <a:pt x="27146" y="43339"/>
                  </a:cubicBezTo>
                  <a:cubicBezTo>
                    <a:pt x="30956" y="38576"/>
                    <a:pt x="31909" y="38576"/>
                    <a:pt x="29051" y="42386"/>
                  </a:cubicBezTo>
                  <a:cubicBezTo>
                    <a:pt x="30956" y="40481"/>
                    <a:pt x="31909" y="40481"/>
                    <a:pt x="30956" y="42386"/>
                  </a:cubicBezTo>
                  <a:cubicBezTo>
                    <a:pt x="31909" y="41434"/>
                    <a:pt x="33814" y="34766"/>
                    <a:pt x="34766" y="34766"/>
                  </a:cubicBezTo>
                  <a:cubicBezTo>
                    <a:pt x="31909" y="42386"/>
                    <a:pt x="32861" y="41434"/>
                    <a:pt x="31909" y="43339"/>
                  </a:cubicBezTo>
                  <a:cubicBezTo>
                    <a:pt x="34766" y="39528"/>
                    <a:pt x="33814" y="44291"/>
                    <a:pt x="33814" y="40481"/>
                  </a:cubicBezTo>
                  <a:cubicBezTo>
                    <a:pt x="32861" y="42386"/>
                    <a:pt x="32861" y="42386"/>
                    <a:pt x="35719" y="38576"/>
                  </a:cubicBezTo>
                  <a:cubicBezTo>
                    <a:pt x="34766" y="40481"/>
                    <a:pt x="34766" y="42386"/>
                    <a:pt x="34766" y="43339"/>
                  </a:cubicBezTo>
                  <a:cubicBezTo>
                    <a:pt x="36671" y="38576"/>
                    <a:pt x="37624" y="41434"/>
                    <a:pt x="37624" y="34766"/>
                  </a:cubicBezTo>
                  <a:cubicBezTo>
                    <a:pt x="34766" y="42386"/>
                    <a:pt x="39529" y="27146"/>
                    <a:pt x="36671" y="40481"/>
                  </a:cubicBezTo>
                  <a:cubicBezTo>
                    <a:pt x="38576" y="35719"/>
                    <a:pt x="38576" y="34766"/>
                    <a:pt x="37624" y="39528"/>
                  </a:cubicBezTo>
                  <a:cubicBezTo>
                    <a:pt x="38576" y="35719"/>
                    <a:pt x="38576" y="35719"/>
                    <a:pt x="37624" y="39528"/>
                  </a:cubicBezTo>
                  <a:cubicBezTo>
                    <a:pt x="37624" y="38576"/>
                    <a:pt x="37624" y="37624"/>
                    <a:pt x="38576" y="36671"/>
                  </a:cubicBezTo>
                  <a:cubicBezTo>
                    <a:pt x="37624" y="39528"/>
                    <a:pt x="39529" y="32861"/>
                    <a:pt x="38576" y="41434"/>
                  </a:cubicBezTo>
                  <a:cubicBezTo>
                    <a:pt x="38576" y="41434"/>
                    <a:pt x="40481" y="37624"/>
                    <a:pt x="40481" y="36671"/>
                  </a:cubicBezTo>
                  <a:cubicBezTo>
                    <a:pt x="40481" y="37624"/>
                    <a:pt x="40481" y="38576"/>
                    <a:pt x="40481" y="40481"/>
                  </a:cubicBezTo>
                  <a:cubicBezTo>
                    <a:pt x="39529" y="34766"/>
                    <a:pt x="41434" y="38576"/>
                    <a:pt x="42386" y="40481"/>
                  </a:cubicBezTo>
                  <a:cubicBezTo>
                    <a:pt x="43339" y="32861"/>
                    <a:pt x="43339" y="40481"/>
                    <a:pt x="44291" y="41434"/>
                  </a:cubicBezTo>
                  <a:cubicBezTo>
                    <a:pt x="44291" y="40481"/>
                    <a:pt x="44291" y="34766"/>
                    <a:pt x="44291" y="34766"/>
                  </a:cubicBezTo>
                  <a:cubicBezTo>
                    <a:pt x="43339" y="45244"/>
                    <a:pt x="45244" y="37624"/>
                    <a:pt x="44291" y="35719"/>
                  </a:cubicBezTo>
                  <a:cubicBezTo>
                    <a:pt x="44291" y="37624"/>
                    <a:pt x="44291" y="37624"/>
                    <a:pt x="44291" y="34766"/>
                  </a:cubicBezTo>
                  <a:cubicBezTo>
                    <a:pt x="44291" y="42386"/>
                    <a:pt x="44291" y="36671"/>
                    <a:pt x="44291" y="35719"/>
                  </a:cubicBezTo>
                  <a:cubicBezTo>
                    <a:pt x="44291" y="37624"/>
                    <a:pt x="44291" y="38576"/>
                    <a:pt x="44291" y="40481"/>
                  </a:cubicBezTo>
                  <a:cubicBezTo>
                    <a:pt x="44291" y="39528"/>
                    <a:pt x="44291" y="40481"/>
                    <a:pt x="44291" y="41434"/>
                  </a:cubicBezTo>
                  <a:cubicBezTo>
                    <a:pt x="45244" y="40481"/>
                    <a:pt x="44291" y="35719"/>
                    <a:pt x="44291" y="34766"/>
                  </a:cubicBezTo>
                  <a:cubicBezTo>
                    <a:pt x="44291" y="37624"/>
                    <a:pt x="44291" y="40481"/>
                    <a:pt x="45244" y="43339"/>
                  </a:cubicBezTo>
                  <a:cubicBezTo>
                    <a:pt x="45244" y="42386"/>
                    <a:pt x="45244" y="39528"/>
                    <a:pt x="46196" y="44291"/>
                  </a:cubicBezTo>
                  <a:cubicBezTo>
                    <a:pt x="47149" y="39528"/>
                    <a:pt x="46196" y="40481"/>
                    <a:pt x="47149" y="33814"/>
                  </a:cubicBezTo>
                  <a:cubicBezTo>
                    <a:pt x="48101" y="40481"/>
                    <a:pt x="48101" y="36671"/>
                    <a:pt x="48101" y="42386"/>
                  </a:cubicBezTo>
                  <a:cubicBezTo>
                    <a:pt x="48101" y="37624"/>
                    <a:pt x="48101" y="37624"/>
                    <a:pt x="48101" y="42386"/>
                  </a:cubicBezTo>
                  <a:cubicBezTo>
                    <a:pt x="48101" y="43339"/>
                    <a:pt x="48101" y="30956"/>
                    <a:pt x="48101" y="39528"/>
                  </a:cubicBezTo>
                  <a:cubicBezTo>
                    <a:pt x="48101" y="36671"/>
                    <a:pt x="45244" y="34766"/>
                    <a:pt x="47149" y="37624"/>
                  </a:cubicBezTo>
                  <a:cubicBezTo>
                    <a:pt x="46196" y="33814"/>
                    <a:pt x="47149" y="34766"/>
                    <a:pt x="46196" y="30003"/>
                  </a:cubicBezTo>
                  <a:cubicBezTo>
                    <a:pt x="46196" y="30003"/>
                    <a:pt x="46196" y="25241"/>
                    <a:pt x="46196" y="36671"/>
                  </a:cubicBezTo>
                  <a:cubicBezTo>
                    <a:pt x="46196" y="33814"/>
                    <a:pt x="45244" y="31909"/>
                    <a:pt x="45244" y="29051"/>
                  </a:cubicBezTo>
                  <a:cubicBezTo>
                    <a:pt x="47149" y="32861"/>
                    <a:pt x="45244" y="29051"/>
                    <a:pt x="45244" y="33814"/>
                  </a:cubicBezTo>
                  <a:cubicBezTo>
                    <a:pt x="45244" y="31909"/>
                    <a:pt x="45244" y="27146"/>
                    <a:pt x="45244" y="33814"/>
                  </a:cubicBezTo>
                  <a:cubicBezTo>
                    <a:pt x="45244" y="28099"/>
                    <a:pt x="45244" y="37624"/>
                    <a:pt x="44291" y="29051"/>
                  </a:cubicBezTo>
                  <a:cubicBezTo>
                    <a:pt x="44291" y="33814"/>
                    <a:pt x="44291" y="25241"/>
                    <a:pt x="43339" y="31909"/>
                  </a:cubicBezTo>
                  <a:cubicBezTo>
                    <a:pt x="43339" y="24289"/>
                    <a:pt x="45244" y="30956"/>
                    <a:pt x="43339" y="27146"/>
                  </a:cubicBezTo>
                  <a:cubicBezTo>
                    <a:pt x="42386" y="30003"/>
                    <a:pt x="42386" y="33814"/>
                    <a:pt x="42386" y="37624"/>
                  </a:cubicBezTo>
                  <a:cubicBezTo>
                    <a:pt x="42386" y="32861"/>
                    <a:pt x="42386" y="31909"/>
                    <a:pt x="42386" y="33814"/>
                  </a:cubicBezTo>
                  <a:cubicBezTo>
                    <a:pt x="42386" y="30956"/>
                    <a:pt x="42386" y="32861"/>
                    <a:pt x="42386" y="27146"/>
                  </a:cubicBezTo>
                  <a:cubicBezTo>
                    <a:pt x="42386" y="28099"/>
                    <a:pt x="39529" y="29051"/>
                    <a:pt x="41434" y="30956"/>
                  </a:cubicBezTo>
                  <a:cubicBezTo>
                    <a:pt x="40481" y="30003"/>
                    <a:pt x="39529" y="29051"/>
                    <a:pt x="40481" y="24289"/>
                  </a:cubicBezTo>
                  <a:cubicBezTo>
                    <a:pt x="40481" y="24289"/>
                    <a:pt x="36671" y="35719"/>
                    <a:pt x="40481" y="23336"/>
                  </a:cubicBezTo>
                  <a:cubicBezTo>
                    <a:pt x="40481" y="26194"/>
                    <a:pt x="38576" y="30003"/>
                    <a:pt x="38576" y="31909"/>
                  </a:cubicBezTo>
                  <a:cubicBezTo>
                    <a:pt x="39529" y="26194"/>
                    <a:pt x="40481" y="24289"/>
                    <a:pt x="39529" y="27146"/>
                  </a:cubicBezTo>
                  <a:cubicBezTo>
                    <a:pt x="41434" y="19526"/>
                    <a:pt x="37624" y="32861"/>
                    <a:pt x="40481" y="23336"/>
                  </a:cubicBezTo>
                  <a:cubicBezTo>
                    <a:pt x="39529" y="26194"/>
                    <a:pt x="39529" y="27146"/>
                    <a:pt x="39529" y="24289"/>
                  </a:cubicBezTo>
                  <a:cubicBezTo>
                    <a:pt x="39529" y="26194"/>
                    <a:pt x="38576" y="27146"/>
                    <a:pt x="37624" y="29051"/>
                  </a:cubicBezTo>
                  <a:cubicBezTo>
                    <a:pt x="38576" y="26194"/>
                    <a:pt x="39529" y="22384"/>
                    <a:pt x="40481" y="19526"/>
                  </a:cubicBezTo>
                  <a:cubicBezTo>
                    <a:pt x="37624" y="28099"/>
                    <a:pt x="43339" y="11906"/>
                    <a:pt x="37624" y="27146"/>
                  </a:cubicBezTo>
                  <a:cubicBezTo>
                    <a:pt x="38576" y="25241"/>
                    <a:pt x="38576" y="23336"/>
                    <a:pt x="39529" y="21431"/>
                  </a:cubicBezTo>
                  <a:cubicBezTo>
                    <a:pt x="38576" y="22384"/>
                    <a:pt x="36671" y="28099"/>
                    <a:pt x="39529" y="21431"/>
                  </a:cubicBezTo>
                  <a:cubicBezTo>
                    <a:pt x="38576" y="23336"/>
                    <a:pt x="37624" y="26194"/>
                    <a:pt x="36671" y="29051"/>
                  </a:cubicBezTo>
                  <a:cubicBezTo>
                    <a:pt x="37624" y="27146"/>
                    <a:pt x="38576" y="24289"/>
                    <a:pt x="39529" y="22384"/>
                  </a:cubicBezTo>
                  <a:cubicBezTo>
                    <a:pt x="33814" y="33814"/>
                    <a:pt x="42386" y="18574"/>
                    <a:pt x="36671" y="28099"/>
                  </a:cubicBezTo>
                  <a:cubicBezTo>
                    <a:pt x="37624" y="26194"/>
                    <a:pt x="37624" y="27146"/>
                    <a:pt x="35719" y="30003"/>
                  </a:cubicBezTo>
                  <a:cubicBezTo>
                    <a:pt x="41434" y="16669"/>
                    <a:pt x="33814" y="31909"/>
                    <a:pt x="37624" y="24289"/>
                  </a:cubicBezTo>
                  <a:cubicBezTo>
                    <a:pt x="34766" y="28099"/>
                    <a:pt x="34766" y="29051"/>
                    <a:pt x="36671" y="25241"/>
                  </a:cubicBezTo>
                  <a:cubicBezTo>
                    <a:pt x="35719" y="26194"/>
                    <a:pt x="34766" y="28099"/>
                    <a:pt x="33814" y="29051"/>
                  </a:cubicBezTo>
                  <a:cubicBezTo>
                    <a:pt x="41434" y="17621"/>
                    <a:pt x="33814" y="28099"/>
                    <a:pt x="33814" y="28099"/>
                  </a:cubicBezTo>
                  <a:cubicBezTo>
                    <a:pt x="34766" y="26194"/>
                    <a:pt x="34766" y="27146"/>
                    <a:pt x="31909" y="30003"/>
                  </a:cubicBezTo>
                  <a:cubicBezTo>
                    <a:pt x="34766" y="25241"/>
                    <a:pt x="33814" y="24289"/>
                    <a:pt x="30956" y="29051"/>
                  </a:cubicBezTo>
                  <a:cubicBezTo>
                    <a:pt x="31909" y="27146"/>
                    <a:pt x="33814" y="26194"/>
                    <a:pt x="34766" y="24289"/>
                  </a:cubicBezTo>
                  <a:cubicBezTo>
                    <a:pt x="31909" y="27146"/>
                    <a:pt x="36671" y="24289"/>
                    <a:pt x="30004" y="29051"/>
                  </a:cubicBezTo>
                  <a:cubicBezTo>
                    <a:pt x="33814" y="25241"/>
                    <a:pt x="33814" y="25241"/>
                    <a:pt x="29051" y="30003"/>
                  </a:cubicBezTo>
                  <a:cubicBezTo>
                    <a:pt x="27146" y="31909"/>
                    <a:pt x="32861" y="25241"/>
                    <a:pt x="33814" y="25241"/>
                  </a:cubicBezTo>
                  <a:cubicBezTo>
                    <a:pt x="32861" y="26194"/>
                    <a:pt x="32861" y="26194"/>
                    <a:pt x="34766" y="24289"/>
                  </a:cubicBezTo>
                  <a:cubicBezTo>
                    <a:pt x="33814" y="24289"/>
                    <a:pt x="30956" y="27146"/>
                    <a:pt x="30004" y="28099"/>
                  </a:cubicBezTo>
                  <a:cubicBezTo>
                    <a:pt x="37624" y="18574"/>
                    <a:pt x="20479" y="34766"/>
                    <a:pt x="33814" y="24289"/>
                  </a:cubicBezTo>
                  <a:cubicBezTo>
                    <a:pt x="33814" y="25241"/>
                    <a:pt x="29051" y="27146"/>
                    <a:pt x="29051" y="28099"/>
                  </a:cubicBezTo>
                  <a:cubicBezTo>
                    <a:pt x="30004" y="27146"/>
                    <a:pt x="33814" y="23336"/>
                    <a:pt x="35719" y="22384"/>
                  </a:cubicBezTo>
                  <a:cubicBezTo>
                    <a:pt x="33814" y="23336"/>
                    <a:pt x="31909" y="24289"/>
                    <a:pt x="30004" y="26194"/>
                  </a:cubicBezTo>
                  <a:cubicBezTo>
                    <a:pt x="32861" y="25241"/>
                    <a:pt x="36671" y="22384"/>
                    <a:pt x="39529" y="20478"/>
                  </a:cubicBezTo>
                  <a:cubicBezTo>
                    <a:pt x="36671" y="22384"/>
                    <a:pt x="33814" y="24289"/>
                    <a:pt x="38576" y="21431"/>
                  </a:cubicBezTo>
                  <a:cubicBezTo>
                    <a:pt x="25241" y="28099"/>
                    <a:pt x="41434" y="19526"/>
                    <a:pt x="34766" y="23336"/>
                  </a:cubicBezTo>
                  <a:cubicBezTo>
                    <a:pt x="37624" y="21431"/>
                    <a:pt x="32861" y="24289"/>
                    <a:pt x="36671" y="22384"/>
                  </a:cubicBezTo>
                  <a:cubicBezTo>
                    <a:pt x="34766" y="23336"/>
                    <a:pt x="38576" y="22384"/>
                    <a:pt x="31909" y="23336"/>
                  </a:cubicBezTo>
                  <a:cubicBezTo>
                    <a:pt x="33814" y="22384"/>
                    <a:pt x="36671" y="21431"/>
                    <a:pt x="38576" y="20478"/>
                  </a:cubicBezTo>
                  <a:cubicBezTo>
                    <a:pt x="30004" y="25241"/>
                    <a:pt x="42386" y="19526"/>
                    <a:pt x="32861" y="20478"/>
                  </a:cubicBezTo>
                  <a:cubicBezTo>
                    <a:pt x="38576" y="19526"/>
                    <a:pt x="35719" y="22384"/>
                    <a:pt x="31909" y="20478"/>
                  </a:cubicBezTo>
                  <a:cubicBezTo>
                    <a:pt x="32861" y="20478"/>
                    <a:pt x="39529" y="18574"/>
                    <a:pt x="32861" y="19526"/>
                  </a:cubicBezTo>
                  <a:cubicBezTo>
                    <a:pt x="34766" y="18574"/>
                    <a:pt x="36671" y="19526"/>
                    <a:pt x="37624" y="18574"/>
                  </a:cubicBezTo>
                  <a:cubicBezTo>
                    <a:pt x="34766" y="18574"/>
                    <a:pt x="31909" y="19526"/>
                    <a:pt x="29051" y="19526"/>
                  </a:cubicBezTo>
                  <a:cubicBezTo>
                    <a:pt x="30956" y="19526"/>
                    <a:pt x="32861" y="19526"/>
                    <a:pt x="34766" y="18574"/>
                  </a:cubicBezTo>
                  <a:cubicBezTo>
                    <a:pt x="30956" y="19526"/>
                    <a:pt x="35719" y="17621"/>
                    <a:pt x="35719" y="17621"/>
                  </a:cubicBezTo>
                  <a:cubicBezTo>
                    <a:pt x="34766" y="16669"/>
                    <a:pt x="30004" y="17621"/>
                    <a:pt x="28099" y="17621"/>
                  </a:cubicBezTo>
                  <a:cubicBezTo>
                    <a:pt x="30004" y="17621"/>
                    <a:pt x="30004" y="17621"/>
                    <a:pt x="28099" y="17621"/>
                  </a:cubicBezTo>
                  <a:cubicBezTo>
                    <a:pt x="30956" y="17621"/>
                    <a:pt x="30956" y="17621"/>
                    <a:pt x="27146" y="17621"/>
                  </a:cubicBezTo>
                  <a:cubicBezTo>
                    <a:pt x="30956" y="17621"/>
                    <a:pt x="31909" y="16669"/>
                    <a:pt x="27146" y="17621"/>
                  </a:cubicBezTo>
                  <a:cubicBezTo>
                    <a:pt x="30004" y="17621"/>
                    <a:pt x="30004" y="17621"/>
                    <a:pt x="36671" y="16669"/>
                  </a:cubicBezTo>
                  <a:cubicBezTo>
                    <a:pt x="26194" y="16669"/>
                    <a:pt x="30956" y="16669"/>
                    <a:pt x="32861" y="16669"/>
                  </a:cubicBezTo>
                  <a:cubicBezTo>
                    <a:pt x="31909" y="16669"/>
                    <a:pt x="42386" y="16669"/>
                    <a:pt x="30004" y="16669"/>
                  </a:cubicBezTo>
                  <a:cubicBezTo>
                    <a:pt x="33814" y="16669"/>
                    <a:pt x="9049" y="17621"/>
                    <a:pt x="33814" y="16669"/>
                  </a:cubicBezTo>
                  <a:cubicBezTo>
                    <a:pt x="21431" y="14764"/>
                    <a:pt x="28099" y="15716"/>
                    <a:pt x="30956" y="15716"/>
                  </a:cubicBezTo>
                  <a:cubicBezTo>
                    <a:pt x="19526" y="14764"/>
                    <a:pt x="30004" y="14764"/>
                    <a:pt x="30956" y="15716"/>
                  </a:cubicBezTo>
                  <a:cubicBezTo>
                    <a:pt x="28099" y="15716"/>
                    <a:pt x="26194" y="10953"/>
                    <a:pt x="26194" y="11906"/>
                  </a:cubicBezTo>
                  <a:cubicBezTo>
                    <a:pt x="32861" y="12859"/>
                    <a:pt x="26194" y="10953"/>
                    <a:pt x="27146" y="10953"/>
                  </a:cubicBezTo>
                  <a:cubicBezTo>
                    <a:pt x="30956" y="10953"/>
                    <a:pt x="22384" y="13811"/>
                    <a:pt x="32861" y="10953"/>
                  </a:cubicBezTo>
                  <a:cubicBezTo>
                    <a:pt x="26194" y="10001"/>
                    <a:pt x="16669" y="7144"/>
                    <a:pt x="10954" y="7144"/>
                  </a:cubicBezTo>
                  <a:cubicBezTo>
                    <a:pt x="16669" y="10001"/>
                    <a:pt x="12859" y="7144"/>
                    <a:pt x="10954" y="7144"/>
                  </a:cubicBezTo>
                  <a:cubicBezTo>
                    <a:pt x="13811" y="7144"/>
                    <a:pt x="2381" y="10001"/>
                    <a:pt x="13811" y="8096"/>
                  </a:cubicBezTo>
                  <a:cubicBezTo>
                    <a:pt x="7144" y="7144"/>
                    <a:pt x="8096" y="7144"/>
                    <a:pt x="14764" y="8096"/>
                  </a:cubicBezTo>
                  <a:cubicBezTo>
                    <a:pt x="13811" y="8096"/>
                    <a:pt x="6191" y="7144"/>
                    <a:pt x="12859" y="8096"/>
                  </a:cubicBezTo>
                  <a:cubicBezTo>
                    <a:pt x="8096" y="8096"/>
                    <a:pt x="9049" y="6191"/>
                    <a:pt x="12859" y="9049"/>
                  </a:cubicBezTo>
                  <a:cubicBezTo>
                    <a:pt x="10954" y="9049"/>
                    <a:pt x="9049" y="9049"/>
                    <a:pt x="7144" y="9049"/>
                  </a:cubicBezTo>
                  <a:cubicBezTo>
                    <a:pt x="9049" y="9049"/>
                    <a:pt x="10001" y="10001"/>
                    <a:pt x="11906" y="10001"/>
                  </a:cubicBezTo>
                  <a:cubicBezTo>
                    <a:pt x="9049" y="10001"/>
                    <a:pt x="1429" y="9049"/>
                    <a:pt x="15716" y="10953"/>
                  </a:cubicBezTo>
                  <a:cubicBezTo>
                    <a:pt x="2381" y="7144"/>
                    <a:pt x="24289" y="9049"/>
                    <a:pt x="10001" y="8096"/>
                  </a:cubicBezTo>
                  <a:close/>
                  <a:moveTo>
                    <a:pt x="18574" y="13811"/>
                  </a:moveTo>
                  <a:cubicBezTo>
                    <a:pt x="18574" y="13811"/>
                    <a:pt x="17621" y="13811"/>
                    <a:pt x="18574" y="13811"/>
                  </a:cubicBezTo>
                  <a:close/>
                  <a:moveTo>
                    <a:pt x="18574" y="13811"/>
                  </a:moveTo>
                  <a:cubicBezTo>
                    <a:pt x="18574" y="13811"/>
                    <a:pt x="23336" y="13811"/>
                    <a:pt x="18574" y="13811"/>
                  </a:cubicBezTo>
                  <a:close/>
                  <a:moveTo>
                    <a:pt x="37624" y="12859"/>
                  </a:moveTo>
                  <a:cubicBezTo>
                    <a:pt x="37624" y="12859"/>
                    <a:pt x="34766" y="12859"/>
                    <a:pt x="37624" y="128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4" name="Freeform: Shape 1603">
              <a:extLst>
                <a:ext uri="{FF2B5EF4-FFF2-40B4-BE49-F238E27FC236}">
                  <a16:creationId xmlns:a16="http://schemas.microsoft.com/office/drawing/2014/main" xmlns="" id="{7886F028-F496-4C33-BC77-589C87F41104}"/>
                </a:ext>
              </a:extLst>
            </p:cNvPr>
            <p:cNvSpPr/>
            <p:nvPr/>
          </p:nvSpPr>
          <p:spPr>
            <a:xfrm>
              <a:off x="7221231" y="57773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5" name="Freeform: Shape 1604">
              <a:extLst>
                <a:ext uri="{FF2B5EF4-FFF2-40B4-BE49-F238E27FC236}">
                  <a16:creationId xmlns:a16="http://schemas.microsoft.com/office/drawing/2014/main" xmlns="" id="{1AB628A5-05AE-474B-B67D-774AC4FAEDC3}"/>
                </a:ext>
              </a:extLst>
            </p:cNvPr>
            <p:cNvSpPr/>
            <p:nvPr/>
          </p:nvSpPr>
          <p:spPr>
            <a:xfrm>
              <a:off x="7230904" y="57935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6" name="Freeform: Shape 1605">
              <a:extLst>
                <a:ext uri="{FF2B5EF4-FFF2-40B4-BE49-F238E27FC236}">
                  <a16:creationId xmlns:a16="http://schemas.microsoft.com/office/drawing/2014/main" xmlns="" id="{3E5B999E-4197-43CF-84A9-E3E9E6959A51}"/>
                </a:ext>
              </a:extLst>
            </p:cNvPr>
            <p:cNvSpPr/>
            <p:nvPr/>
          </p:nvSpPr>
          <p:spPr>
            <a:xfrm>
              <a:off x="7201376" y="5785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7" name="Freeform: Shape 1606">
              <a:extLst>
                <a:ext uri="{FF2B5EF4-FFF2-40B4-BE49-F238E27FC236}">
                  <a16:creationId xmlns:a16="http://schemas.microsoft.com/office/drawing/2014/main" xmlns="" id="{A073F6F2-FA92-4FDF-9E35-6F39C0C9CB51}"/>
                </a:ext>
              </a:extLst>
            </p:cNvPr>
            <p:cNvSpPr/>
            <p:nvPr/>
          </p:nvSpPr>
          <p:spPr>
            <a:xfrm>
              <a:off x="7232809" y="58040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8" name="Freeform: Shape 1607">
              <a:extLst>
                <a:ext uri="{FF2B5EF4-FFF2-40B4-BE49-F238E27FC236}">
                  <a16:creationId xmlns:a16="http://schemas.microsoft.com/office/drawing/2014/main" xmlns="" id="{21321340-1763-42BA-9640-2927A94E26C4}"/>
                </a:ext>
              </a:extLst>
            </p:cNvPr>
            <p:cNvSpPr/>
            <p:nvPr/>
          </p:nvSpPr>
          <p:spPr>
            <a:xfrm>
              <a:off x="7233761" y="58040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7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7"/>
                  </a:lnTo>
                  <a:cubicBezTo>
                    <a:pt x="7144" y="8097"/>
                    <a:pt x="7144" y="8097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9" name="Freeform: Shape 1608">
              <a:extLst>
                <a:ext uri="{FF2B5EF4-FFF2-40B4-BE49-F238E27FC236}">
                  <a16:creationId xmlns:a16="http://schemas.microsoft.com/office/drawing/2014/main" xmlns="" id="{1E3FF7F8-E909-4869-833D-52BF5FC62CDA}"/>
                </a:ext>
              </a:extLst>
            </p:cNvPr>
            <p:cNvSpPr/>
            <p:nvPr/>
          </p:nvSpPr>
          <p:spPr>
            <a:xfrm>
              <a:off x="7234714" y="580427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0" name="Freeform: Shape 1609">
              <a:extLst>
                <a:ext uri="{FF2B5EF4-FFF2-40B4-BE49-F238E27FC236}">
                  <a16:creationId xmlns:a16="http://schemas.microsoft.com/office/drawing/2014/main" xmlns="" id="{61C8800F-52DF-4FE5-95E1-12C1A16C97F6}"/>
                </a:ext>
              </a:extLst>
            </p:cNvPr>
            <p:cNvSpPr/>
            <p:nvPr/>
          </p:nvSpPr>
          <p:spPr>
            <a:xfrm>
              <a:off x="7220426" y="5806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1" name="Freeform: Shape 1610">
              <a:extLst>
                <a:ext uri="{FF2B5EF4-FFF2-40B4-BE49-F238E27FC236}">
                  <a16:creationId xmlns:a16="http://schemas.microsoft.com/office/drawing/2014/main" xmlns="" id="{A8F580B4-9908-4413-8DF6-6B82FADD4425}"/>
                </a:ext>
              </a:extLst>
            </p:cNvPr>
            <p:cNvSpPr/>
            <p:nvPr/>
          </p:nvSpPr>
          <p:spPr>
            <a:xfrm>
              <a:off x="7226141" y="5802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9048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2" name="Freeform: Shape 1611">
              <a:extLst>
                <a:ext uri="{FF2B5EF4-FFF2-40B4-BE49-F238E27FC236}">
                  <a16:creationId xmlns:a16="http://schemas.microsoft.com/office/drawing/2014/main" xmlns="" id="{FBA09A7C-A65E-4571-A1F8-1887A7E3A319}"/>
                </a:ext>
              </a:extLst>
            </p:cNvPr>
            <p:cNvSpPr/>
            <p:nvPr/>
          </p:nvSpPr>
          <p:spPr>
            <a:xfrm>
              <a:off x="7213759" y="5807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3" name="Freeform: Shape 1612">
              <a:extLst>
                <a:ext uri="{FF2B5EF4-FFF2-40B4-BE49-F238E27FC236}">
                  <a16:creationId xmlns:a16="http://schemas.microsoft.com/office/drawing/2014/main" xmlns="" id="{637DF5FB-AA6A-43FC-A2C8-35F47EB041E8}"/>
                </a:ext>
              </a:extLst>
            </p:cNvPr>
            <p:cNvSpPr/>
            <p:nvPr/>
          </p:nvSpPr>
          <p:spPr>
            <a:xfrm>
              <a:off x="7226141" y="58031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4" name="Freeform: Shape 1613">
              <a:extLst>
                <a:ext uri="{FF2B5EF4-FFF2-40B4-BE49-F238E27FC236}">
                  <a16:creationId xmlns:a16="http://schemas.microsoft.com/office/drawing/2014/main" xmlns="" id="{D302B1B1-9153-4049-9690-B0247B0D1B8A}"/>
                </a:ext>
              </a:extLst>
            </p:cNvPr>
            <p:cNvSpPr/>
            <p:nvPr/>
          </p:nvSpPr>
          <p:spPr>
            <a:xfrm>
              <a:off x="7237571" y="580649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4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5" name="Freeform: Shape 1614">
              <a:extLst>
                <a:ext uri="{FF2B5EF4-FFF2-40B4-BE49-F238E27FC236}">
                  <a16:creationId xmlns:a16="http://schemas.microsoft.com/office/drawing/2014/main" xmlns="" id="{911633FF-F088-4E83-8AE4-422504084976}"/>
                </a:ext>
              </a:extLst>
            </p:cNvPr>
            <p:cNvSpPr/>
            <p:nvPr/>
          </p:nvSpPr>
          <p:spPr>
            <a:xfrm>
              <a:off x="7237571" y="580620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6" name="Freeform: Shape 1615">
              <a:extLst>
                <a:ext uri="{FF2B5EF4-FFF2-40B4-BE49-F238E27FC236}">
                  <a16:creationId xmlns:a16="http://schemas.microsoft.com/office/drawing/2014/main" xmlns="" id="{760C4C0B-04B5-4E65-A785-8208480D3764}"/>
                </a:ext>
              </a:extLst>
            </p:cNvPr>
            <p:cNvSpPr/>
            <p:nvPr/>
          </p:nvSpPr>
          <p:spPr>
            <a:xfrm>
              <a:off x="7237571" y="58050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7" name="Freeform: Shape 1616">
              <a:extLst>
                <a:ext uri="{FF2B5EF4-FFF2-40B4-BE49-F238E27FC236}">
                  <a16:creationId xmlns:a16="http://schemas.microsoft.com/office/drawing/2014/main" xmlns="" id="{4A62B70E-1A68-49D5-B216-CB88CE541B1B}"/>
                </a:ext>
              </a:extLst>
            </p:cNvPr>
            <p:cNvSpPr/>
            <p:nvPr/>
          </p:nvSpPr>
          <p:spPr>
            <a:xfrm>
              <a:off x="7236619" y="5805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7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7"/>
                  </a:lnTo>
                  <a:cubicBezTo>
                    <a:pt x="7144" y="8097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8" name="Freeform: Shape 1617">
              <a:extLst>
                <a:ext uri="{FF2B5EF4-FFF2-40B4-BE49-F238E27FC236}">
                  <a16:creationId xmlns:a16="http://schemas.microsoft.com/office/drawing/2014/main" xmlns="" id="{DC405600-BAB1-446B-B6A6-5AE2B5489534}"/>
                </a:ext>
              </a:extLst>
            </p:cNvPr>
            <p:cNvSpPr/>
            <p:nvPr/>
          </p:nvSpPr>
          <p:spPr>
            <a:xfrm>
              <a:off x="7236619" y="5805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7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9" name="Freeform: Shape 1618">
              <a:extLst>
                <a:ext uri="{FF2B5EF4-FFF2-40B4-BE49-F238E27FC236}">
                  <a16:creationId xmlns:a16="http://schemas.microsoft.com/office/drawing/2014/main" xmlns="" id="{C9182234-FC02-45D3-8FD9-16FB3B16C392}"/>
                </a:ext>
              </a:extLst>
            </p:cNvPr>
            <p:cNvSpPr/>
            <p:nvPr/>
          </p:nvSpPr>
          <p:spPr>
            <a:xfrm>
              <a:off x="7233867" y="5791887"/>
              <a:ext cx="9525" cy="9525"/>
            </a:xfrm>
            <a:custGeom>
              <a:avLst/>
              <a:gdLst>
                <a:gd name="connsiteX0" fmla="*/ 7990 w 9525"/>
                <a:gd name="connsiteY0" fmla="*/ 8837 h 9525"/>
                <a:gd name="connsiteX1" fmla="*/ 7990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837"/>
                  </a:moveTo>
                  <a:cubicBezTo>
                    <a:pt x="7990" y="8837"/>
                    <a:pt x="6086" y="5027"/>
                    <a:pt x="7990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0" name="Freeform: Shape 1619">
              <a:extLst>
                <a:ext uri="{FF2B5EF4-FFF2-40B4-BE49-F238E27FC236}">
                  <a16:creationId xmlns:a16="http://schemas.microsoft.com/office/drawing/2014/main" xmlns="" id="{6278E6EC-04D5-494F-81DD-E5C7A91C3D45}"/>
                </a:ext>
              </a:extLst>
            </p:cNvPr>
            <p:cNvSpPr/>
            <p:nvPr/>
          </p:nvSpPr>
          <p:spPr>
            <a:xfrm>
              <a:off x="7233761" y="578977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7"/>
                    <a:pt x="7144" y="7144"/>
                    <a:pt x="7144" y="7144"/>
                  </a:cubicBezTo>
                  <a:cubicBezTo>
                    <a:pt x="7144" y="8097"/>
                    <a:pt x="7144" y="8097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1" name="Freeform: Shape 1620">
              <a:extLst>
                <a:ext uri="{FF2B5EF4-FFF2-40B4-BE49-F238E27FC236}">
                  <a16:creationId xmlns:a16="http://schemas.microsoft.com/office/drawing/2014/main" xmlns="" id="{71E98304-CEBC-41E8-BA20-E8152578B2D3}"/>
                </a:ext>
              </a:extLst>
            </p:cNvPr>
            <p:cNvSpPr/>
            <p:nvPr/>
          </p:nvSpPr>
          <p:spPr>
            <a:xfrm>
              <a:off x="7229951" y="578881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2" name="Freeform: Shape 1621">
              <a:extLst>
                <a:ext uri="{FF2B5EF4-FFF2-40B4-BE49-F238E27FC236}">
                  <a16:creationId xmlns:a16="http://schemas.microsoft.com/office/drawing/2014/main" xmlns="" id="{6627C339-A01D-4872-B058-E8425EB3E6A0}"/>
                </a:ext>
              </a:extLst>
            </p:cNvPr>
            <p:cNvSpPr/>
            <p:nvPr/>
          </p:nvSpPr>
          <p:spPr>
            <a:xfrm>
              <a:off x="7227094" y="5804349"/>
              <a:ext cx="9525" cy="9525"/>
            </a:xfrm>
            <a:custGeom>
              <a:avLst/>
              <a:gdLst>
                <a:gd name="connsiteX0" fmla="*/ 7144 w 9525"/>
                <a:gd name="connsiteY0" fmla="*/ 7805 h 9525"/>
                <a:gd name="connsiteX1" fmla="*/ 714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05"/>
                  </a:moveTo>
                  <a:cubicBezTo>
                    <a:pt x="8096" y="12568"/>
                    <a:pt x="7144" y="4948"/>
                    <a:pt x="7144" y="780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3" name="Freeform: Shape 1622">
              <a:extLst>
                <a:ext uri="{FF2B5EF4-FFF2-40B4-BE49-F238E27FC236}">
                  <a16:creationId xmlns:a16="http://schemas.microsoft.com/office/drawing/2014/main" xmlns="" id="{22B647C6-0C55-4CEF-9A61-23C13A8BAFA5}"/>
                </a:ext>
              </a:extLst>
            </p:cNvPr>
            <p:cNvSpPr/>
            <p:nvPr/>
          </p:nvSpPr>
          <p:spPr>
            <a:xfrm>
              <a:off x="7229528" y="5786363"/>
              <a:ext cx="9525" cy="9525"/>
            </a:xfrm>
            <a:custGeom>
              <a:avLst/>
              <a:gdLst>
                <a:gd name="connsiteX0" fmla="*/ 7567 w 9525"/>
                <a:gd name="connsiteY0" fmla="*/ 7694 h 9525"/>
                <a:gd name="connsiteX1" fmla="*/ 7567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694"/>
                  </a:moveTo>
                  <a:cubicBezTo>
                    <a:pt x="7567" y="5789"/>
                    <a:pt x="6615" y="9599"/>
                    <a:pt x="7567" y="76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4" name="Freeform: Shape 1623">
              <a:extLst>
                <a:ext uri="{FF2B5EF4-FFF2-40B4-BE49-F238E27FC236}">
                  <a16:creationId xmlns:a16="http://schemas.microsoft.com/office/drawing/2014/main" xmlns="" id="{D9938560-C4A6-4A22-83BF-2B53CA29C6C1}"/>
                </a:ext>
              </a:extLst>
            </p:cNvPr>
            <p:cNvSpPr/>
            <p:nvPr/>
          </p:nvSpPr>
          <p:spPr>
            <a:xfrm>
              <a:off x="7225189" y="5786722"/>
              <a:ext cx="9525" cy="9525"/>
            </a:xfrm>
            <a:custGeom>
              <a:avLst/>
              <a:gdLst>
                <a:gd name="connsiteX0" fmla="*/ 9049 w 9525"/>
                <a:gd name="connsiteY0" fmla="*/ 7335 h 9525"/>
                <a:gd name="connsiteX1" fmla="*/ 7144 w 9525"/>
                <a:gd name="connsiteY1" fmla="*/ 10193 h 9525"/>
                <a:gd name="connsiteX2" fmla="*/ 9049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335"/>
                  </a:moveTo>
                  <a:lnTo>
                    <a:pt x="7144" y="10193"/>
                  </a:lnTo>
                  <a:cubicBezTo>
                    <a:pt x="7144" y="9240"/>
                    <a:pt x="10001" y="6383"/>
                    <a:pt x="9049" y="73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5" name="Freeform: Shape 1624">
              <a:extLst>
                <a:ext uri="{FF2B5EF4-FFF2-40B4-BE49-F238E27FC236}">
                  <a16:creationId xmlns:a16="http://schemas.microsoft.com/office/drawing/2014/main" xmlns="" id="{DFEA2054-8C5A-426B-BF3F-6764D626D1FA}"/>
                </a:ext>
              </a:extLst>
            </p:cNvPr>
            <p:cNvSpPr/>
            <p:nvPr/>
          </p:nvSpPr>
          <p:spPr>
            <a:xfrm>
              <a:off x="7223813" y="5786766"/>
              <a:ext cx="9525" cy="9525"/>
            </a:xfrm>
            <a:custGeom>
              <a:avLst/>
              <a:gdLst>
                <a:gd name="connsiteX0" fmla="*/ 7567 w 9525"/>
                <a:gd name="connsiteY0" fmla="*/ 8244 h 9525"/>
                <a:gd name="connsiteX1" fmla="*/ 7567 w 9525"/>
                <a:gd name="connsiteY1" fmla="*/ 8244 h 9525"/>
                <a:gd name="connsiteX2" fmla="*/ 7567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244"/>
                  </a:moveTo>
                  <a:cubicBezTo>
                    <a:pt x="8519" y="7291"/>
                    <a:pt x="9472" y="6339"/>
                    <a:pt x="7567" y="8244"/>
                  </a:cubicBezTo>
                  <a:cubicBezTo>
                    <a:pt x="7567" y="7291"/>
                    <a:pt x="6615" y="8244"/>
                    <a:pt x="7567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6" name="Freeform: Shape 1625">
              <a:extLst>
                <a:ext uri="{FF2B5EF4-FFF2-40B4-BE49-F238E27FC236}">
                  <a16:creationId xmlns:a16="http://schemas.microsoft.com/office/drawing/2014/main" xmlns="" id="{979D7E91-3081-4C0C-87C9-E72F480D19B6}"/>
                </a:ext>
              </a:extLst>
            </p:cNvPr>
            <p:cNvSpPr/>
            <p:nvPr/>
          </p:nvSpPr>
          <p:spPr>
            <a:xfrm>
              <a:off x="7226141" y="57811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7" name="Freeform: Shape 1626">
              <a:extLst>
                <a:ext uri="{FF2B5EF4-FFF2-40B4-BE49-F238E27FC236}">
                  <a16:creationId xmlns:a16="http://schemas.microsoft.com/office/drawing/2014/main" xmlns="" id="{EF80C93C-413B-4E9E-88DD-58641C14A187}"/>
                </a:ext>
              </a:extLst>
            </p:cNvPr>
            <p:cNvSpPr/>
            <p:nvPr/>
          </p:nvSpPr>
          <p:spPr>
            <a:xfrm>
              <a:off x="7242334" y="56707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8097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8" name="Freeform: Shape 1627">
              <a:extLst>
                <a:ext uri="{FF2B5EF4-FFF2-40B4-BE49-F238E27FC236}">
                  <a16:creationId xmlns:a16="http://schemas.microsoft.com/office/drawing/2014/main" xmlns="" id="{53229464-CB2F-43C9-B019-913637C1A89E}"/>
                </a:ext>
              </a:extLst>
            </p:cNvPr>
            <p:cNvSpPr/>
            <p:nvPr/>
          </p:nvSpPr>
          <p:spPr>
            <a:xfrm>
              <a:off x="7244297" y="5665628"/>
              <a:ext cx="9525" cy="9525"/>
            </a:xfrm>
            <a:custGeom>
              <a:avLst/>
              <a:gdLst>
                <a:gd name="connsiteX0" fmla="*/ 11847 w 9525"/>
                <a:gd name="connsiteY0" fmla="*/ 8414 h 9525"/>
                <a:gd name="connsiteX1" fmla="*/ 11847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847" y="8414"/>
                  </a:moveTo>
                  <a:cubicBezTo>
                    <a:pt x="4228" y="5556"/>
                    <a:pt x="7085" y="8414"/>
                    <a:pt x="11847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9" name="Freeform: Shape 1628">
              <a:extLst>
                <a:ext uri="{FF2B5EF4-FFF2-40B4-BE49-F238E27FC236}">
                  <a16:creationId xmlns:a16="http://schemas.microsoft.com/office/drawing/2014/main" xmlns="" id="{B426CD42-F981-438B-86B0-5B6DA6EDDF25}"/>
                </a:ext>
              </a:extLst>
            </p:cNvPr>
            <p:cNvSpPr/>
            <p:nvPr/>
          </p:nvSpPr>
          <p:spPr>
            <a:xfrm>
              <a:off x="7251859" y="56135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0" name="Freeform: Shape 1629">
              <a:extLst>
                <a:ext uri="{FF2B5EF4-FFF2-40B4-BE49-F238E27FC236}">
                  <a16:creationId xmlns:a16="http://schemas.microsoft.com/office/drawing/2014/main" xmlns="" id="{07D05431-6A9D-421C-BFA5-E03BB42E81D1}"/>
                </a:ext>
              </a:extLst>
            </p:cNvPr>
            <p:cNvSpPr/>
            <p:nvPr/>
          </p:nvSpPr>
          <p:spPr>
            <a:xfrm>
              <a:off x="7252811" y="5580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1" name="Freeform: Shape 1630">
              <a:extLst>
                <a:ext uri="{FF2B5EF4-FFF2-40B4-BE49-F238E27FC236}">
                  <a16:creationId xmlns:a16="http://schemas.microsoft.com/office/drawing/2014/main" xmlns="" id="{A96D7739-D0E8-4295-BDCA-6D1CFEA01EB0}"/>
                </a:ext>
              </a:extLst>
            </p:cNvPr>
            <p:cNvSpPr/>
            <p:nvPr/>
          </p:nvSpPr>
          <p:spPr>
            <a:xfrm>
              <a:off x="7255669" y="55745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2" name="Freeform: Shape 1631">
              <a:extLst>
                <a:ext uri="{FF2B5EF4-FFF2-40B4-BE49-F238E27FC236}">
                  <a16:creationId xmlns:a16="http://schemas.microsoft.com/office/drawing/2014/main" xmlns="" id="{3BB33886-7169-4FA4-B785-8588775CD89B}"/>
                </a:ext>
              </a:extLst>
            </p:cNvPr>
            <p:cNvSpPr/>
            <p:nvPr/>
          </p:nvSpPr>
          <p:spPr>
            <a:xfrm>
              <a:off x="7251859" y="56126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3" name="Freeform: Shape 1632">
              <a:extLst>
                <a:ext uri="{FF2B5EF4-FFF2-40B4-BE49-F238E27FC236}">
                  <a16:creationId xmlns:a16="http://schemas.microsoft.com/office/drawing/2014/main" xmlns="" id="{C7A72B1B-B533-4C22-A768-D646A86A6CE3}"/>
                </a:ext>
              </a:extLst>
            </p:cNvPr>
            <p:cNvSpPr/>
            <p:nvPr/>
          </p:nvSpPr>
          <p:spPr>
            <a:xfrm>
              <a:off x="7240429" y="5660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4" name="Freeform: Shape 1633">
              <a:extLst>
                <a:ext uri="{FF2B5EF4-FFF2-40B4-BE49-F238E27FC236}">
                  <a16:creationId xmlns:a16="http://schemas.microsoft.com/office/drawing/2014/main" xmlns="" id="{553D4B3C-C596-44FC-939B-EB25BA6AA4D4}"/>
                </a:ext>
              </a:extLst>
            </p:cNvPr>
            <p:cNvSpPr/>
            <p:nvPr/>
          </p:nvSpPr>
          <p:spPr>
            <a:xfrm>
              <a:off x="7255669" y="56278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7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5" name="Freeform: Shape 1634">
              <a:extLst>
                <a:ext uri="{FF2B5EF4-FFF2-40B4-BE49-F238E27FC236}">
                  <a16:creationId xmlns:a16="http://schemas.microsoft.com/office/drawing/2014/main" xmlns="" id="{C7803D53-85D9-4382-B560-6AD15C2723A9}"/>
                </a:ext>
              </a:extLst>
            </p:cNvPr>
            <p:cNvSpPr/>
            <p:nvPr/>
          </p:nvSpPr>
          <p:spPr>
            <a:xfrm>
              <a:off x="7253235" y="5639001"/>
              <a:ext cx="9525" cy="9525"/>
            </a:xfrm>
            <a:custGeom>
              <a:avLst/>
              <a:gdLst>
                <a:gd name="connsiteX0" fmla="*/ 10530 w 9525"/>
                <a:gd name="connsiteY0" fmla="*/ 7419 h 9525"/>
                <a:gd name="connsiteX1" fmla="*/ 10530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30" y="7419"/>
                  </a:moveTo>
                  <a:cubicBezTo>
                    <a:pt x="10530" y="6466"/>
                    <a:pt x="2910" y="8371"/>
                    <a:pt x="10530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6" name="Freeform: Shape 1635">
              <a:extLst>
                <a:ext uri="{FF2B5EF4-FFF2-40B4-BE49-F238E27FC236}">
                  <a16:creationId xmlns:a16="http://schemas.microsoft.com/office/drawing/2014/main" xmlns="" id="{01BA7397-0225-44B4-884F-1F70022575D0}"/>
                </a:ext>
              </a:extLst>
            </p:cNvPr>
            <p:cNvSpPr/>
            <p:nvPr/>
          </p:nvSpPr>
          <p:spPr>
            <a:xfrm>
              <a:off x="7251859" y="5657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xmlns="" id="{7521E90D-4BF6-40D6-B4C8-41FED1B1894F}"/>
                </a:ext>
              </a:extLst>
            </p:cNvPr>
            <p:cNvSpPr/>
            <p:nvPr/>
          </p:nvSpPr>
          <p:spPr>
            <a:xfrm>
              <a:off x="7255669" y="561951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xmlns="" id="{12CBA94C-9796-4200-808A-6938B732EB43}"/>
                </a:ext>
              </a:extLst>
            </p:cNvPr>
            <p:cNvSpPr/>
            <p:nvPr/>
          </p:nvSpPr>
          <p:spPr>
            <a:xfrm>
              <a:off x="7217569" y="56488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9" name="Freeform: Shape 1638">
              <a:extLst>
                <a:ext uri="{FF2B5EF4-FFF2-40B4-BE49-F238E27FC236}">
                  <a16:creationId xmlns:a16="http://schemas.microsoft.com/office/drawing/2014/main" xmlns="" id="{3FF2FC36-2C29-459B-B859-87FE08205FCE}"/>
                </a:ext>
              </a:extLst>
            </p:cNvPr>
            <p:cNvSpPr/>
            <p:nvPr/>
          </p:nvSpPr>
          <p:spPr>
            <a:xfrm>
              <a:off x="7201588" y="5662136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8837" y="7144"/>
                    <a:pt x="5027" y="7144"/>
                    <a:pt x="883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0" name="Freeform: Shape 1639">
              <a:extLst>
                <a:ext uri="{FF2B5EF4-FFF2-40B4-BE49-F238E27FC236}">
                  <a16:creationId xmlns:a16="http://schemas.microsoft.com/office/drawing/2014/main" xmlns="" id="{A5D0A4E5-6DEB-4D03-A042-50A87ED5BEB2}"/>
                </a:ext>
              </a:extLst>
            </p:cNvPr>
            <p:cNvSpPr/>
            <p:nvPr/>
          </p:nvSpPr>
          <p:spPr>
            <a:xfrm>
              <a:off x="7259479" y="5564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1" name="Freeform: Shape 1640">
              <a:extLst>
                <a:ext uri="{FF2B5EF4-FFF2-40B4-BE49-F238E27FC236}">
                  <a16:creationId xmlns:a16="http://schemas.microsoft.com/office/drawing/2014/main" xmlns="" id="{6558BA55-EFD4-4614-92B6-3B10ADB46882}"/>
                </a:ext>
              </a:extLst>
            </p:cNvPr>
            <p:cNvSpPr/>
            <p:nvPr/>
          </p:nvSpPr>
          <p:spPr>
            <a:xfrm>
              <a:off x="7211700" y="5506878"/>
              <a:ext cx="9525" cy="19050"/>
            </a:xfrm>
            <a:custGeom>
              <a:avLst/>
              <a:gdLst>
                <a:gd name="connsiteX0" fmla="*/ 7297 w 9525"/>
                <a:gd name="connsiteY0" fmla="*/ 7144 h 19050"/>
                <a:gd name="connsiteX1" fmla="*/ 8250 w 9525"/>
                <a:gd name="connsiteY1" fmla="*/ 12859 h 19050"/>
                <a:gd name="connsiteX2" fmla="*/ 7297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297" y="7144"/>
                  </a:moveTo>
                  <a:cubicBezTo>
                    <a:pt x="9202" y="10001"/>
                    <a:pt x="5392" y="10953"/>
                    <a:pt x="8250" y="12859"/>
                  </a:cubicBezTo>
                  <a:cubicBezTo>
                    <a:pt x="8250" y="11906"/>
                    <a:pt x="10155" y="8096"/>
                    <a:pt x="729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2" name="Freeform: Shape 1641">
              <a:extLst>
                <a:ext uri="{FF2B5EF4-FFF2-40B4-BE49-F238E27FC236}">
                  <a16:creationId xmlns:a16="http://schemas.microsoft.com/office/drawing/2014/main" xmlns="" id="{85BDA686-594F-4052-8231-187EF4E3567A}"/>
                </a:ext>
              </a:extLst>
            </p:cNvPr>
            <p:cNvSpPr/>
            <p:nvPr/>
          </p:nvSpPr>
          <p:spPr>
            <a:xfrm>
              <a:off x="7240429" y="5659517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3" name="Freeform: Shape 1642">
              <a:extLst>
                <a:ext uri="{FF2B5EF4-FFF2-40B4-BE49-F238E27FC236}">
                  <a16:creationId xmlns:a16="http://schemas.microsoft.com/office/drawing/2014/main" xmlns="" id="{FA28E1CD-7E72-469B-A86F-20E272D8FAC1}"/>
                </a:ext>
              </a:extLst>
            </p:cNvPr>
            <p:cNvSpPr/>
            <p:nvPr/>
          </p:nvSpPr>
          <p:spPr>
            <a:xfrm>
              <a:off x="7212806" y="55125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4" name="Freeform: Shape 1643">
              <a:extLst>
                <a:ext uri="{FF2B5EF4-FFF2-40B4-BE49-F238E27FC236}">
                  <a16:creationId xmlns:a16="http://schemas.microsoft.com/office/drawing/2014/main" xmlns="" id="{CAB90B7F-F32B-4471-A64A-F5FD07DB3424}"/>
                </a:ext>
              </a:extLst>
            </p:cNvPr>
            <p:cNvSpPr/>
            <p:nvPr/>
          </p:nvSpPr>
          <p:spPr>
            <a:xfrm>
              <a:off x="7255669" y="5559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5" name="Freeform: Shape 1644">
              <a:extLst>
                <a:ext uri="{FF2B5EF4-FFF2-40B4-BE49-F238E27FC236}">
                  <a16:creationId xmlns:a16="http://schemas.microsoft.com/office/drawing/2014/main" xmlns="" id="{3F2FD700-0B45-4CB4-8488-4053B930F9D0}"/>
                </a:ext>
              </a:extLst>
            </p:cNvPr>
            <p:cNvSpPr/>
            <p:nvPr/>
          </p:nvSpPr>
          <p:spPr>
            <a:xfrm>
              <a:off x="7253764" y="5576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6" name="Freeform: Shape 1645">
              <a:extLst>
                <a:ext uri="{FF2B5EF4-FFF2-40B4-BE49-F238E27FC236}">
                  <a16:creationId xmlns:a16="http://schemas.microsoft.com/office/drawing/2014/main" xmlns="" id="{90C49D11-2313-441B-88EE-A07078F49B34}"/>
                </a:ext>
              </a:extLst>
            </p:cNvPr>
            <p:cNvSpPr/>
            <p:nvPr/>
          </p:nvSpPr>
          <p:spPr>
            <a:xfrm>
              <a:off x="7252261" y="5549070"/>
              <a:ext cx="9525" cy="9525"/>
            </a:xfrm>
            <a:custGeom>
              <a:avLst/>
              <a:gdLst>
                <a:gd name="connsiteX0" fmla="*/ 7694 w 9525"/>
                <a:gd name="connsiteY0" fmla="*/ 7815 h 9525"/>
                <a:gd name="connsiteX1" fmla="*/ 7694 w 9525"/>
                <a:gd name="connsiteY1" fmla="*/ 781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694" y="7815"/>
                  </a:moveTo>
                  <a:cubicBezTo>
                    <a:pt x="9599" y="5909"/>
                    <a:pt x="5789" y="8767"/>
                    <a:pt x="7694" y="781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7" name="Freeform: Shape 1646">
              <a:extLst>
                <a:ext uri="{FF2B5EF4-FFF2-40B4-BE49-F238E27FC236}">
                  <a16:creationId xmlns:a16="http://schemas.microsoft.com/office/drawing/2014/main" xmlns="" id="{2EE056CF-2FD9-4D47-B9F5-91FCFF24020F}"/>
                </a:ext>
              </a:extLst>
            </p:cNvPr>
            <p:cNvSpPr/>
            <p:nvPr/>
          </p:nvSpPr>
          <p:spPr>
            <a:xfrm>
              <a:off x="7251435" y="5540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8" name="Freeform: Shape 1647">
              <a:extLst>
                <a:ext uri="{FF2B5EF4-FFF2-40B4-BE49-F238E27FC236}">
                  <a16:creationId xmlns:a16="http://schemas.microsoft.com/office/drawing/2014/main" xmlns="" id="{31120AE2-FA06-45FE-AFA1-0D33E375F3E8}"/>
                </a:ext>
              </a:extLst>
            </p:cNvPr>
            <p:cNvSpPr/>
            <p:nvPr/>
          </p:nvSpPr>
          <p:spPr>
            <a:xfrm>
              <a:off x="7212806" y="561927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9049" y="8096"/>
                    <a:pt x="10001" y="9049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xmlns="" id="{701A9BEA-1053-4CE2-B843-97F086C5CE12}"/>
                </a:ext>
              </a:extLst>
            </p:cNvPr>
            <p:cNvSpPr/>
            <p:nvPr/>
          </p:nvSpPr>
          <p:spPr>
            <a:xfrm>
              <a:off x="7240408" y="5660231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7144"/>
                    <a:pt x="8117" y="7144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xmlns="" id="{F8B5F90A-01CA-4B28-9C97-295D0DEB5514}"/>
                </a:ext>
              </a:extLst>
            </p:cNvPr>
            <p:cNvSpPr/>
            <p:nvPr/>
          </p:nvSpPr>
          <p:spPr>
            <a:xfrm>
              <a:off x="7229951" y="554783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1" name="Freeform: Shape 1650">
              <a:extLst>
                <a:ext uri="{FF2B5EF4-FFF2-40B4-BE49-F238E27FC236}">
                  <a16:creationId xmlns:a16="http://schemas.microsoft.com/office/drawing/2014/main" xmlns="" id="{B995B3A7-7356-4AFD-886C-0DF9275C5CC3}"/>
                </a:ext>
              </a:extLst>
            </p:cNvPr>
            <p:cNvSpPr/>
            <p:nvPr/>
          </p:nvSpPr>
          <p:spPr>
            <a:xfrm>
              <a:off x="7212806" y="55697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2" name="Freeform: Shape 1651">
              <a:extLst>
                <a:ext uri="{FF2B5EF4-FFF2-40B4-BE49-F238E27FC236}">
                  <a16:creationId xmlns:a16="http://schemas.microsoft.com/office/drawing/2014/main" xmlns="" id="{3AED9754-B88D-4781-8086-68399E7CBBF6}"/>
                </a:ext>
              </a:extLst>
            </p:cNvPr>
            <p:cNvSpPr/>
            <p:nvPr/>
          </p:nvSpPr>
          <p:spPr>
            <a:xfrm>
              <a:off x="7229951" y="554331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9049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3" name="Freeform: Shape 1652">
              <a:extLst>
                <a:ext uri="{FF2B5EF4-FFF2-40B4-BE49-F238E27FC236}">
                  <a16:creationId xmlns:a16="http://schemas.microsoft.com/office/drawing/2014/main" xmlns="" id="{B241DED0-59AD-4EF2-93E4-D1A5FC83DEA1}"/>
                </a:ext>
              </a:extLst>
            </p:cNvPr>
            <p:cNvSpPr/>
            <p:nvPr/>
          </p:nvSpPr>
          <p:spPr>
            <a:xfrm>
              <a:off x="7212806" y="5620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4" name="Freeform: Shape 1653">
              <a:extLst>
                <a:ext uri="{FF2B5EF4-FFF2-40B4-BE49-F238E27FC236}">
                  <a16:creationId xmlns:a16="http://schemas.microsoft.com/office/drawing/2014/main" xmlns="" id="{39E5F276-940E-42B4-B51D-8F59B3D87EDC}"/>
                </a:ext>
              </a:extLst>
            </p:cNvPr>
            <p:cNvSpPr/>
            <p:nvPr/>
          </p:nvSpPr>
          <p:spPr>
            <a:xfrm>
              <a:off x="7188876" y="5504021"/>
              <a:ext cx="85725" cy="171450"/>
            </a:xfrm>
            <a:custGeom>
              <a:avLst/>
              <a:gdLst>
                <a:gd name="connsiteX0" fmla="*/ 37741 w 85725"/>
                <a:gd name="connsiteY0" fmla="*/ 132874 h 171450"/>
                <a:gd name="connsiteX1" fmla="*/ 25359 w 85725"/>
                <a:gd name="connsiteY1" fmla="*/ 121444 h 171450"/>
                <a:gd name="connsiteX2" fmla="*/ 26311 w 85725"/>
                <a:gd name="connsiteY2" fmla="*/ 121444 h 171450"/>
                <a:gd name="connsiteX3" fmla="*/ 27264 w 85725"/>
                <a:gd name="connsiteY3" fmla="*/ 118586 h 171450"/>
                <a:gd name="connsiteX4" fmla="*/ 35836 w 85725"/>
                <a:gd name="connsiteY4" fmla="*/ 120491 h 171450"/>
                <a:gd name="connsiteX5" fmla="*/ 28216 w 85725"/>
                <a:gd name="connsiteY5" fmla="*/ 53816 h 171450"/>
                <a:gd name="connsiteX6" fmla="*/ 28216 w 85725"/>
                <a:gd name="connsiteY6" fmla="*/ 52864 h 171450"/>
                <a:gd name="connsiteX7" fmla="*/ 27264 w 85725"/>
                <a:gd name="connsiteY7" fmla="*/ 31909 h 171450"/>
                <a:gd name="connsiteX8" fmla="*/ 32026 w 85725"/>
                <a:gd name="connsiteY8" fmla="*/ 30004 h 171450"/>
                <a:gd name="connsiteX9" fmla="*/ 51076 w 85725"/>
                <a:gd name="connsiteY9" fmla="*/ 31909 h 171450"/>
                <a:gd name="connsiteX10" fmla="*/ 55839 w 85725"/>
                <a:gd name="connsiteY10" fmla="*/ 69056 h 171450"/>
                <a:gd name="connsiteX11" fmla="*/ 50124 w 85725"/>
                <a:gd name="connsiteY11" fmla="*/ 66199 h 171450"/>
                <a:gd name="connsiteX12" fmla="*/ 62506 w 85725"/>
                <a:gd name="connsiteY12" fmla="*/ 82391 h 171450"/>
                <a:gd name="connsiteX13" fmla="*/ 53934 w 85725"/>
                <a:gd name="connsiteY13" fmla="*/ 65247 h 171450"/>
                <a:gd name="connsiteX14" fmla="*/ 53934 w 85725"/>
                <a:gd name="connsiteY14" fmla="*/ 66199 h 171450"/>
                <a:gd name="connsiteX15" fmla="*/ 54886 w 85725"/>
                <a:gd name="connsiteY15" fmla="*/ 78581 h 171450"/>
                <a:gd name="connsiteX16" fmla="*/ 63459 w 85725"/>
                <a:gd name="connsiteY16" fmla="*/ 84297 h 171450"/>
                <a:gd name="connsiteX17" fmla="*/ 66316 w 85725"/>
                <a:gd name="connsiteY17" fmla="*/ 131922 h 171450"/>
                <a:gd name="connsiteX18" fmla="*/ 66316 w 85725"/>
                <a:gd name="connsiteY18" fmla="*/ 136684 h 171450"/>
                <a:gd name="connsiteX19" fmla="*/ 59649 w 85725"/>
                <a:gd name="connsiteY19" fmla="*/ 141447 h 171450"/>
                <a:gd name="connsiteX20" fmla="*/ 66316 w 85725"/>
                <a:gd name="connsiteY20" fmla="*/ 145256 h 171450"/>
                <a:gd name="connsiteX21" fmla="*/ 57744 w 85725"/>
                <a:gd name="connsiteY21" fmla="*/ 149066 h 171450"/>
                <a:gd name="connsiteX22" fmla="*/ 68221 w 85725"/>
                <a:gd name="connsiteY22" fmla="*/ 159544 h 171450"/>
                <a:gd name="connsiteX23" fmla="*/ 60601 w 85725"/>
                <a:gd name="connsiteY23" fmla="*/ 163354 h 171450"/>
                <a:gd name="connsiteX24" fmla="*/ 65364 w 85725"/>
                <a:gd name="connsiteY24" fmla="*/ 168116 h 171450"/>
                <a:gd name="connsiteX25" fmla="*/ 63459 w 85725"/>
                <a:gd name="connsiteY25" fmla="*/ 167164 h 171450"/>
                <a:gd name="connsiteX26" fmla="*/ 66316 w 85725"/>
                <a:gd name="connsiteY26" fmla="*/ 153829 h 171450"/>
                <a:gd name="connsiteX27" fmla="*/ 73936 w 85725"/>
                <a:gd name="connsiteY27" fmla="*/ 151924 h 171450"/>
                <a:gd name="connsiteX28" fmla="*/ 71079 w 85725"/>
                <a:gd name="connsiteY28" fmla="*/ 130969 h 171450"/>
                <a:gd name="connsiteX29" fmla="*/ 65364 w 85725"/>
                <a:gd name="connsiteY29" fmla="*/ 125254 h 171450"/>
                <a:gd name="connsiteX30" fmla="*/ 75841 w 85725"/>
                <a:gd name="connsiteY30" fmla="*/ 122397 h 171450"/>
                <a:gd name="connsiteX31" fmla="*/ 71079 w 85725"/>
                <a:gd name="connsiteY31" fmla="*/ 116681 h 171450"/>
                <a:gd name="connsiteX32" fmla="*/ 68221 w 85725"/>
                <a:gd name="connsiteY32" fmla="*/ 83344 h 171450"/>
                <a:gd name="connsiteX33" fmla="*/ 75841 w 85725"/>
                <a:gd name="connsiteY33" fmla="*/ 83344 h 171450"/>
                <a:gd name="connsiteX34" fmla="*/ 77746 w 85725"/>
                <a:gd name="connsiteY34" fmla="*/ 81439 h 171450"/>
                <a:gd name="connsiteX35" fmla="*/ 71079 w 85725"/>
                <a:gd name="connsiteY35" fmla="*/ 74772 h 171450"/>
                <a:gd name="connsiteX36" fmla="*/ 80604 w 85725"/>
                <a:gd name="connsiteY36" fmla="*/ 70009 h 171450"/>
                <a:gd name="connsiteX37" fmla="*/ 72984 w 85725"/>
                <a:gd name="connsiteY37" fmla="*/ 68104 h 171450"/>
                <a:gd name="connsiteX38" fmla="*/ 79651 w 85725"/>
                <a:gd name="connsiteY38" fmla="*/ 66199 h 171450"/>
                <a:gd name="connsiteX39" fmla="*/ 71079 w 85725"/>
                <a:gd name="connsiteY39" fmla="*/ 78581 h 171450"/>
                <a:gd name="connsiteX40" fmla="*/ 78699 w 85725"/>
                <a:gd name="connsiteY40" fmla="*/ 70961 h 171450"/>
                <a:gd name="connsiteX41" fmla="*/ 70126 w 85725"/>
                <a:gd name="connsiteY41" fmla="*/ 73819 h 171450"/>
                <a:gd name="connsiteX42" fmla="*/ 69174 w 85725"/>
                <a:gd name="connsiteY42" fmla="*/ 54769 h 171450"/>
                <a:gd name="connsiteX43" fmla="*/ 67269 w 85725"/>
                <a:gd name="connsiteY43" fmla="*/ 50959 h 171450"/>
                <a:gd name="connsiteX44" fmla="*/ 67269 w 85725"/>
                <a:gd name="connsiteY44" fmla="*/ 36672 h 171450"/>
                <a:gd name="connsiteX45" fmla="*/ 65364 w 85725"/>
                <a:gd name="connsiteY45" fmla="*/ 22384 h 171450"/>
                <a:gd name="connsiteX46" fmla="*/ 72031 w 85725"/>
                <a:gd name="connsiteY46" fmla="*/ 10954 h 171450"/>
                <a:gd name="connsiteX47" fmla="*/ 53934 w 85725"/>
                <a:gd name="connsiteY47" fmla="*/ 18574 h 171450"/>
                <a:gd name="connsiteX48" fmla="*/ 57744 w 85725"/>
                <a:gd name="connsiteY48" fmla="*/ 13811 h 171450"/>
                <a:gd name="connsiteX49" fmla="*/ 34884 w 85725"/>
                <a:gd name="connsiteY49" fmla="*/ 17622 h 171450"/>
                <a:gd name="connsiteX50" fmla="*/ 24406 w 85725"/>
                <a:gd name="connsiteY50" fmla="*/ 7144 h 171450"/>
                <a:gd name="connsiteX51" fmla="*/ 26311 w 85725"/>
                <a:gd name="connsiteY51" fmla="*/ 11906 h 171450"/>
                <a:gd name="connsiteX52" fmla="*/ 7261 w 85725"/>
                <a:gd name="connsiteY52" fmla="*/ 10954 h 171450"/>
                <a:gd name="connsiteX53" fmla="*/ 7261 w 85725"/>
                <a:gd name="connsiteY53" fmla="*/ 67152 h 171450"/>
                <a:gd name="connsiteX54" fmla="*/ 15834 w 85725"/>
                <a:gd name="connsiteY54" fmla="*/ 70009 h 171450"/>
                <a:gd name="connsiteX55" fmla="*/ 16786 w 85725"/>
                <a:gd name="connsiteY55" fmla="*/ 99536 h 171450"/>
                <a:gd name="connsiteX56" fmla="*/ 9166 w 85725"/>
                <a:gd name="connsiteY56" fmla="*/ 97631 h 171450"/>
                <a:gd name="connsiteX57" fmla="*/ 16786 w 85725"/>
                <a:gd name="connsiteY57" fmla="*/ 106204 h 171450"/>
                <a:gd name="connsiteX58" fmla="*/ 15834 w 85725"/>
                <a:gd name="connsiteY58" fmla="*/ 103347 h 171450"/>
                <a:gd name="connsiteX59" fmla="*/ 21549 w 85725"/>
                <a:gd name="connsiteY59" fmla="*/ 106204 h 171450"/>
                <a:gd name="connsiteX60" fmla="*/ 15834 w 85725"/>
                <a:gd name="connsiteY60" fmla="*/ 115729 h 171450"/>
                <a:gd name="connsiteX61" fmla="*/ 15834 w 85725"/>
                <a:gd name="connsiteY61" fmla="*/ 165259 h 171450"/>
                <a:gd name="connsiteX62" fmla="*/ 37741 w 85725"/>
                <a:gd name="connsiteY62" fmla="*/ 165259 h 171450"/>
                <a:gd name="connsiteX63" fmla="*/ 37741 w 85725"/>
                <a:gd name="connsiteY63" fmla="*/ 164306 h 171450"/>
                <a:gd name="connsiteX64" fmla="*/ 38694 w 85725"/>
                <a:gd name="connsiteY64" fmla="*/ 161449 h 171450"/>
                <a:gd name="connsiteX65" fmla="*/ 32979 w 85725"/>
                <a:gd name="connsiteY65" fmla="*/ 159544 h 171450"/>
                <a:gd name="connsiteX66" fmla="*/ 32026 w 85725"/>
                <a:gd name="connsiteY66" fmla="*/ 140494 h 171450"/>
                <a:gd name="connsiteX67" fmla="*/ 37741 w 85725"/>
                <a:gd name="connsiteY67" fmla="*/ 132874 h 171450"/>
                <a:gd name="connsiteX68" fmla="*/ 28216 w 85725"/>
                <a:gd name="connsiteY68" fmla="*/ 99536 h 171450"/>
                <a:gd name="connsiteX69" fmla="*/ 28216 w 85725"/>
                <a:gd name="connsiteY69" fmla="*/ 99536 h 171450"/>
                <a:gd name="connsiteX70" fmla="*/ 28216 w 85725"/>
                <a:gd name="connsiteY70" fmla="*/ 96679 h 171450"/>
                <a:gd name="connsiteX71" fmla="*/ 28216 w 85725"/>
                <a:gd name="connsiteY71" fmla="*/ 96679 h 171450"/>
                <a:gd name="connsiteX72" fmla="*/ 9166 w 85725"/>
                <a:gd name="connsiteY72" fmla="*/ 103347 h 171450"/>
                <a:gd name="connsiteX73" fmla="*/ 9166 w 85725"/>
                <a:gd name="connsiteY73" fmla="*/ 103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85725" h="171450">
                  <a:moveTo>
                    <a:pt x="37741" y="132874"/>
                  </a:moveTo>
                  <a:cubicBezTo>
                    <a:pt x="37741" y="135731"/>
                    <a:pt x="31074" y="121444"/>
                    <a:pt x="25359" y="121444"/>
                  </a:cubicBezTo>
                  <a:cubicBezTo>
                    <a:pt x="27264" y="122397"/>
                    <a:pt x="27264" y="122397"/>
                    <a:pt x="26311" y="121444"/>
                  </a:cubicBezTo>
                  <a:cubicBezTo>
                    <a:pt x="31074" y="123349"/>
                    <a:pt x="32026" y="122397"/>
                    <a:pt x="27264" y="118586"/>
                  </a:cubicBezTo>
                  <a:cubicBezTo>
                    <a:pt x="33931" y="117634"/>
                    <a:pt x="28216" y="122397"/>
                    <a:pt x="35836" y="120491"/>
                  </a:cubicBezTo>
                  <a:cubicBezTo>
                    <a:pt x="39646" y="111919"/>
                    <a:pt x="32026" y="62389"/>
                    <a:pt x="28216" y="53816"/>
                  </a:cubicBezTo>
                  <a:cubicBezTo>
                    <a:pt x="32979" y="53816"/>
                    <a:pt x="32979" y="52864"/>
                    <a:pt x="28216" y="52864"/>
                  </a:cubicBezTo>
                  <a:cubicBezTo>
                    <a:pt x="30121" y="47149"/>
                    <a:pt x="37741" y="38577"/>
                    <a:pt x="27264" y="31909"/>
                  </a:cubicBezTo>
                  <a:cubicBezTo>
                    <a:pt x="31074" y="35719"/>
                    <a:pt x="34884" y="29052"/>
                    <a:pt x="32026" y="30004"/>
                  </a:cubicBezTo>
                  <a:cubicBezTo>
                    <a:pt x="39646" y="33814"/>
                    <a:pt x="47266" y="36672"/>
                    <a:pt x="51076" y="31909"/>
                  </a:cubicBezTo>
                  <a:cubicBezTo>
                    <a:pt x="49171" y="37624"/>
                    <a:pt x="49171" y="53816"/>
                    <a:pt x="55839" y="69056"/>
                  </a:cubicBezTo>
                  <a:cubicBezTo>
                    <a:pt x="53934" y="68104"/>
                    <a:pt x="52029" y="67152"/>
                    <a:pt x="50124" y="66199"/>
                  </a:cubicBezTo>
                  <a:cubicBezTo>
                    <a:pt x="56791" y="75724"/>
                    <a:pt x="48219" y="82391"/>
                    <a:pt x="62506" y="82391"/>
                  </a:cubicBezTo>
                  <a:cubicBezTo>
                    <a:pt x="59649" y="83344"/>
                    <a:pt x="56791" y="64294"/>
                    <a:pt x="53934" y="65247"/>
                  </a:cubicBezTo>
                  <a:cubicBezTo>
                    <a:pt x="57744" y="65247"/>
                    <a:pt x="57744" y="66199"/>
                    <a:pt x="53934" y="66199"/>
                  </a:cubicBezTo>
                  <a:cubicBezTo>
                    <a:pt x="53934" y="66199"/>
                    <a:pt x="64411" y="77629"/>
                    <a:pt x="54886" y="78581"/>
                  </a:cubicBezTo>
                  <a:cubicBezTo>
                    <a:pt x="55839" y="79534"/>
                    <a:pt x="62506" y="87154"/>
                    <a:pt x="63459" y="84297"/>
                  </a:cubicBezTo>
                  <a:cubicBezTo>
                    <a:pt x="55839" y="78581"/>
                    <a:pt x="66316" y="126206"/>
                    <a:pt x="66316" y="131922"/>
                  </a:cubicBezTo>
                  <a:cubicBezTo>
                    <a:pt x="58696" y="126206"/>
                    <a:pt x="66316" y="137636"/>
                    <a:pt x="66316" y="136684"/>
                  </a:cubicBezTo>
                  <a:cubicBezTo>
                    <a:pt x="63459" y="136684"/>
                    <a:pt x="65364" y="136684"/>
                    <a:pt x="59649" y="141447"/>
                  </a:cubicBezTo>
                  <a:cubicBezTo>
                    <a:pt x="59649" y="139541"/>
                    <a:pt x="67269" y="145256"/>
                    <a:pt x="66316" y="145256"/>
                  </a:cubicBezTo>
                  <a:cubicBezTo>
                    <a:pt x="57744" y="142399"/>
                    <a:pt x="59649" y="150019"/>
                    <a:pt x="57744" y="149066"/>
                  </a:cubicBezTo>
                  <a:cubicBezTo>
                    <a:pt x="59649" y="150972"/>
                    <a:pt x="65364" y="155734"/>
                    <a:pt x="68221" y="159544"/>
                  </a:cubicBezTo>
                  <a:cubicBezTo>
                    <a:pt x="63459" y="161449"/>
                    <a:pt x="63459" y="164306"/>
                    <a:pt x="60601" y="163354"/>
                  </a:cubicBezTo>
                  <a:cubicBezTo>
                    <a:pt x="63459" y="166211"/>
                    <a:pt x="59649" y="168116"/>
                    <a:pt x="65364" y="168116"/>
                  </a:cubicBezTo>
                  <a:cubicBezTo>
                    <a:pt x="67269" y="167164"/>
                    <a:pt x="66316" y="167164"/>
                    <a:pt x="63459" y="167164"/>
                  </a:cubicBezTo>
                  <a:cubicBezTo>
                    <a:pt x="63459" y="167164"/>
                    <a:pt x="78699" y="159544"/>
                    <a:pt x="66316" y="153829"/>
                  </a:cubicBezTo>
                  <a:cubicBezTo>
                    <a:pt x="69174" y="152877"/>
                    <a:pt x="71079" y="152877"/>
                    <a:pt x="73936" y="151924"/>
                  </a:cubicBezTo>
                  <a:cubicBezTo>
                    <a:pt x="72031" y="148114"/>
                    <a:pt x="77746" y="139541"/>
                    <a:pt x="71079" y="130969"/>
                  </a:cubicBezTo>
                  <a:cubicBezTo>
                    <a:pt x="82509" y="130969"/>
                    <a:pt x="67269" y="127159"/>
                    <a:pt x="65364" y="125254"/>
                  </a:cubicBezTo>
                  <a:cubicBezTo>
                    <a:pt x="72984" y="124302"/>
                    <a:pt x="68221" y="124302"/>
                    <a:pt x="75841" y="122397"/>
                  </a:cubicBezTo>
                  <a:cubicBezTo>
                    <a:pt x="76794" y="122397"/>
                    <a:pt x="71079" y="117634"/>
                    <a:pt x="71079" y="116681"/>
                  </a:cubicBezTo>
                  <a:cubicBezTo>
                    <a:pt x="72984" y="94774"/>
                    <a:pt x="79651" y="97631"/>
                    <a:pt x="68221" y="83344"/>
                  </a:cubicBezTo>
                  <a:cubicBezTo>
                    <a:pt x="70126" y="78581"/>
                    <a:pt x="73936" y="83344"/>
                    <a:pt x="75841" y="83344"/>
                  </a:cubicBezTo>
                  <a:cubicBezTo>
                    <a:pt x="73936" y="83344"/>
                    <a:pt x="73936" y="82391"/>
                    <a:pt x="77746" y="81439"/>
                  </a:cubicBezTo>
                  <a:cubicBezTo>
                    <a:pt x="77746" y="81439"/>
                    <a:pt x="72031" y="77629"/>
                    <a:pt x="71079" y="74772"/>
                  </a:cubicBezTo>
                  <a:cubicBezTo>
                    <a:pt x="74889" y="72866"/>
                    <a:pt x="78699" y="71914"/>
                    <a:pt x="80604" y="70009"/>
                  </a:cubicBezTo>
                  <a:cubicBezTo>
                    <a:pt x="75841" y="66199"/>
                    <a:pt x="82509" y="71914"/>
                    <a:pt x="72984" y="68104"/>
                  </a:cubicBezTo>
                  <a:cubicBezTo>
                    <a:pt x="74889" y="67152"/>
                    <a:pt x="78699" y="65247"/>
                    <a:pt x="79651" y="66199"/>
                  </a:cubicBezTo>
                  <a:cubicBezTo>
                    <a:pt x="82509" y="64294"/>
                    <a:pt x="72984" y="81439"/>
                    <a:pt x="71079" y="78581"/>
                  </a:cubicBezTo>
                  <a:cubicBezTo>
                    <a:pt x="71079" y="78581"/>
                    <a:pt x="80604" y="72866"/>
                    <a:pt x="78699" y="70961"/>
                  </a:cubicBezTo>
                  <a:cubicBezTo>
                    <a:pt x="72031" y="72866"/>
                    <a:pt x="76794" y="71914"/>
                    <a:pt x="70126" y="73819"/>
                  </a:cubicBezTo>
                  <a:cubicBezTo>
                    <a:pt x="82509" y="69056"/>
                    <a:pt x="68221" y="58579"/>
                    <a:pt x="69174" y="54769"/>
                  </a:cubicBezTo>
                  <a:cubicBezTo>
                    <a:pt x="79651" y="57627"/>
                    <a:pt x="70126" y="50006"/>
                    <a:pt x="67269" y="50959"/>
                  </a:cubicBezTo>
                  <a:cubicBezTo>
                    <a:pt x="75841" y="48102"/>
                    <a:pt x="68221" y="35719"/>
                    <a:pt x="67269" y="36672"/>
                  </a:cubicBezTo>
                  <a:cubicBezTo>
                    <a:pt x="81556" y="30956"/>
                    <a:pt x="64411" y="19527"/>
                    <a:pt x="65364" y="22384"/>
                  </a:cubicBezTo>
                  <a:cubicBezTo>
                    <a:pt x="66316" y="21431"/>
                    <a:pt x="74889" y="12859"/>
                    <a:pt x="72031" y="10954"/>
                  </a:cubicBezTo>
                  <a:cubicBezTo>
                    <a:pt x="54886" y="18574"/>
                    <a:pt x="66316" y="12859"/>
                    <a:pt x="53934" y="18574"/>
                  </a:cubicBezTo>
                  <a:cubicBezTo>
                    <a:pt x="65364" y="1429"/>
                    <a:pt x="59649" y="17622"/>
                    <a:pt x="57744" y="13811"/>
                  </a:cubicBezTo>
                  <a:cubicBezTo>
                    <a:pt x="52029" y="20479"/>
                    <a:pt x="32026" y="3334"/>
                    <a:pt x="34884" y="17622"/>
                  </a:cubicBezTo>
                  <a:cubicBezTo>
                    <a:pt x="31074" y="19527"/>
                    <a:pt x="27264" y="9049"/>
                    <a:pt x="24406" y="7144"/>
                  </a:cubicBezTo>
                  <a:cubicBezTo>
                    <a:pt x="21549" y="9049"/>
                    <a:pt x="21549" y="10954"/>
                    <a:pt x="26311" y="11906"/>
                  </a:cubicBezTo>
                  <a:cubicBezTo>
                    <a:pt x="27264" y="10002"/>
                    <a:pt x="5356" y="10954"/>
                    <a:pt x="7261" y="10954"/>
                  </a:cubicBezTo>
                  <a:cubicBezTo>
                    <a:pt x="9166" y="41434"/>
                    <a:pt x="13929" y="44291"/>
                    <a:pt x="7261" y="67152"/>
                  </a:cubicBezTo>
                  <a:cubicBezTo>
                    <a:pt x="10119" y="68104"/>
                    <a:pt x="12976" y="69056"/>
                    <a:pt x="15834" y="70009"/>
                  </a:cubicBezTo>
                  <a:cubicBezTo>
                    <a:pt x="12024" y="78581"/>
                    <a:pt x="19644" y="97631"/>
                    <a:pt x="16786" y="99536"/>
                  </a:cubicBezTo>
                  <a:cubicBezTo>
                    <a:pt x="16786" y="99536"/>
                    <a:pt x="11071" y="97631"/>
                    <a:pt x="9166" y="97631"/>
                  </a:cubicBezTo>
                  <a:cubicBezTo>
                    <a:pt x="13929" y="100489"/>
                    <a:pt x="12024" y="107156"/>
                    <a:pt x="16786" y="106204"/>
                  </a:cubicBezTo>
                  <a:cubicBezTo>
                    <a:pt x="15834" y="106204"/>
                    <a:pt x="15834" y="103347"/>
                    <a:pt x="15834" y="103347"/>
                  </a:cubicBezTo>
                  <a:cubicBezTo>
                    <a:pt x="16786" y="106204"/>
                    <a:pt x="18691" y="106204"/>
                    <a:pt x="21549" y="106204"/>
                  </a:cubicBezTo>
                  <a:cubicBezTo>
                    <a:pt x="2499" y="110966"/>
                    <a:pt x="24406" y="117634"/>
                    <a:pt x="15834" y="115729"/>
                  </a:cubicBezTo>
                  <a:cubicBezTo>
                    <a:pt x="28216" y="125254"/>
                    <a:pt x="15834" y="160497"/>
                    <a:pt x="15834" y="165259"/>
                  </a:cubicBezTo>
                  <a:cubicBezTo>
                    <a:pt x="18691" y="169069"/>
                    <a:pt x="36789" y="166211"/>
                    <a:pt x="37741" y="165259"/>
                  </a:cubicBezTo>
                  <a:cubicBezTo>
                    <a:pt x="33931" y="160497"/>
                    <a:pt x="36789" y="165259"/>
                    <a:pt x="37741" y="164306"/>
                  </a:cubicBezTo>
                  <a:cubicBezTo>
                    <a:pt x="35836" y="162402"/>
                    <a:pt x="36789" y="161449"/>
                    <a:pt x="38694" y="161449"/>
                  </a:cubicBezTo>
                  <a:cubicBezTo>
                    <a:pt x="38694" y="157639"/>
                    <a:pt x="35836" y="161449"/>
                    <a:pt x="32979" y="159544"/>
                  </a:cubicBezTo>
                  <a:cubicBezTo>
                    <a:pt x="38694" y="157639"/>
                    <a:pt x="39646" y="142399"/>
                    <a:pt x="32026" y="140494"/>
                  </a:cubicBezTo>
                  <a:cubicBezTo>
                    <a:pt x="43456" y="133827"/>
                    <a:pt x="25359" y="137636"/>
                    <a:pt x="37741" y="132874"/>
                  </a:cubicBezTo>
                  <a:close/>
                  <a:moveTo>
                    <a:pt x="28216" y="99536"/>
                  </a:moveTo>
                  <a:cubicBezTo>
                    <a:pt x="29169" y="99536"/>
                    <a:pt x="29169" y="100489"/>
                    <a:pt x="28216" y="99536"/>
                  </a:cubicBezTo>
                  <a:close/>
                  <a:moveTo>
                    <a:pt x="28216" y="96679"/>
                  </a:moveTo>
                  <a:cubicBezTo>
                    <a:pt x="28216" y="97631"/>
                    <a:pt x="25359" y="98584"/>
                    <a:pt x="28216" y="96679"/>
                  </a:cubicBezTo>
                  <a:close/>
                  <a:moveTo>
                    <a:pt x="9166" y="103347"/>
                  </a:moveTo>
                  <a:cubicBezTo>
                    <a:pt x="8214" y="102394"/>
                    <a:pt x="12976" y="104299"/>
                    <a:pt x="9166" y="1033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5" name="Freeform: Shape 1654">
              <a:extLst>
                <a:ext uri="{FF2B5EF4-FFF2-40B4-BE49-F238E27FC236}">
                  <a16:creationId xmlns:a16="http://schemas.microsoft.com/office/drawing/2014/main" xmlns="" id="{06698201-321A-4BBD-BAD0-0D10B1C01DCB}"/>
                </a:ext>
              </a:extLst>
            </p:cNvPr>
            <p:cNvSpPr/>
            <p:nvPr/>
          </p:nvSpPr>
          <p:spPr>
            <a:xfrm>
              <a:off x="7194709" y="5600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6" name="Freeform: Shape 1655">
              <a:extLst>
                <a:ext uri="{FF2B5EF4-FFF2-40B4-BE49-F238E27FC236}">
                  <a16:creationId xmlns:a16="http://schemas.microsoft.com/office/drawing/2014/main" xmlns="" id="{9F7CA0D1-2B57-41A8-B2B7-3515E82199EF}"/>
                </a:ext>
              </a:extLst>
            </p:cNvPr>
            <p:cNvSpPr/>
            <p:nvPr/>
          </p:nvSpPr>
          <p:spPr>
            <a:xfrm>
              <a:off x="7251435" y="56135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7" name="Freeform: Shape 1656">
              <a:extLst>
                <a:ext uri="{FF2B5EF4-FFF2-40B4-BE49-F238E27FC236}">
                  <a16:creationId xmlns:a16="http://schemas.microsoft.com/office/drawing/2014/main" xmlns="" id="{835C6558-2569-451B-9577-BC35B192D167}"/>
                </a:ext>
              </a:extLst>
            </p:cNvPr>
            <p:cNvSpPr/>
            <p:nvPr/>
          </p:nvSpPr>
          <p:spPr>
            <a:xfrm>
              <a:off x="7213865" y="557260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8" name="Freeform: Shape 1657">
              <a:extLst>
                <a:ext uri="{FF2B5EF4-FFF2-40B4-BE49-F238E27FC236}">
                  <a16:creationId xmlns:a16="http://schemas.microsoft.com/office/drawing/2014/main" xmlns="" id="{04C278FC-81C2-4C9D-B1C8-7236464627A2}"/>
                </a:ext>
              </a:extLst>
            </p:cNvPr>
            <p:cNvSpPr/>
            <p:nvPr/>
          </p:nvSpPr>
          <p:spPr>
            <a:xfrm>
              <a:off x="7241910" y="56297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9" name="Freeform: Shape 1658">
              <a:extLst>
                <a:ext uri="{FF2B5EF4-FFF2-40B4-BE49-F238E27FC236}">
                  <a16:creationId xmlns:a16="http://schemas.microsoft.com/office/drawing/2014/main" xmlns="" id="{1FB93F5B-1DFA-40D1-9C4E-0E05135916FB}"/>
                </a:ext>
              </a:extLst>
            </p:cNvPr>
            <p:cNvSpPr/>
            <p:nvPr/>
          </p:nvSpPr>
          <p:spPr>
            <a:xfrm>
              <a:off x="7241381" y="56364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0" name="Freeform: Shape 1659">
              <a:extLst>
                <a:ext uri="{FF2B5EF4-FFF2-40B4-BE49-F238E27FC236}">
                  <a16:creationId xmlns:a16="http://schemas.microsoft.com/office/drawing/2014/main" xmlns="" id="{89C9335F-270D-4A9B-B805-7F80322A0448}"/>
                </a:ext>
              </a:extLst>
            </p:cNvPr>
            <p:cNvSpPr/>
            <p:nvPr/>
          </p:nvSpPr>
          <p:spPr>
            <a:xfrm>
              <a:off x="7240429" y="56421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1" name="Freeform: Shape 1660">
              <a:extLst>
                <a:ext uri="{FF2B5EF4-FFF2-40B4-BE49-F238E27FC236}">
                  <a16:creationId xmlns:a16="http://schemas.microsoft.com/office/drawing/2014/main" xmlns="" id="{E3DEC929-D20A-4D28-9B6D-D724C9065BA4}"/>
                </a:ext>
              </a:extLst>
            </p:cNvPr>
            <p:cNvSpPr/>
            <p:nvPr/>
          </p:nvSpPr>
          <p:spPr>
            <a:xfrm>
              <a:off x="7233999" y="557760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2" name="Freeform: Shape 1661">
              <a:extLst>
                <a:ext uri="{FF2B5EF4-FFF2-40B4-BE49-F238E27FC236}">
                  <a16:creationId xmlns:a16="http://schemas.microsoft.com/office/drawing/2014/main" xmlns="" id="{56679AFD-3E9B-4467-B60B-2647337CFBA0}"/>
                </a:ext>
              </a:extLst>
            </p:cNvPr>
            <p:cNvSpPr/>
            <p:nvPr/>
          </p:nvSpPr>
          <p:spPr>
            <a:xfrm>
              <a:off x="7240756" y="5582126"/>
              <a:ext cx="9525" cy="9525"/>
            </a:xfrm>
            <a:custGeom>
              <a:avLst/>
              <a:gdLst>
                <a:gd name="connsiteX0" fmla="*/ 8722 w 9525"/>
                <a:gd name="connsiteY0" fmla="*/ 8097 h 9525"/>
                <a:gd name="connsiteX1" fmla="*/ 7769 w 9525"/>
                <a:gd name="connsiteY1" fmla="*/ 7144 h 9525"/>
                <a:gd name="connsiteX2" fmla="*/ 8722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22" y="8097"/>
                  </a:moveTo>
                  <a:cubicBezTo>
                    <a:pt x="7769" y="8097"/>
                    <a:pt x="7769" y="7144"/>
                    <a:pt x="7769" y="7144"/>
                  </a:cubicBezTo>
                  <a:cubicBezTo>
                    <a:pt x="6817" y="8097"/>
                    <a:pt x="6817" y="8097"/>
                    <a:pt x="8722" y="80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3" name="Freeform: Shape 1662">
              <a:extLst>
                <a:ext uri="{FF2B5EF4-FFF2-40B4-BE49-F238E27FC236}">
                  <a16:creationId xmlns:a16="http://schemas.microsoft.com/office/drawing/2014/main" xmlns="" id="{CC6AC878-E8B7-4A79-A114-608D70E10253}"/>
                </a:ext>
              </a:extLst>
            </p:cNvPr>
            <p:cNvSpPr/>
            <p:nvPr/>
          </p:nvSpPr>
          <p:spPr>
            <a:xfrm>
              <a:off x="7229951" y="555027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4" name="Freeform: Shape 1663">
              <a:extLst>
                <a:ext uri="{FF2B5EF4-FFF2-40B4-BE49-F238E27FC236}">
                  <a16:creationId xmlns:a16="http://schemas.microsoft.com/office/drawing/2014/main" xmlns="" id="{365FC9B5-9E8C-410B-8B86-5AEE6394E97B}"/>
                </a:ext>
              </a:extLst>
            </p:cNvPr>
            <p:cNvSpPr/>
            <p:nvPr/>
          </p:nvSpPr>
          <p:spPr>
            <a:xfrm>
              <a:off x="7240005" y="55811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8096"/>
                    <a:pt x="8520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5" name="Freeform: Shape 1664">
              <a:extLst>
                <a:ext uri="{FF2B5EF4-FFF2-40B4-BE49-F238E27FC236}">
                  <a16:creationId xmlns:a16="http://schemas.microsoft.com/office/drawing/2014/main" xmlns="" id="{E1609D9E-7E85-481B-8C7D-12683E5D8A65}"/>
                </a:ext>
              </a:extLst>
            </p:cNvPr>
            <p:cNvSpPr/>
            <p:nvPr/>
          </p:nvSpPr>
          <p:spPr>
            <a:xfrm>
              <a:off x="7240429" y="5664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6" name="Freeform: Shape 1665">
              <a:extLst>
                <a:ext uri="{FF2B5EF4-FFF2-40B4-BE49-F238E27FC236}">
                  <a16:creationId xmlns:a16="http://schemas.microsoft.com/office/drawing/2014/main" xmlns="" id="{79C22862-7DFD-4255-A560-7C0793258339}"/>
                </a:ext>
              </a:extLst>
            </p:cNvPr>
            <p:cNvSpPr/>
            <p:nvPr/>
          </p:nvSpPr>
          <p:spPr>
            <a:xfrm>
              <a:off x="7240429" y="5664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7" name="Freeform: Shape 1666">
              <a:extLst>
                <a:ext uri="{FF2B5EF4-FFF2-40B4-BE49-F238E27FC236}">
                  <a16:creationId xmlns:a16="http://schemas.microsoft.com/office/drawing/2014/main" xmlns="" id="{C7561028-54AA-4679-B11A-0929C11191D1}"/>
                </a:ext>
              </a:extLst>
            </p:cNvPr>
            <p:cNvSpPr/>
            <p:nvPr/>
          </p:nvSpPr>
          <p:spPr>
            <a:xfrm>
              <a:off x="7240958" y="566594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8" name="Freeform: Shape 1667">
              <a:extLst>
                <a:ext uri="{FF2B5EF4-FFF2-40B4-BE49-F238E27FC236}">
                  <a16:creationId xmlns:a16="http://schemas.microsoft.com/office/drawing/2014/main" xmlns="" id="{2AF16079-ACCE-4920-BAC2-87F8381DA3FE}"/>
                </a:ext>
              </a:extLst>
            </p:cNvPr>
            <p:cNvSpPr/>
            <p:nvPr/>
          </p:nvSpPr>
          <p:spPr>
            <a:xfrm>
              <a:off x="7240429" y="565737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9" name="Freeform: Shape 1668">
              <a:extLst>
                <a:ext uri="{FF2B5EF4-FFF2-40B4-BE49-F238E27FC236}">
                  <a16:creationId xmlns:a16="http://schemas.microsoft.com/office/drawing/2014/main" xmlns="" id="{264E69C1-ECFD-4FF2-A80B-765D97D77AE3}"/>
                </a:ext>
              </a:extLst>
            </p:cNvPr>
            <p:cNvSpPr/>
            <p:nvPr/>
          </p:nvSpPr>
          <p:spPr>
            <a:xfrm>
              <a:off x="7239872" y="565546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2859"/>
                    <a:pt x="7700" y="7144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0" name="Freeform: Shape 1669">
              <a:extLst>
                <a:ext uri="{FF2B5EF4-FFF2-40B4-BE49-F238E27FC236}">
                  <a16:creationId xmlns:a16="http://schemas.microsoft.com/office/drawing/2014/main" xmlns="" id="{349723E0-9A97-43FF-88BF-900B753819D2}"/>
                </a:ext>
              </a:extLst>
            </p:cNvPr>
            <p:cNvSpPr/>
            <p:nvPr/>
          </p:nvSpPr>
          <p:spPr>
            <a:xfrm>
              <a:off x="7253607" y="5645943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10158" y="10954"/>
                    <a:pt x="6348" y="8096"/>
                    <a:pt x="73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1" name="Freeform: Shape 1670">
              <a:extLst>
                <a:ext uri="{FF2B5EF4-FFF2-40B4-BE49-F238E27FC236}">
                  <a16:creationId xmlns:a16="http://schemas.microsoft.com/office/drawing/2014/main" xmlns="" id="{A56AE9A4-A3B9-4EAD-8C55-FB6A8BE14A35}"/>
                </a:ext>
              </a:extLst>
            </p:cNvPr>
            <p:cNvSpPr/>
            <p:nvPr/>
          </p:nvSpPr>
          <p:spPr>
            <a:xfrm>
              <a:off x="7254716" y="5640467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8810"/>
                    <a:pt x="9049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2" name="Freeform: Shape 1671">
              <a:extLst>
                <a:ext uri="{FF2B5EF4-FFF2-40B4-BE49-F238E27FC236}">
                  <a16:creationId xmlns:a16="http://schemas.microsoft.com/office/drawing/2014/main" xmlns="" id="{C3E2FEFD-A0C7-4171-8744-9CD318FF4C13}"/>
                </a:ext>
              </a:extLst>
            </p:cNvPr>
            <p:cNvSpPr/>
            <p:nvPr/>
          </p:nvSpPr>
          <p:spPr>
            <a:xfrm>
              <a:off x="7253764" y="56007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10001" y="7567"/>
                  </a:lnTo>
                  <a:cubicBezTo>
                    <a:pt x="9049" y="6615"/>
                    <a:pt x="8096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3" name="Freeform: Shape 1672">
              <a:extLst>
                <a:ext uri="{FF2B5EF4-FFF2-40B4-BE49-F238E27FC236}">
                  <a16:creationId xmlns:a16="http://schemas.microsoft.com/office/drawing/2014/main" xmlns="" id="{9F0700D9-FEB2-489D-8143-F32F3608831C}"/>
                </a:ext>
              </a:extLst>
            </p:cNvPr>
            <p:cNvSpPr/>
            <p:nvPr/>
          </p:nvSpPr>
          <p:spPr>
            <a:xfrm>
              <a:off x="7239053" y="559450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9049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4" name="Freeform: Shape 1673">
              <a:extLst>
                <a:ext uri="{FF2B5EF4-FFF2-40B4-BE49-F238E27FC236}">
                  <a16:creationId xmlns:a16="http://schemas.microsoft.com/office/drawing/2014/main" xmlns="" id="{4E7CBE43-202B-4E79-BDC0-7492779ACB9E}"/>
                </a:ext>
              </a:extLst>
            </p:cNvPr>
            <p:cNvSpPr/>
            <p:nvPr/>
          </p:nvSpPr>
          <p:spPr>
            <a:xfrm>
              <a:off x="7257299" y="558785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5" name="Freeform: Shape 1674">
              <a:extLst>
                <a:ext uri="{FF2B5EF4-FFF2-40B4-BE49-F238E27FC236}">
                  <a16:creationId xmlns:a16="http://schemas.microsoft.com/office/drawing/2014/main" xmlns="" id="{7D85DBE5-1715-4CC3-99C0-CFD88444D2FE}"/>
                </a:ext>
              </a:extLst>
            </p:cNvPr>
            <p:cNvSpPr/>
            <p:nvPr/>
          </p:nvSpPr>
          <p:spPr>
            <a:xfrm>
              <a:off x="7251859" y="554212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6" name="Freeform: Shape 1675">
              <a:extLst>
                <a:ext uri="{FF2B5EF4-FFF2-40B4-BE49-F238E27FC236}">
                  <a16:creationId xmlns:a16="http://schemas.microsoft.com/office/drawing/2014/main" xmlns="" id="{CB7169E1-7CB0-4ADE-9F33-8590A98FF0D1}"/>
                </a:ext>
              </a:extLst>
            </p:cNvPr>
            <p:cNvSpPr/>
            <p:nvPr/>
          </p:nvSpPr>
          <p:spPr>
            <a:xfrm>
              <a:off x="7243286" y="5506792"/>
              <a:ext cx="9525" cy="9525"/>
            </a:xfrm>
            <a:custGeom>
              <a:avLst/>
              <a:gdLst>
                <a:gd name="connsiteX0" fmla="*/ 9049 w 9525"/>
                <a:gd name="connsiteY0" fmla="*/ 9134 h 9525"/>
                <a:gd name="connsiteX1" fmla="*/ 7144 w 9525"/>
                <a:gd name="connsiteY1" fmla="*/ 8182 h 9525"/>
                <a:gd name="connsiteX2" fmla="*/ 9049 w 9525"/>
                <a:gd name="connsiteY2" fmla="*/ 91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134"/>
                  </a:moveTo>
                  <a:cubicBezTo>
                    <a:pt x="10001" y="7230"/>
                    <a:pt x="9049" y="6277"/>
                    <a:pt x="7144" y="8182"/>
                  </a:cubicBezTo>
                  <a:cubicBezTo>
                    <a:pt x="8096" y="9134"/>
                    <a:pt x="8096" y="10087"/>
                    <a:pt x="9049" y="913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7" name="Freeform: Shape 1676">
              <a:extLst>
                <a:ext uri="{FF2B5EF4-FFF2-40B4-BE49-F238E27FC236}">
                  <a16:creationId xmlns:a16="http://schemas.microsoft.com/office/drawing/2014/main" xmlns="" id="{4FA76C5C-65A9-45A2-A753-80362781976F}"/>
                </a:ext>
              </a:extLst>
            </p:cNvPr>
            <p:cNvSpPr/>
            <p:nvPr/>
          </p:nvSpPr>
          <p:spPr>
            <a:xfrm>
              <a:off x="7187724" y="5565510"/>
              <a:ext cx="9525" cy="9525"/>
            </a:xfrm>
            <a:custGeom>
              <a:avLst/>
              <a:gdLst>
                <a:gd name="connsiteX0" fmla="*/ 8414 w 9525"/>
                <a:gd name="connsiteY0" fmla="*/ 7567 h 9525"/>
                <a:gd name="connsiteX1" fmla="*/ 841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567"/>
                  </a:moveTo>
                  <a:cubicBezTo>
                    <a:pt x="5556" y="6615"/>
                    <a:pt x="8414" y="7567"/>
                    <a:pt x="841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78" name="Group 1677">
            <a:extLst>
              <a:ext uri="{FF2B5EF4-FFF2-40B4-BE49-F238E27FC236}">
                <a16:creationId xmlns:a16="http://schemas.microsoft.com/office/drawing/2014/main" xmlns="" id="{E846967F-E1BD-489D-9C3B-BCCDA8833BB2}"/>
              </a:ext>
            </a:extLst>
          </p:cNvPr>
          <p:cNvGrpSpPr/>
          <p:nvPr/>
        </p:nvGrpSpPr>
        <p:grpSpPr>
          <a:xfrm flipH="1">
            <a:off x="7567482" y="624041"/>
            <a:ext cx="270931" cy="344010"/>
            <a:chOff x="6843236" y="157160"/>
            <a:chExt cx="947072" cy="1202528"/>
          </a:xfrm>
        </p:grpSpPr>
        <p:sp>
          <p:nvSpPr>
            <p:cNvPr id="1679" name="Freeform: Shape 1678">
              <a:extLst>
                <a:ext uri="{FF2B5EF4-FFF2-40B4-BE49-F238E27FC236}">
                  <a16:creationId xmlns:a16="http://schemas.microsoft.com/office/drawing/2014/main" xmlns="" id="{F15A6BC3-6599-4897-B659-3074A3C6479C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0" name="Freeform: Shape 1679">
              <a:extLst>
                <a:ext uri="{FF2B5EF4-FFF2-40B4-BE49-F238E27FC236}">
                  <a16:creationId xmlns:a16="http://schemas.microsoft.com/office/drawing/2014/main" xmlns="" id="{41EFB33D-25B0-4004-9678-C5BEE91A259E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1" name="Freeform: Shape 1680">
              <a:extLst>
                <a:ext uri="{FF2B5EF4-FFF2-40B4-BE49-F238E27FC236}">
                  <a16:creationId xmlns:a16="http://schemas.microsoft.com/office/drawing/2014/main" xmlns="" id="{44E6C6A5-622D-46BF-8AB7-EEC0077EF5BC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2" name="Freeform: Shape 1681">
              <a:extLst>
                <a:ext uri="{FF2B5EF4-FFF2-40B4-BE49-F238E27FC236}">
                  <a16:creationId xmlns:a16="http://schemas.microsoft.com/office/drawing/2014/main" xmlns="" id="{34EA026D-B6E0-4ED5-BAE6-4CD6E504F2BD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3" name="Freeform: Shape 1682">
              <a:extLst>
                <a:ext uri="{FF2B5EF4-FFF2-40B4-BE49-F238E27FC236}">
                  <a16:creationId xmlns:a16="http://schemas.microsoft.com/office/drawing/2014/main" xmlns="" id="{AA31DD3F-E80D-4CFF-9B63-FF64CC82227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4" name="Freeform: Shape 1683">
              <a:extLst>
                <a:ext uri="{FF2B5EF4-FFF2-40B4-BE49-F238E27FC236}">
                  <a16:creationId xmlns:a16="http://schemas.microsoft.com/office/drawing/2014/main" xmlns="" id="{6EC0527E-0190-496A-B1E2-3D15DDC5E971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5" name="Freeform: Shape 1684">
              <a:extLst>
                <a:ext uri="{FF2B5EF4-FFF2-40B4-BE49-F238E27FC236}">
                  <a16:creationId xmlns:a16="http://schemas.microsoft.com/office/drawing/2014/main" xmlns="" id="{20D34A50-A646-415F-8083-859D5AB2C913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6" name="Freeform: Shape 1685">
              <a:extLst>
                <a:ext uri="{FF2B5EF4-FFF2-40B4-BE49-F238E27FC236}">
                  <a16:creationId xmlns:a16="http://schemas.microsoft.com/office/drawing/2014/main" xmlns="" id="{2A1DD689-B428-4B41-A1F1-B046F6A8BDB2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7" name="Freeform: Shape 1686">
              <a:extLst>
                <a:ext uri="{FF2B5EF4-FFF2-40B4-BE49-F238E27FC236}">
                  <a16:creationId xmlns:a16="http://schemas.microsoft.com/office/drawing/2014/main" xmlns="" id="{3AE6D73D-ED7B-45FC-8449-984ADDB7D6C5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8" name="Freeform: Shape 1687">
              <a:extLst>
                <a:ext uri="{FF2B5EF4-FFF2-40B4-BE49-F238E27FC236}">
                  <a16:creationId xmlns:a16="http://schemas.microsoft.com/office/drawing/2014/main" xmlns="" id="{206D84F0-DA74-49AB-A065-E9EB9A60C763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9" name="Freeform: Shape 1688">
              <a:extLst>
                <a:ext uri="{FF2B5EF4-FFF2-40B4-BE49-F238E27FC236}">
                  <a16:creationId xmlns:a16="http://schemas.microsoft.com/office/drawing/2014/main" xmlns="" id="{3244E80F-3B2F-4B31-8C7E-B982871C6260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0" name="Freeform: Shape 1689">
              <a:extLst>
                <a:ext uri="{FF2B5EF4-FFF2-40B4-BE49-F238E27FC236}">
                  <a16:creationId xmlns:a16="http://schemas.microsoft.com/office/drawing/2014/main" xmlns="" id="{04875065-2810-4A15-84F9-D1FB5DAEE7F0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1" name="Freeform: Shape 1690">
              <a:extLst>
                <a:ext uri="{FF2B5EF4-FFF2-40B4-BE49-F238E27FC236}">
                  <a16:creationId xmlns:a16="http://schemas.microsoft.com/office/drawing/2014/main" xmlns="" id="{B55712B9-C2AA-4D6F-905E-BBA7992DE4BA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2" name="Freeform: Shape 1691">
              <a:extLst>
                <a:ext uri="{FF2B5EF4-FFF2-40B4-BE49-F238E27FC236}">
                  <a16:creationId xmlns:a16="http://schemas.microsoft.com/office/drawing/2014/main" xmlns="" id="{5EEB642B-F41B-4ABA-91DC-C8CF971804B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3" name="Freeform: Shape 1692">
              <a:extLst>
                <a:ext uri="{FF2B5EF4-FFF2-40B4-BE49-F238E27FC236}">
                  <a16:creationId xmlns:a16="http://schemas.microsoft.com/office/drawing/2014/main" xmlns="" id="{EEFF7FB9-50E9-488B-B50D-33C90165EC8B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4" name="Freeform: Shape 1693">
              <a:extLst>
                <a:ext uri="{FF2B5EF4-FFF2-40B4-BE49-F238E27FC236}">
                  <a16:creationId xmlns:a16="http://schemas.microsoft.com/office/drawing/2014/main" xmlns="" id="{96FE6204-6C4F-4754-A281-278829EECBDE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5" name="Freeform: Shape 1694">
              <a:extLst>
                <a:ext uri="{FF2B5EF4-FFF2-40B4-BE49-F238E27FC236}">
                  <a16:creationId xmlns:a16="http://schemas.microsoft.com/office/drawing/2014/main" xmlns="" id="{638DB09E-8152-42EA-8649-A4A3AA163C93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6" name="Freeform: Shape 1695">
              <a:extLst>
                <a:ext uri="{FF2B5EF4-FFF2-40B4-BE49-F238E27FC236}">
                  <a16:creationId xmlns:a16="http://schemas.microsoft.com/office/drawing/2014/main" xmlns="" id="{50F71720-CCE2-49C9-88C0-86AC8C172EFE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7" name="Freeform: Shape 1696">
              <a:extLst>
                <a:ext uri="{FF2B5EF4-FFF2-40B4-BE49-F238E27FC236}">
                  <a16:creationId xmlns:a16="http://schemas.microsoft.com/office/drawing/2014/main" xmlns="" id="{2151E1A8-E6BC-4B9E-B725-EF886D7B1C77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8" name="Freeform: Shape 1697">
              <a:extLst>
                <a:ext uri="{FF2B5EF4-FFF2-40B4-BE49-F238E27FC236}">
                  <a16:creationId xmlns:a16="http://schemas.microsoft.com/office/drawing/2014/main" xmlns="" id="{CF86746E-7A5C-4A7C-B069-7602910F57D0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9" name="Freeform: Shape 1698">
              <a:extLst>
                <a:ext uri="{FF2B5EF4-FFF2-40B4-BE49-F238E27FC236}">
                  <a16:creationId xmlns:a16="http://schemas.microsoft.com/office/drawing/2014/main" xmlns="" id="{3FAD2173-E6DF-47EF-9C31-67DE175B6CA3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0" name="Freeform: Shape 1699">
              <a:extLst>
                <a:ext uri="{FF2B5EF4-FFF2-40B4-BE49-F238E27FC236}">
                  <a16:creationId xmlns:a16="http://schemas.microsoft.com/office/drawing/2014/main" xmlns="" id="{6CAA283A-83F1-4309-8F79-FCD351E914E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1" name="Freeform: Shape 1700">
              <a:extLst>
                <a:ext uri="{FF2B5EF4-FFF2-40B4-BE49-F238E27FC236}">
                  <a16:creationId xmlns:a16="http://schemas.microsoft.com/office/drawing/2014/main" xmlns="" id="{49392DAE-71FD-4E09-8F53-5BFC9B4B10FE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2" name="Freeform: Shape 1701">
              <a:extLst>
                <a:ext uri="{FF2B5EF4-FFF2-40B4-BE49-F238E27FC236}">
                  <a16:creationId xmlns:a16="http://schemas.microsoft.com/office/drawing/2014/main" xmlns="" id="{6CE92D54-9DB9-41E7-B813-F146D09AC3E0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3" name="Freeform: Shape 1702">
              <a:extLst>
                <a:ext uri="{FF2B5EF4-FFF2-40B4-BE49-F238E27FC236}">
                  <a16:creationId xmlns:a16="http://schemas.microsoft.com/office/drawing/2014/main" xmlns="" id="{B2178E8D-3A77-4129-8615-3B3E6C146058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4" name="Freeform: Shape 1703">
              <a:extLst>
                <a:ext uri="{FF2B5EF4-FFF2-40B4-BE49-F238E27FC236}">
                  <a16:creationId xmlns:a16="http://schemas.microsoft.com/office/drawing/2014/main" xmlns="" id="{5A3457C2-40D1-4E46-B1B2-F8143DD061F6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5" name="Freeform: Shape 1704">
              <a:extLst>
                <a:ext uri="{FF2B5EF4-FFF2-40B4-BE49-F238E27FC236}">
                  <a16:creationId xmlns:a16="http://schemas.microsoft.com/office/drawing/2014/main" xmlns="" id="{100A01F2-DE40-40E9-8C97-7F9D115AB4E0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6" name="Freeform: Shape 1705">
              <a:extLst>
                <a:ext uri="{FF2B5EF4-FFF2-40B4-BE49-F238E27FC236}">
                  <a16:creationId xmlns:a16="http://schemas.microsoft.com/office/drawing/2014/main" xmlns="" id="{7582B948-FB37-4F17-A814-9FCC98216CA3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7" name="Freeform: Shape 1706">
              <a:extLst>
                <a:ext uri="{FF2B5EF4-FFF2-40B4-BE49-F238E27FC236}">
                  <a16:creationId xmlns:a16="http://schemas.microsoft.com/office/drawing/2014/main" xmlns="" id="{2869E337-FE62-41E1-ACC7-DE93ABB6768D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8" name="Freeform: Shape 1707">
              <a:extLst>
                <a:ext uri="{FF2B5EF4-FFF2-40B4-BE49-F238E27FC236}">
                  <a16:creationId xmlns:a16="http://schemas.microsoft.com/office/drawing/2014/main" xmlns="" id="{DFC08692-10B2-4010-87FC-48E19BC102BA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9" name="Freeform: Shape 1708">
              <a:extLst>
                <a:ext uri="{FF2B5EF4-FFF2-40B4-BE49-F238E27FC236}">
                  <a16:creationId xmlns:a16="http://schemas.microsoft.com/office/drawing/2014/main" xmlns="" id="{61709ACB-4897-4B6F-AC90-5C08E709504A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0" name="Freeform: Shape 1709">
              <a:extLst>
                <a:ext uri="{FF2B5EF4-FFF2-40B4-BE49-F238E27FC236}">
                  <a16:creationId xmlns:a16="http://schemas.microsoft.com/office/drawing/2014/main" xmlns="" id="{B5E67F6F-2989-4AAF-B04A-69F886A8845C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1" name="Freeform: Shape 1710">
              <a:extLst>
                <a:ext uri="{FF2B5EF4-FFF2-40B4-BE49-F238E27FC236}">
                  <a16:creationId xmlns:a16="http://schemas.microsoft.com/office/drawing/2014/main" xmlns="" id="{E19058AC-BFD4-48E3-BC10-7B7D9B0AA0FE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2" name="Freeform: Shape 1711">
              <a:extLst>
                <a:ext uri="{FF2B5EF4-FFF2-40B4-BE49-F238E27FC236}">
                  <a16:creationId xmlns:a16="http://schemas.microsoft.com/office/drawing/2014/main" xmlns="" id="{00CB1D3B-D0A0-4050-BE9D-FE8762A1BA4D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3" name="Freeform: Shape 1712">
              <a:extLst>
                <a:ext uri="{FF2B5EF4-FFF2-40B4-BE49-F238E27FC236}">
                  <a16:creationId xmlns:a16="http://schemas.microsoft.com/office/drawing/2014/main" xmlns="" id="{CC2C452F-A64A-402B-9D59-7490FCA6EBDA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4" name="Freeform: Shape 1713">
              <a:extLst>
                <a:ext uri="{FF2B5EF4-FFF2-40B4-BE49-F238E27FC236}">
                  <a16:creationId xmlns:a16="http://schemas.microsoft.com/office/drawing/2014/main" xmlns="" id="{B8937E02-8A9C-471F-B80D-CA5185FAD7D8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5" name="Freeform: Shape 1714">
              <a:extLst>
                <a:ext uri="{FF2B5EF4-FFF2-40B4-BE49-F238E27FC236}">
                  <a16:creationId xmlns:a16="http://schemas.microsoft.com/office/drawing/2014/main" xmlns="" id="{A6FAA6FB-3E51-444F-B99C-7F991EA34110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6" name="Freeform: Shape 1715">
              <a:extLst>
                <a:ext uri="{FF2B5EF4-FFF2-40B4-BE49-F238E27FC236}">
                  <a16:creationId xmlns:a16="http://schemas.microsoft.com/office/drawing/2014/main" xmlns="" id="{2AC31B88-1391-45CA-81D8-FA622E8A3066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7" name="Freeform: Shape 1716">
              <a:extLst>
                <a:ext uri="{FF2B5EF4-FFF2-40B4-BE49-F238E27FC236}">
                  <a16:creationId xmlns:a16="http://schemas.microsoft.com/office/drawing/2014/main" xmlns="" id="{D99AE7A8-E85F-40CF-88EF-C01FBEDD9570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8" name="Freeform: Shape 1717">
              <a:extLst>
                <a:ext uri="{FF2B5EF4-FFF2-40B4-BE49-F238E27FC236}">
                  <a16:creationId xmlns:a16="http://schemas.microsoft.com/office/drawing/2014/main" xmlns="" id="{1E4074C9-8A20-4550-96AA-58B63C962150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9" name="Freeform: Shape 1718">
              <a:extLst>
                <a:ext uri="{FF2B5EF4-FFF2-40B4-BE49-F238E27FC236}">
                  <a16:creationId xmlns:a16="http://schemas.microsoft.com/office/drawing/2014/main" xmlns="" id="{64AEF354-A6E0-4D3F-ABE7-2F12C4AF8838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0" name="Freeform: Shape 1719">
              <a:extLst>
                <a:ext uri="{FF2B5EF4-FFF2-40B4-BE49-F238E27FC236}">
                  <a16:creationId xmlns:a16="http://schemas.microsoft.com/office/drawing/2014/main" xmlns="" id="{F4C0FE44-EDBF-4EA5-8288-9ADE210F085C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1" name="Freeform: Shape 1720">
              <a:extLst>
                <a:ext uri="{FF2B5EF4-FFF2-40B4-BE49-F238E27FC236}">
                  <a16:creationId xmlns:a16="http://schemas.microsoft.com/office/drawing/2014/main" xmlns="" id="{D178B34A-CD3D-4419-8753-603C561FBFCA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2" name="Freeform: Shape 1721">
              <a:extLst>
                <a:ext uri="{FF2B5EF4-FFF2-40B4-BE49-F238E27FC236}">
                  <a16:creationId xmlns:a16="http://schemas.microsoft.com/office/drawing/2014/main" xmlns="" id="{5103D994-2DA8-4892-93DE-B6C0632548F6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3" name="Freeform: Shape 1722">
              <a:extLst>
                <a:ext uri="{FF2B5EF4-FFF2-40B4-BE49-F238E27FC236}">
                  <a16:creationId xmlns:a16="http://schemas.microsoft.com/office/drawing/2014/main" xmlns="" id="{8884C337-8885-41CD-ADEC-31F8F7AAE111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4" name="Freeform: Shape 1723">
              <a:extLst>
                <a:ext uri="{FF2B5EF4-FFF2-40B4-BE49-F238E27FC236}">
                  <a16:creationId xmlns:a16="http://schemas.microsoft.com/office/drawing/2014/main" xmlns="" id="{639248B7-114E-46D7-A897-B6BFCA2E1101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5" name="Freeform: Shape 1724">
              <a:extLst>
                <a:ext uri="{FF2B5EF4-FFF2-40B4-BE49-F238E27FC236}">
                  <a16:creationId xmlns:a16="http://schemas.microsoft.com/office/drawing/2014/main" xmlns="" id="{B7128F4B-B53A-4662-BDBE-BBB59D9CDB1A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6" name="Freeform: Shape 1725">
              <a:extLst>
                <a:ext uri="{FF2B5EF4-FFF2-40B4-BE49-F238E27FC236}">
                  <a16:creationId xmlns:a16="http://schemas.microsoft.com/office/drawing/2014/main" xmlns="" id="{8E4D47E4-7377-4B4F-A7DB-169B9CA886D3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7" name="Freeform: Shape 1726">
              <a:extLst>
                <a:ext uri="{FF2B5EF4-FFF2-40B4-BE49-F238E27FC236}">
                  <a16:creationId xmlns:a16="http://schemas.microsoft.com/office/drawing/2014/main" xmlns="" id="{C96A3CC1-45EC-4A67-AAF8-13BCA801D9D9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8" name="Freeform: Shape 1727">
              <a:extLst>
                <a:ext uri="{FF2B5EF4-FFF2-40B4-BE49-F238E27FC236}">
                  <a16:creationId xmlns:a16="http://schemas.microsoft.com/office/drawing/2014/main" xmlns="" id="{86293890-17B0-4560-BA68-2FA0199C1807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9" name="Freeform: Shape 1728">
              <a:extLst>
                <a:ext uri="{FF2B5EF4-FFF2-40B4-BE49-F238E27FC236}">
                  <a16:creationId xmlns:a16="http://schemas.microsoft.com/office/drawing/2014/main" xmlns="" id="{4CBA300C-A1B8-4F43-8EAD-7AC8CB7B32EB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xmlns="" id="{18FABF5B-9E2A-4DE7-90BF-D0D890BD441A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xmlns="" id="{B92EE7DA-E6F4-4712-A570-77568606821F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2" name="Freeform: Shape 1731">
              <a:extLst>
                <a:ext uri="{FF2B5EF4-FFF2-40B4-BE49-F238E27FC236}">
                  <a16:creationId xmlns:a16="http://schemas.microsoft.com/office/drawing/2014/main" xmlns="" id="{31FCF05E-19F3-49F1-A285-9ED2A445BDEB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xmlns="" id="{C5949410-11E2-496F-963A-779AD1664F97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xmlns="" id="{324192A7-13BC-4CF8-9887-6A4094DA43FC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5" name="Freeform: Shape 1734">
              <a:extLst>
                <a:ext uri="{FF2B5EF4-FFF2-40B4-BE49-F238E27FC236}">
                  <a16:creationId xmlns:a16="http://schemas.microsoft.com/office/drawing/2014/main" xmlns="" id="{E933E9E9-21D2-4F16-A1C2-B9229C010182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xmlns="" id="{A86AC3D9-4F0B-4FF1-9355-441C4A68300D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xmlns="" id="{7DBC7F7C-8196-4112-8CBB-562F89A9DFA2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8" name="Freeform: Shape 1737">
              <a:extLst>
                <a:ext uri="{FF2B5EF4-FFF2-40B4-BE49-F238E27FC236}">
                  <a16:creationId xmlns:a16="http://schemas.microsoft.com/office/drawing/2014/main" xmlns="" id="{91D0ADB9-12D4-4A12-A4B2-A677C4248D93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9" name="Freeform: Shape 1738">
              <a:extLst>
                <a:ext uri="{FF2B5EF4-FFF2-40B4-BE49-F238E27FC236}">
                  <a16:creationId xmlns:a16="http://schemas.microsoft.com/office/drawing/2014/main" xmlns="" id="{BAC51354-1BC3-4AC3-90D0-40AB36C988F8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0" name="Freeform: Shape 1739">
              <a:extLst>
                <a:ext uri="{FF2B5EF4-FFF2-40B4-BE49-F238E27FC236}">
                  <a16:creationId xmlns:a16="http://schemas.microsoft.com/office/drawing/2014/main" xmlns="" id="{BC137728-D45E-48AF-B4C7-D148DA6C31A5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1" name="Freeform: Shape 1740">
              <a:extLst>
                <a:ext uri="{FF2B5EF4-FFF2-40B4-BE49-F238E27FC236}">
                  <a16:creationId xmlns:a16="http://schemas.microsoft.com/office/drawing/2014/main" xmlns="" id="{480DC47C-D1F5-4BC9-AA62-7FCC7621FAD6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2" name="Freeform: Shape 1741">
              <a:extLst>
                <a:ext uri="{FF2B5EF4-FFF2-40B4-BE49-F238E27FC236}">
                  <a16:creationId xmlns:a16="http://schemas.microsoft.com/office/drawing/2014/main" xmlns="" id="{5537C468-A06D-44FF-9D9B-DDBBA1364713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3" name="Freeform: Shape 1742">
              <a:extLst>
                <a:ext uri="{FF2B5EF4-FFF2-40B4-BE49-F238E27FC236}">
                  <a16:creationId xmlns:a16="http://schemas.microsoft.com/office/drawing/2014/main" xmlns="" id="{0AFE2F98-4942-4104-9D90-C5D187C445D2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4" name="Freeform: Shape 1743">
              <a:extLst>
                <a:ext uri="{FF2B5EF4-FFF2-40B4-BE49-F238E27FC236}">
                  <a16:creationId xmlns:a16="http://schemas.microsoft.com/office/drawing/2014/main" xmlns="" id="{66FC2727-DE6D-4A13-9F50-A2EDF15F0713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5" name="Freeform: Shape 1744">
              <a:extLst>
                <a:ext uri="{FF2B5EF4-FFF2-40B4-BE49-F238E27FC236}">
                  <a16:creationId xmlns:a16="http://schemas.microsoft.com/office/drawing/2014/main" xmlns="" id="{3304EC0C-1F44-45B1-8D01-835F9233A9F3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6" name="Freeform: Shape 1745">
              <a:extLst>
                <a:ext uri="{FF2B5EF4-FFF2-40B4-BE49-F238E27FC236}">
                  <a16:creationId xmlns:a16="http://schemas.microsoft.com/office/drawing/2014/main" xmlns="" id="{6560DFFF-B9D5-49E8-92BA-2DC250949E4F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7" name="Freeform: Shape 1746">
              <a:extLst>
                <a:ext uri="{FF2B5EF4-FFF2-40B4-BE49-F238E27FC236}">
                  <a16:creationId xmlns:a16="http://schemas.microsoft.com/office/drawing/2014/main" xmlns="" id="{7456F22F-934E-40E5-BEF2-149DFB42F31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8" name="Freeform: Shape 1747">
              <a:extLst>
                <a:ext uri="{FF2B5EF4-FFF2-40B4-BE49-F238E27FC236}">
                  <a16:creationId xmlns:a16="http://schemas.microsoft.com/office/drawing/2014/main" xmlns="" id="{7FB1F14E-6345-4E83-8038-EC62BC9D8E81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9" name="Freeform: Shape 1748">
              <a:extLst>
                <a:ext uri="{FF2B5EF4-FFF2-40B4-BE49-F238E27FC236}">
                  <a16:creationId xmlns:a16="http://schemas.microsoft.com/office/drawing/2014/main" xmlns="" id="{B733354A-5F6F-42C3-8714-6CF7DA5DA4BE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0" name="Freeform: Shape 1749">
              <a:extLst>
                <a:ext uri="{FF2B5EF4-FFF2-40B4-BE49-F238E27FC236}">
                  <a16:creationId xmlns:a16="http://schemas.microsoft.com/office/drawing/2014/main" xmlns="" id="{FF0E0B1A-2B0E-4EDF-8B0F-43896FA67246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1" name="Freeform: Shape 1750">
              <a:extLst>
                <a:ext uri="{FF2B5EF4-FFF2-40B4-BE49-F238E27FC236}">
                  <a16:creationId xmlns:a16="http://schemas.microsoft.com/office/drawing/2014/main" xmlns="" id="{97114548-F73E-4F7D-A543-23C0E8B119A1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2" name="Freeform: Shape 1751">
              <a:extLst>
                <a:ext uri="{FF2B5EF4-FFF2-40B4-BE49-F238E27FC236}">
                  <a16:creationId xmlns:a16="http://schemas.microsoft.com/office/drawing/2014/main" xmlns="" id="{A52E442A-E799-4DEC-A852-EB7E0A7D82BF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3" name="Freeform: Shape 1752">
              <a:extLst>
                <a:ext uri="{FF2B5EF4-FFF2-40B4-BE49-F238E27FC236}">
                  <a16:creationId xmlns:a16="http://schemas.microsoft.com/office/drawing/2014/main" xmlns="" id="{4E722EA4-57D2-4FE1-8067-76C778BAB1D1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4" name="Freeform: Shape 1753">
              <a:extLst>
                <a:ext uri="{FF2B5EF4-FFF2-40B4-BE49-F238E27FC236}">
                  <a16:creationId xmlns:a16="http://schemas.microsoft.com/office/drawing/2014/main" xmlns="" id="{AAF0DD30-8A98-4B8A-BEDB-EA60ABDA65F2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5" name="Freeform: Shape 1754">
              <a:extLst>
                <a:ext uri="{FF2B5EF4-FFF2-40B4-BE49-F238E27FC236}">
                  <a16:creationId xmlns:a16="http://schemas.microsoft.com/office/drawing/2014/main" xmlns="" id="{E3F0F185-0A3F-4128-A02D-D00A3C291D5C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6" name="Freeform: Shape 1755">
              <a:extLst>
                <a:ext uri="{FF2B5EF4-FFF2-40B4-BE49-F238E27FC236}">
                  <a16:creationId xmlns:a16="http://schemas.microsoft.com/office/drawing/2014/main" xmlns="" id="{B804F4DF-AB9E-47EE-BF0B-F90EFCDE8987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7" name="Freeform: Shape 1756">
              <a:extLst>
                <a:ext uri="{FF2B5EF4-FFF2-40B4-BE49-F238E27FC236}">
                  <a16:creationId xmlns:a16="http://schemas.microsoft.com/office/drawing/2014/main" xmlns="" id="{9F4B7020-EE1D-454B-8049-F56961EE8151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8" name="Freeform: Shape 1757">
              <a:extLst>
                <a:ext uri="{FF2B5EF4-FFF2-40B4-BE49-F238E27FC236}">
                  <a16:creationId xmlns:a16="http://schemas.microsoft.com/office/drawing/2014/main" xmlns="" id="{26A0FCC5-039D-4F23-BC44-D64F98A797C5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9" name="Freeform: Shape 1758">
              <a:extLst>
                <a:ext uri="{FF2B5EF4-FFF2-40B4-BE49-F238E27FC236}">
                  <a16:creationId xmlns:a16="http://schemas.microsoft.com/office/drawing/2014/main" xmlns="" id="{C62FB466-6E03-4302-A96F-624E2D99A31D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0" name="Freeform: Shape 1759">
              <a:extLst>
                <a:ext uri="{FF2B5EF4-FFF2-40B4-BE49-F238E27FC236}">
                  <a16:creationId xmlns:a16="http://schemas.microsoft.com/office/drawing/2014/main" xmlns="" id="{A65BED86-9C60-41D4-91F0-BAD854D9159C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1" name="Freeform: Shape 1760">
              <a:extLst>
                <a:ext uri="{FF2B5EF4-FFF2-40B4-BE49-F238E27FC236}">
                  <a16:creationId xmlns:a16="http://schemas.microsoft.com/office/drawing/2014/main" xmlns="" id="{7E0E783A-0DEC-4225-81BD-ED296A472617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2" name="Freeform: Shape 1761">
              <a:extLst>
                <a:ext uri="{FF2B5EF4-FFF2-40B4-BE49-F238E27FC236}">
                  <a16:creationId xmlns:a16="http://schemas.microsoft.com/office/drawing/2014/main" xmlns="" id="{E2CCD99F-D08A-4540-B511-42C76EEFD85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3" name="Freeform: Shape 1762">
              <a:extLst>
                <a:ext uri="{FF2B5EF4-FFF2-40B4-BE49-F238E27FC236}">
                  <a16:creationId xmlns:a16="http://schemas.microsoft.com/office/drawing/2014/main" xmlns="" id="{494244E0-75FA-4B3C-8876-D34030E5A2AC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4" name="Freeform: Shape 1763">
              <a:extLst>
                <a:ext uri="{FF2B5EF4-FFF2-40B4-BE49-F238E27FC236}">
                  <a16:creationId xmlns:a16="http://schemas.microsoft.com/office/drawing/2014/main" xmlns="" id="{352C6DE7-EF55-4852-90BE-53FC2BFFA7D3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5" name="Freeform: Shape 1764">
              <a:extLst>
                <a:ext uri="{FF2B5EF4-FFF2-40B4-BE49-F238E27FC236}">
                  <a16:creationId xmlns:a16="http://schemas.microsoft.com/office/drawing/2014/main" xmlns="" id="{A001FD4E-248A-4BD0-80AE-2BBAE0778DB6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6" name="Freeform: Shape 1765">
              <a:extLst>
                <a:ext uri="{FF2B5EF4-FFF2-40B4-BE49-F238E27FC236}">
                  <a16:creationId xmlns:a16="http://schemas.microsoft.com/office/drawing/2014/main" xmlns="" id="{9E1FC6AD-97BF-4122-92D2-1DBCA5FAB50C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7" name="Freeform: Shape 1766">
              <a:extLst>
                <a:ext uri="{FF2B5EF4-FFF2-40B4-BE49-F238E27FC236}">
                  <a16:creationId xmlns:a16="http://schemas.microsoft.com/office/drawing/2014/main" xmlns="" id="{53E9D003-9C67-464D-AAB8-C7D00AA1A2ED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8" name="Freeform: Shape 1767">
              <a:extLst>
                <a:ext uri="{FF2B5EF4-FFF2-40B4-BE49-F238E27FC236}">
                  <a16:creationId xmlns:a16="http://schemas.microsoft.com/office/drawing/2014/main" xmlns="" id="{7C124BB6-EFFC-4613-B7CF-44CE3969BBC3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9" name="Freeform: Shape 1768">
              <a:extLst>
                <a:ext uri="{FF2B5EF4-FFF2-40B4-BE49-F238E27FC236}">
                  <a16:creationId xmlns:a16="http://schemas.microsoft.com/office/drawing/2014/main" xmlns="" id="{E7425092-C542-481C-AB38-94AAD3596DA6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0" name="Freeform: Shape 1769">
              <a:extLst>
                <a:ext uri="{FF2B5EF4-FFF2-40B4-BE49-F238E27FC236}">
                  <a16:creationId xmlns:a16="http://schemas.microsoft.com/office/drawing/2014/main" xmlns="" id="{C2F9A909-3EB7-461F-9848-B7B39AA7FED7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1" name="Freeform: Shape 1770">
              <a:extLst>
                <a:ext uri="{FF2B5EF4-FFF2-40B4-BE49-F238E27FC236}">
                  <a16:creationId xmlns:a16="http://schemas.microsoft.com/office/drawing/2014/main" xmlns="" id="{AB26EE28-6320-47A9-882F-557A2E9669BC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2" name="Freeform: Shape 1771">
              <a:extLst>
                <a:ext uri="{FF2B5EF4-FFF2-40B4-BE49-F238E27FC236}">
                  <a16:creationId xmlns:a16="http://schemas.microsoft.com/office/drawing/2014/main" xmlns="" id="{29054E32-98DD-4E49-9DCB-E800D0E6F34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3" name="Freeform: Shape 1772">
              <a:extLst>
                <a:ext uri="{FF2B5EF4-FFF2-40B4-BE49-F238E27FC236}">
                  <a16:creationId xmlns:a16="http://schemas.microsoft.com/office/drawing/2014/main" xmlns="" id="{98D360A7-EBBC-4AEC-9160-1467BD5569C7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4" name="Freeform: Shape 1773">
              <a:extLst>
                <a:ext uri="{FF2B5EF4-FFF2-40B4-BE49-F238E27FC236}">
                  <a16:creationId xmlns:a16="http://schemas.microsoft.com/office/drawing/2014/main" xmlns="" id="{0EB054CA-AE23-4A9F-A6CE-26F3D950E609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5" name="Freeform: Shape 1774">
              <a:extLst>
                <a:ext uri="{FF2B5EF4-FFF2-40B4-BE49-F238E27FC236}">
                  <a16:creationId xmlns:a16="http://schemas.microsoft.com/office/drawing/2014/main" xmlns="" id="{6364E1F3-EFAF-4BC9-BA95-5177B8CC8D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6" name="Freeform: Shape 1775">
              <a:extLst>
                <a:ext uri="{FF2B5EF4-FFF2-40B4-BE49-F238E27FC236}">
                  <a16:creationId xmlns:a16="http://schemas.microsoft.com/office/drawing/2014/main" xmlns="" id="{9744D59D-9072-4331-871F-21B6D570F732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7" name="Freeform: Shape 1776">
              <a:extLst>
                <a:ext uri="{FF2B5EF4-FFF2-40B4-BE49-F238E27FC236}">
                  <a16:creationId xmlns:a16="http://schemas.microsoft.com/office/drawing/2014/main" xmlns="" id="{2BFCA72E-81D7-4056-91A2-42DC42A9F2DB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8" name="Freeform: Shape 1777">
              <a:extLst>
                <a:ext uri="{FF2B5EF4-FFF2-40B4-BE49-F238E27FC236}">
                  <a16:creationId xmlns:a16="http://schemas.microsoft.com/office/drawing/2014/main" xmlns="" id="{030CA6E8-CB39-4515-96AE-5E0B8DDC101B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9" name="Freeform: Shape 1778">
              <a:extLst>
                <a:ext uri="{FF2B5EF4-FFF2-40B4-BE49-F238E27FC236}">
                  <a16:creationId xmlns:a16="http://schemas.microsoft.com/office/drawing/2014/main" xmlns="" id="{AAEEA3D8-3182-4017-9357-24805D953173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0" name="Freeform: Shape 1779">
              <a:extLst>
                <a:ext uri="{FF2B5EF4-FFF2-40B4-BE49-F238E27FC236}">
                  <a16:creationId xmlns:a16="http://schemas.microsoft.com/office/drawing/2014/main" xmlns="" id="{2C8030BD-B72A-453A-BBFA-5597388ED9DF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1" name="Freeform: Shape 1780">
              <a:extLst>
                <a:ext uri="{FF2B5EF4-FFF2-40B4-BE49-F238E27FC236}">
                  <a16:creationId xmlns:a16="http://schemas.microsoft.com/office/drawing/2014/main" xmlns="" id="{6A434D26-7E81-45B7-A5D9-C5A0EDF152F5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2" name="Freeform: Shape 1781">
              <a:extLst>
                <a:ext uri="{FF2B5EF4-FFF2-40B4-BE49-F238E27FC236}">
                  <a16:creationId xmlns:a16="http://schemas.microsoft.com/office/drawing/2014/main" xmlns="" id="{2C8971FB-60DB-4DA5-A394-934996135169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3" name="Freeform: Shape 1782">
              <a:extLst>
                <a:ext uri="{FF2B5EF4-FFF2-40B4-BE49-F238E27FC236}">
                  <a16:creationId xmlns:a16="http://schemas.microsoft.com/office/drawing/2014/main" xmlns="" id="{2D021183-0C85-4DF0-B475-24A1186F3450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4" name="Freeform: Shape 1783">
              <a:extLst>
                <a:ext uri="{FF2B5EF4-FFF2-40B4-BE49-F238E27FC236}">
                  <a16:creationId xmlns:a16="http://schemas.microsoft.com/office/drawing/2014/main" xmlns="" id="{0D5516A0-FE61-458B-BCAB-C7BFAA3CEE99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5" name="Freeform: Shape 1784">
              <a:extLst>
                <a:ext uri="{FF2B5EF4-FFF2-40B4-BE49-F238E27FC236}">
                  <a16:creationId xmlns:a16="http://schemas.microsoft.com/office/drawing/2014/main" xmlns="" id="{82BB6AEF-496B-45BB-8972-079D06B972C6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6" name="Freeform: Shape 1785">
              <a:extLst>
                <a:ext uri="{FF2B5EF4-FFF2-40B4-BE49-F238E27FC236}">
                  <a16:creationId xmlns:a16="http://schemas.microsoft.com/office/drawing/2014/main" xmlns="" id="{8C3956BF-C870-41C1-B399-64D749A2DE43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7" name="Freeform: Shape 1786">
              <a:extLst>
                <a:ext uri="{FF2B5EF4-FFF2-40B4-BE49-F238E27FC236}">
                  <a16:creationId xmlns:a16="http://schemas.microsoft.com/office/drawing/2014/main" xmlns="" id="{50907710-9700-44DD-9782-B49D8DC6A5AF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8" name="Freeform: Shape 1787">
              <a:extLst>
                <a:ext uri="{FF2B5EF4-FFF2-40B4-BE49-F238E27FC236}">
                  <a16:creationId xmlns:a16="http://schemas.microsoft.com/office/drawing/2014/main" xmlns="" id="{202CAB60-4E76-45A3-973D-D7DB67AAE848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9" name="Freeform: Shape 1788">
              <a:extLst>
                <a:ext uri="{FF2B5EF4-FFF2-40B4-BE49-F238E27FC236}">
                  <a16:creationId xmlns:a16="http://schemas.microsoft.com/office/drawing/2014/main" xmlns="" id="{A93C27DE-188E-406A-94BF-FAEA3FE1634A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0" name="Freeform: Shape 1789">
              <a:extLst>
                <a:ext uri="{FF2B5EF4-FFF2-40B4-BE49-F238E27FC236}">
                  <a16:creationId xmlns:a16="http://schemas.microsoft.com/office/drawing/2014/main" xmlns="" id="{EA79132C-3DC9-4CC8-A492-030C0991EBD8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1" name="Freeform: Shape 1790">
              <a:extLst>
                <a:ext uri="{FF2B5EF4-FFF2-40B4-BE49-F238E27FC236}">
                  <a16:creationId xmlns:a16="http://schemas.microsoft.com/office/drawing/2014/main" xmlns="" id="{E9D12A8D-7CAE-4C2D-A474-197E173858AC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2" name="Freeform: Shape 1791">
              <a:extLst>
                <a:ext uri="{FF2B5EF4-FFF2-40B4-BE49-F238E27FC236}">
                  <a16:creationId xmlns:a16="http://schemas.microsoft.com/office/drawing/2014/main" xmlns="" id="{DD2B8787-6A47-435B-963F-D03B6A7B3187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3" name="Freeform: Shape 1792">
              <a:extLst>
                <a:ext uri="{FF2B5EF4-FFF2-40B4-BE49-F238E27FC236}">
                  <a16:creationId xmlns:a16="http://schemas.microsoft.com/office/drawing/2014/main" xmlns="" id="{B8C537E9-81AF-4370-9D1E-496AF0FA91D4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4" name="Freeform: Shape 1793">
              <a:extLst>
                <a:ext uri="{FF2B5EF4-FFF2-40B4-BE49-F238E27FC236}">
                  <a16:creationId xmlns:a16="http://schemas.microsoft.com/office/drawing/2014/main" xmlns="" id="{5F7FAC66-16C5-454C-A9BF-354404F1F80A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5" name="Freeform: Shape 1794">
              <a:extLst>
                <a:ext uri="{FF2B5EF4-FFF2-40B4-BE49-F238E27FC236}">
                  <a16:creationId xmlns:a16="http://schemas.microsoft.com/office/drawing/2014/main" xmlns="" id="{85FD3397-98C0-49B2-980C-7BA54C2AD90D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6" name="Freeform: Shape 1795">
              <a:extLst>
                <a:ext uri="{FF2B5EF4-FFF2-40B4-BE49-F238E27FC236}">
                  <a16:creationId xmlns:a16="http://schemas.microsoft.com/office/drawing/2014/main" xmlns="" id="{9FEA2F0E-D8F3-4553-9404-3B6A9A83157B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7" name="Freeform: Shape 1796">
              <a:extLst>
                <a:ext uri="{FF2B5EF4-FFF2-40B4-BE49-F238E27FC236}">
                  <a16:creationId xmlns:a16="http://schemas.microsoft.com/office/drawing/2014/main" xmlns="" id="{037B9C01-AB54-4064-988F-605FE19DABAB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8" name="Freeform: Shape 1797">
              <a:extLst>
                <a:ext uri="{FF2B5EF4-FFF2-40B4-BE49-F238E27FC236}">
                  <a16:creationId xmlns:a16="http://schemas.microsoft.com/office/drawing/2014/main" xmlns="" id="{34601A29-AA08-43AF-8AE4-032FF386B629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9" name="Freeform: Shape 1798">
              <a:extLst>
                <a:ext uri="{FF2B5EF4-FFF2-40B4-BE49-F238E27FC236}">
                  <a16:creationId xmlns:a16="http://schemas.microsoft.com/office/drawing/2014/main" xmlns="" id="{E415842D-A9E2-4452-ABDB-4FA2EA938B61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0" name="Freeform: Shape 1799">
              <a:extLst>
                <a:ext uri="{FF2B5EF4-FFF2-40B4-BE49-F238E27FC236}">
                  <a16:creationId xmlns:a16="http://schemas.microsoft.com/office/drawing/2014/main" xmlns="" id="{40564736-4373-4401-970F-B0DADB952CEF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1" name="Freeform: Shape 1800">
              <a:extLst>
                <a:ext uri="{FF2B5EF4-FFF2-40B4-BE49-F238E27FC236}">
                  <a16:creationId xmlns:a16="http://schemas.microsoft.com/office/drawing/2014/main" xmlns="" id="{E912AA78-EB9D-4E62-ACA4-3D4D57E68EC6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2" name="Freeform: Shape 1801">
              <a:extLst>
                <a:ext uri="{FF2B5EF4-FFF2-40B4-BE49-F238E27FC236}">
                  <a16:creationId xmlns:a16="http://schemas.microsoft.com/office/drawing/2014/main" xmlns="" id="{CE2096F0-8F95-4E1A-9C1C-8EE535153E91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3" name="Freeform: Shape 1802">
              <a:extLst>
                <a:ext uri="{FF2B5EF4-FFF2-40B4-BE49-F238E27FC236}">
                  <a16:creationId xmlns:a16="http://schemas.microsoft.com/office/drawing/2014/main" xmlns="" id="{C1A03B93-D578-475A-822A-17CE7E2B89D4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4" name="Freeform: Shape 1803">
              <a:extLst>
                <a:ext uri="{FF2B5EF4-FFF2-40B4-BE49-F238E27FC236}">
                  <a16:creationId xmlns:a16="http://schemas.microsoft.com/office/drawing/2014/main" xmlns="" id="{D00E65E3-22C7-4952-8964-00AE6F48A99D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5" name="Freeform: Shape 1804">
              <a:extLst>
                <a:ext uri="{FF2B5EF4-FFF2-40B4-BE49-F238E27FC236}">
                  <a16:creationId xmlns:a16="http://schemas.microsoft.com/office/drawing/2014/main" xmlns="" id="{8E7831AE-E600-4D2C-AF11-B4455FBE5B98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6" name="Freeform: Shape 1805">
              <a:extLst>
                <a:ext uri="{FF2B5EF4-FFF2-40B4-BE49-F238E27FC236}">
                  <a16:creationId xmlns:a16="http://schemas.microsoft.com/office/drawing/2014/main" xmlns="" id="{D69E0F47-1C07-4845-8754-74B80D40B0BD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7" name="Freeform: Shape 1806">
              <a:extLst>
                <a:ext uri="{FF2B5EF4-FFF2-40B4-BE49-F238E27FC236}">
                  <a16:creationId xmlns:a16="http://schemas.microsoft.com/office/drawing/2014/main" xmlns="" id="{F3FC68A1-F695-4D34-8917-B540A056C46B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8" name="Freeform: Shape 1807">
              <a:extLst>
                <a:ext uri="{FF2B5EF4-FFF2-40B4-BE49-F238E27FC236}">
                  <a16:creationId xmlns:a16="http://schemas.microsoft.com/office/drawing/2014/main" xmlns="" id="{E4CC95E7-403A-4D6D-92A2-AE6C8276FD2F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9" name="Freeform: Shape 1808">
              <a:extLst>
                <a:ext uri="{FF2B5EF4-FFF2-40B4-BE49-F238E27FC236}">
                  <a16:creationId xmlns:a16="http://schemas.microsoft.com/office/drawing/2014/main" xmlns="" id="{FE412AEC-F74D-4C72-AE93-33F7974874C5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0" name="Freeform: Shape 1809">
              <a:extLst>
                <a:ext uri="{FF2B5EF4-FFF2-40B4-BE49-F238E27FC236}">
                  <a16:creationId xmlns:a16="http://schemas.microsoft.com/office/drawing/2014/main" xmlns="" id="{B9D339DB-0376-41B0-A7C4-E0980AB80200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1" name="Freeform: Shape 1810">
              <a:extLst>
                <a:ext uri="{FF2B5EF4-FFF2-40B4-BE49-F238E27FC236}">
                  <a16:creationId xmlns:a16="http://schemas.microsoft.com/office/drawing/2014/main" xmlns="" id="{4F3B3365-5EC5-4128-BEEC-368033B15477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xmlns="" id="{A37D3553-0F3E-4893-97FA-76067EC33BE6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3" name="Freeform: Shape 1812">
              <a:extLst>
                <a:ext uri="{FF2B5EF4-FFF2-40B4-BE49-F238E27FC236}">
                  <a16:creationId xmlns:a16="http://schemas.microsoft.com/office/drawing/2014/main" xmlns="" id="{D80A3921-DC58-4152-A2F6-D86BE7FB3ECE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4" name="Freeform: Shape 1813">
              <a:extLst>
                <a:ext uri="{FF2B5EF4-FFF2-40B4-BE49-F238E27FC236}">
                  <a16:creationId xmlns:a16="http://schemas.microsoft.com/office/drawing/2014/main" xmlns="" id="{F7F9D9EC-0BF1-4B5A-A252-5E0770F24739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5" name="Freeform: Shape 1814">
              <a:extLst>
                <a:ext uri="{FF2B5EF4-FFF2-40B4-BE49-F238E27FC236}">
                  <a16:creationId xmlns:a16="http://schemas.microsoft.com/office/drawing/2014/main" xmlns="" id="{8D80A0CF-586B-4069-A39D-94DE27557432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6" name="Freeform: Shape 1815">
              <a:extLst>
                <a:ext uri="{FF2B5EF4-FFF2-40B4-BE49-F238E27FC236}">
                  <a16:creationId xmlns:a16="http://schemas.microsoft.com/office/drawing/2014/main" xmlns="" id="{C70CFA33-8466-4DA1-9999-35A36CBBA5E0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7" name="Freeform: Shape 1816">
              <a:extLst>
                <a:ext uri="{FF2B5EF4-FFF2-40B4-BE49-F238E27FC236}">
                  <a16:creationId xmlns:a16="http://schemas.microsoft.com/office/drawing/2014/main" xmlns="" id="{6F14D146-4112-4C61-B69D-6BFAAC852340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8" name="Freeform: Shape 1817">
              <a:extLst>
                <a:ext uri="{FF2B5EF4-FFF2-40B4-BE49-F238E27FC236}">
                  <a16:creationId xmlns:a16="http://schemas.microsoft.com/office/drawing/2014/main" xmlns="" id="{54CE85C6-73B6-4A4F-BA11-2E61C1FF924B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9" name="Freeform: Shape 1818">
              <a:extLst>
                <a:ext uri="{FF2B5EF4-FFF2-40B4-BE49-F238E27FC236}">
                  <a16:creationId xmlns:a16="http://schemas.microsoft.com/office/drawing/2014/main" xmlns="" id="{E9491CD4-9B07-49A0-AC44-1FA52277140F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0" name="Freeform: Shape 1819">
              <a:extLst>
                <a:ext uri="{FF2B5EF4-FFF2-40B4-BE49-F238E27FC236}">
                  <a16:creationId xmlns:a16="http://schemas.microsoft.com/office/drawing/2014/main" xmlns="" id="{ABC61EFB-423E-4D49-A0C6-C3D213BA6FA2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1" name="Freeform: Shape 1820">
              <a:extLst>
                <a:ext uri="{FF2B5EF4-FFF2-40B4-BE49-F238E27FC236}">
                  <a16:creationId xmlns:a16="http://schemas.microsoft.com/office/drawing/2014/main" xmlns="" id="{4B02548E-0091-4EA7-B951-27C6DE7A3486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2" name="Freeform: Shape 1821">
              <a:extLst>
                <a:ext uri="{FF2B5EF4-FFF2-40B4-BE49-F238E27FC236}">
                  <a16:creationId xmlns:a16="http://schemas.microsoft.com/office/drawing/2014/main" xmlns="" id="{008777B0-CDF5-4582-BDB8-5E6228880151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3" name="Freeform: Shape 1822">
              <a:extLst>
                <a:ext uri="{FF2B5EF4-FFF2-40B4-BE49-F238E27FC236}">
                  <a16:creationId xmlns:a16="http://schemas.microsoft.com/office/drawing/2014/main" xmlns="" id="{AE3712C7-55BC-43CF-9DD6-E52C3127AD3A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4" name="Freeform: Shape 1823">
              <a:extLst>
                <a:ext uri="{FF2B5EF4-FFF2-40B4-BE49-F238E27FC236}">
                  <a16:creationId xmlns:a16="http://schemas.microsoft.com/office/drawing/2014/main" xmlns="" id="{480FA110-98F8-435E-9B24-180E2A1F3BF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5" name="Freeform: Shape 1824">
              <a:extLst>
                <a:ext uri="{FF2B5EF4-FFF2-40B4-BE49-F238E27FC236}">
                  <a16:creationId xmlns:a16="http://schemas.microsoft.com/office/drawing/2014/main" xmlns="" id="{7307BB03-5466-4DA8-BA84-CF823C491F88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6" name="Freeform: Shape 1825">
              <a:extLst>
                <a:ext uri="{FF2B5EF4-FFF2-40B4-BE49-F238E27FC236}">
                  <a16:creationId xmlns:a16="http://schemas.microsoft.com/office/drawing/2014/main" xmlns="" id="{CC1FE916-308D-43CE-B75A-8A569D1F151C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7" name="Freeform: Shape 1826">
              <a:extLst>
                <a:ext uri="{FF2B5EF4-FFF2-40B4-BE49-F238E27FC236}">
                  <a16:creationId xmlns:a16="http://schemas.microsoft.com/office/drawing/2014/main" xmlns="" id="{67510A66-6436-4329-A8EE-D72AFB43FDD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8" name="Freeform: Shape 1827">
              <a:extLst>
                <a:ext uri="{FF2B5EF4-FFF2-40B4-BE49-F238E27FC236}">
                  <a16:creationId xmlns:a16="http://schemas.microsoft.com/office/drawing/2014/main" xmlns="" id="{8ADB8BF1-355A-42B0-8003-4D0834704E71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9" name="Freeform: Shape 1828">
              <a:extLst>
                <a:ext uri="{FF2B5EF4-FFF2-40B4-BE49-F238E27FC236}">
                  <a16:creationId xmlns:a16="http://schemas.microsoft.com/office/drawing/2014/main" xmlns="" id="{B9867AFC-DAFE-4A81-9CE6-0040D01A626C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0" name="Freeform: Shape 1829">
              <a:extLst>
                <a:ext uri="{FF2B5EF4-FFF2-40B4-BE49-F238E27FC236}">
                  <a16:creationId xmlns:a16="http://schemas.microsoft.com/office/drawing/2014/main" xmlns="" id="{3CD1ABA6-D8C4-4DCD-ADAF-AE847774C45D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1" name="Freeform: Shape 1830">
              <a:extLst>
                <a:ext uri="{FF2B5EF4-FFF2-40B4-BE49-F238E27FC236}">
                  <a16:creationId xmlns:a16="http://schemas.microsoft.com/office/drawing/2014/main" xmlns="" id="{4A9E6450-A072-489A-B044-CD8EE16EC2F3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2" name="Freeform: Shape 1831">
              <a:extLst>
                <a:ext uri="{FF2B5EF4-FFF2-40B4-BE49-F238E27FC236}">
                  <a16:creationId xmlns:a16="http://schemas.microsoft.com/office/drawing/2014/main" xmlns="" id="{37F36864-4658-4467-834F-DAB74A72AD5E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3" name="Freeform: Shape 1832">
              <a:extLst>
                <a:ext uri="{FF2B5EF4-FFF2-40B4-BE49-F238E27FC236}">
                  <a16:creationId xmlns:a16="http://schemas.microsoft.com/office/drawing/2014/main" xmlns="" id="{0562A372-AF48-4A16-9F8D-872A430789A3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4" name="Freeform: Shape 1833">
              <a:extLst>
                <a:ext uri="{FF2B5EF4-FFF2-40B4-BE49-F238E27FC236}">
                  <a16:creationId xmlns:a16="http://schemas.microsoft.com/office/drawing/2014/main" xmlns="" id="{07A0D91A-B515-4BDF-B0CE-436C9B663031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5" name="Freeform: Shape 1834">
              <a:extLst>
                <a:ext uri="{FF2B5EF4-FFF2-40B4-BE49-F238E27FC236}">
                  <a16:creationId xmlns:a16="http://schemas.microsoft.com/office/drawing/2014/main" xmlns="" id="{724FE0B8-CDD6-4139-9BD2-983CA269ADD9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6" name="Freeform: Shape 1835">
              <a:extLst>
                <a:ext uri="{FF2B5EF4-FFF2-40B4-BE49-F238E27FC236}">
                  <a16:creationId xmlns:a16="http://schemas.microsoft.com/office/drawing/2014/main" xmlns="" id="{5CB8A855-FB48-4646-8B09-3EDC8C324E3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7" name="Freeform: Shape 1836">
              <a:extLst>
                <a:ext uri="{FF2B5EF4-FFF2-40B4-BE49-F238E27FC236}">
                  <a16:creationId xmlns:a16="http://schemas.microsoft.com/office/drawing/2014/main" xmlns="" id="{2E84B97E-C73F-4D86-AA29-FF011E843FDF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8" name="Freeform: Shape 1837">
              <a:extLst>
                <a:ext uri="{FF2B5EF4-FFF2-40B4-BE49-F238E27FC236}">
                  <a16:creationId xmlns:a16="http://schemas.microsoft.com/office/drawing/2014/main" xmlns="" id="{238F535A-79E7-4872-85EE-C6F1538E26D6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9" name="Freeform: Shape 1838">
              <a:extLst>
                <a:ext uri="{FF2B5EF4-FFF2-40B4-BE49-F238E27FC236}">
                  <a16:creationId xmlns:a16="http://schemas.microsoft.com/office/drawing/2014/main" xmlns="" id="{19EE23D6-2676-4AC8-B371-21D2349F9065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0" name="Freeform: Shape 1839">
              <a:extLst>
                <a:ext uri="{FF2B5EF4-FFF2-40B4-BE49-F238E27FC236}">
                  <a16:creationId xmlns:a16="http://schemas.microsoft.com/office/drawing/2014/main" xmlns="" id="{3D790536-C1A3-4B43-B68F-29F7BEC80ACB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1" name="Freeform: Shape 1840">
              <a:extLst>
                <a:ext uri="{FF2B5EF4-FFF2-40B4-BE49-F238E27FC236}">
                  <a16:creationId xmlns:a16="http://schemas.microsoft.com/office/drawing/2014/main" xmlns="" id="{47BB56C0-066F-4C8E-A9CD-D432C4815B80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2" name="Freeform: Shape 1841">
              <a:extLst>
                <a:ext uri="{FF2B5EF4-FFF2-40B4-BE49-F238E27FC236}">
                  <a16:creationId xmlns:a16="http://schemas.microsoft.com/office/drawing/2014/main" xmlns="" id="{3CC50BB8-7F05-4537-A8D9-FCAF6E3B3624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3" name="Freeform: Shape 1842">
              <a:extLst>
                <a:ext uri="{FF2B5EF4-FFF2-40B4-BE49-F238E27FC236}">
                  <a16:creationId xmlns:a16="http://schemas.microsoft.com/office/drawing/2014/main" xmlns="" id="{8AA7834E-357B-4E99-858E-D7261B7D407B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4" name="Freeform: Shape 1843">
              <a:extLst>
                <a:ext uri="{FF2B5EF4-FFF2-40B4-BE49-F238E27FC236}">
                  <a16:creationId xmlns:a16="http://schemas.microsoft.com/office/drawing/2014/main" xmlns="" id="{F4DAF727-8A55-4C11-B9DE-5A5DA5E3CEE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5" name="Freeform: Shape 1844">
              <a:extLst>
                <a:ext uri="{FF2B5EF4-FFF2-40B4-BE49-F238E27FC236}">
                  <a16:creationId xmlns:a16="http://schemas.microsoft.com/office/drawing/2014/main" xmlns="" id="{F7678650-F6C3-423C-BD5A-9644C620E820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6" name="Freeform: Shape 1845">
              <a:extLst>
                <a:ext uri="{FF2B5EF4-FFF2-40B4-BE49-F238E27FC236}">
                  <a16:creationId xmlns:a16="http://schemas.microsoft.com/office/drawing/2014/main" xmlns="" id="{26865964-E6FE-4767-86FB-0EE449C5650B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7" name="Freeform: Shape 1846">
              <a:extLst>
                <a:ext uri="{FF2B5EF4-FFF2-40B4-BE49-F238E27FC236}">
                  <a16:creationId xmlns:a16="http://schemas.microsoft.com/office/drawing/2014/main" xmlns="" id="{587791AC-058B-4733-9E4C-F341F28E0E06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8" name="Freeform: Shape 1847">
              <a:extLst>
                <a:ext uri="{FF2B5EF4-FFF2-40B4-BE49-F238E27FC236}">
                  <a16:creationId xmlns:a16="http://schemas.microsoft.com/office/drawing/2014/main" xmlns="" id="{1CD0B62C-D4C4-4D3E-ACCA-3909837C5593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9" name="Freeform: Shape 1848">
              <a:extLst>
                <a:ext uri="{FF2B5EF4-FFF2-40B4-BE49-F238E27FC236}">
                  <a16:creationId xmlns:a16="http://schemas.microsoft.com/office/drawing/2014/main" xmlns="" id="{9B3B6C7F-003E-48D7-ABE9-F2D41A703274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0" name="Freeform: Shape 1849">
              <a:extLst>
                <a:ext uri="{FF2B5EF4-FFF2-40B4-BE49-F238E27FC236}">
                  <a16:creationId xmlns:a16="http://schemas.microsoft.com/office/drawing/2014/main" xmlns="" id="{1875D669-6106-4409-B9CA-D742BD8FF19D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1" name="Freeform: Shape 1850">
              <a:extLst>
                <a:ext uri="{FF2B5EF4-FFF2-40B4-BE49-F238E27FC236}">
                  <a16:creationId xmlns:a16="http://schemas.microsoft.com/office/drawing/2014/main" xmlns="" id="{CD6F2F21-A327-4FC0-8BFB-CD75D438851E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2" name="Freeform: Shape 1851">
              <a:extLst>
                <a:ext uri="{FF2B5EF4-FFF2-40B4-BE49-F238E27FC236}">
                  <a16:creationId xmlns:a16="http://schemas.microsoft.com/office/drawing/2014/main" xmlns="" id="{69685F5C-AF95-41C1-9E4D-D3F4F6D8845E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3" name="Freeform: Shape 1852">
              <a:extLst>
                <a:ext uri="{FF2B5EF4-FFF2-40B4-BE49-F238E27FC236}">
                  <a16:creationId xmlns:a16="http://schemas.microsoft.com/office/drawing/2014/main" xmlns="" id="{41C5873C-2E16-4A20-BB1C-B6D5BB17B309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4" name="Freeform: Shape 1853">
              <a:extLst>
                <a:ext uri="{FF2B5EF4-FFF2-40B4-BE49-F238E27FC236}">
                  <a16:creationId xmlns:a16="http://schemas.microsoft.com/office/drawing/2014/main" xmlns="" id="{28EE97A7-2573-4775-A9D7-2CDF6A2F0C47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5" name="Freeform: Shape 1854">
              <a:extLst>
                <a:ext uri="{FF2B5EF4-FFF2-40B4-BE49-F238E27FC236}">
                  <a16:creationId xmlns:a16="http://schemas.microsoft.com/office/drawing/2014/main" xmlns="" id="{3CC63AB9-338B-4809-B7C4-9E904CD9A793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" name="Freeform: Shape 1855">
              <a:extLst>
                <a:ext uri="{FF2B5EF4-FFF2-40B4-BE49-F238E27FC236}">
                  <a16:creationId xmlns:a16="http://schemas.microsoft.com/office/drawing/2014/main" xmlns="" id="{DBBA47D2-E912-49FF-90D4-FC08AB604232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" name="Freeform: Shape 1856">
              <a:extLst>
                <a:ext uri="{FF2B5EF4-FFF2-40B4-BE49-F238E27FC236}">
                  <a16:creationId xmlns:a16="http://schemas.microsoft.com/office/drawing/2014/main" xmlns="" id="{9BBADD2F-7DC9-456E-84CE-DF446A2D2D42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" name="Freeform: Shape 1857">
              <a:extLst>
                <a:ext uri="{FF2B5EF4-FFF2-40B4-BE49-F238E27FC236}">
                  <a16:creationId xmlns:a16="http://schemas.microsoft.com/office/drawing/2014/main" xmlns="" id="{1879B1A0-C21D-42F7-B644-8B3CA06A591D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" name="Freeform: Shape 1858">
              <a:extLst>
                <a:ext uri="{FF2B5EF4-FFF2-40B4-BE49-F238E27FC236}">
                  <a16:creationId xmlns:a16="http://schemas.microsoft.com/office/drawing/2014/main" xmlns="" id="{1C0A0D04-58F8-4C5E-A30B-8299BA651DB7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" name="Freeform: Shape 1859">
              <a:extLst>
                <a:ext uri="{FF2B5EF4-FFF2-40B4-BE49-F238E27FC236}">
                  <a16:creationId xmlns:a16="http://schemas.microsoft.com/office/drawing/2014/main" xmlns="" id="{EAAE6967-6A3C-4A74-96BE-600E92714151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1" name="Freeform: Shape 1860">
              <a:extLst>
                <a:ext uri="{FF2B5EF4-FFF2-40B4-BE49-F238E27FC236}">
                  <a16:creationId xmlns:a16="http://schemas.microsoft.com/office/drawing/2014/main" xmlns="" id="{1EAB71F9-026E-400E-B38C-724FB6C5D85E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2" name="Freeform: Shape 1861">
              <a:extLst>
                <a:ext uri="{FF2B5EF4-FFF2-40B4-BE49-F238E27FC236}">
                  <a16:creationId xmlns:a16="http://schemas.microsoft.com/office/drawing/2014/main" xmlns="" id="{97BEA465-9800-4230-8E80-EF5A2A940737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3" name="Freeform: Shape 1862">
              <a:extLst>
                <a:ext uri="{FF2B5EF4-FFF2-40B4-BE49-F238E27FC236}">
                  <a16:creationId xmlns:a16="http://schemas.microsoft.com/office/drawing/2014/main" xmlns="" id="{A9C053E2-6B26-404B-93C2-C07E13C5009B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4" name="Freeform: Shape 1863">
              <a:extLst>
                <a:ext uri="{FF2B5EF4-FFF2-40B4-BE49-F238E27FC236}">
                  <a16:creationId xmlns:a16="http://schemas.microsoft.com/office/drawing/2014/main" xmlns="" id="{91587394-B82C-4850-AC1E-B6C1F09DA65D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5" name="Freeform: Shape 1864">
              <a:extLst>
                <a:ext uri="{FF2B5EF4-FFF2-40B4-BE49-F238E27FC236}">
                  <a16:creationId xmlns:a16="http://schemas.microsoft.com/office/drawing/2014/main" xmlns="" id="{8EE82909-64A2-42A5-9855-66AE9F8B98B1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6" name="Freeform: Shape 1865">
              <a:extLst>
                <a:ext uri="{FF2B5EF4-FFF2-40B4-BE49-F238E27FC236}">
                  <a16:creationId xmlns:a16="http://schemas.microsoft.com/office/drawing/2014/main" xmlns="" id="{DB152AE0-CDE2-4281-85F9-0EB707EB10B9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7" name="Freeform: Shape 1866">
              <a:extLst>
                <a:ext uri="{FF2B5EF4-FFF2-40B4-BE49-F238E27FC236}">
                  <a16:creationId xmlns:a16="http://schemas.microsoft.com/office/drawing/2014/main" xmlns="" id="{24292135-0AAE-4C61-B7A4-16AC52A0C54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8" name="Freeform: Shape 1867">
              <a:extLst>
                <a:ext uri="{FF2B5EF4-FFF2-40B4-BE49-F238E27FC236}">
                  <a16:creationId xmlns:a16="http://schemas.microsoft.com/office/drawing/2014/main" xmlns="" id="{38020175-6AB1-4353-9B7E-9A2CFE192C8C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9" name="Freeform: Shape 1868">
              <a:extLst>
                <a:ext uri="{FF2B5EF4-FFF2-40B4-BE49-F238E27FC236}">
                  <a16:creationId xmlns:a16="http://schemas.microsoft.com/office/drawing/2014/main" xmlns="" id="{A712639E-2F1F-49C5-B31C-FECB8FA147ED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0" name="Freeform: Shape 1869">
              <a:extLst>
                <a:ext uri="{FF2B5EF4-FFF2-40B4-BE49-F238E27FC236}">
                  <a16:creationId xmlns:a16="http://schemas.microsoft.com/office/drawing/2014/main" xmlns="" id="{EA064D4A-5154-478F-87A8-EECD42AD71AA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1" name="Freeform: Shape 1870">
              <a:extLst>
                <a:ext uri="{FF2B5EF4-FFF2-40B4-BE49-F238E27FC236}">
                  <a16:creationId xmlns:a16="http://schemas.microsoft.com/office/drawing/2014/main" xmlns="" id="{7A7F9D01-3A38-40CA-9E4B-DE425B2C9685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2" name="Freeform: Shape 1871">
              <a:extLst>
                <a:ext uri="{FF2B5EF4-FFF2-40B4-BE49-F238E27FC236}">
                  <a16:creationId xmlns:a16="http://schemas.microsoft.com/office/drawing/2014/main" xmlns="" id="{50B97B83-DC41-4F9D-ADDD-4B5AFD42C9E4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3" name="Freeform: Shape 1872">
              <a:extLst>
                <a:ext uri="{FF2B5EF4-FFF2-40B4-BE49-F238E27FC236}">
                  <a16:creationId xmlns:a16="http://schemas.microsoft.com/office/drawing/2014/main" xmlns="" id="{E072B4C6-53D2-480C-9A01-4B2A359E3D05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4" name="Freeform: Shape 1873">
              <a:extLst>
                <a:ext uri="{FF2B5EF4-FFF2-40B4-BE49-F238E27FC236}">
                  <a16:creationId xmlns:a16="http://schemas.microsoft.com/office/drawing/2014/main" xmlns="" id="{7D9B3670-479C-4F76-955C-890086B2ED74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5" name="Freeform: Shape 1874">
              <a:extLst>
                <a:ext uri="{FF2B5EF4-FFF2-40B4-BE49-F238E27FC236}">
                  <a16:creationId xmlns:a16="http://schemas.microsoft.com/office/drawing/2014/main" xmlns="" id="{A3DD2A50-49EF-4A06-91DF-4B446FD968DD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6" name="Freeform: Shape 1875">
              <a:extLst>
                <a:ext uri="{FF2B5EF4-FFF2-40B4-BE49-F238E27FC236}">
                  <a16:creationId xmlns:a16="http://schemas.microsoft.com/office/drawing/2014/main" xmlns="" id="{41ADA7CE-E0B9-40BD-94C7-DDB94CE17D52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7" name="Freeform: Shape 1876">
              <a:extLst>
                <a:ext uri="{FF2B5EF4-FFF2-40B4-BE49-F238E27FC236}">
                  <a16:creationId xmlns:a16="http://schemas.microsoft.com/office/drawing/2014/main" xmlns="" id="{A6001912-3897-476B-8BFE-53B17C95A95A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8" name="Freeform: Shape 1877">
              <a:extLst>
                <a:ext uri="{FF2B5EF4-FFF2-40B4-BE49-F238E27FC236}">
                  <a16:creationId xmlns:a16="http://schemas.microsoft.com/office/drawing/2014/main" xmlns="" id="{F3BF38AF-CE49-4BFD-8B5B-817E6804C6DA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9" name="Freeform: Shape 1878">
              <a:extLst>
                <a:ext uri="{FF2B5EF4-FFF2-40B4-BE49-F238E27FC236}">
                  <a16:creationId xmlns:a16="http://schemas.microsoft.com/office/drawing/2014/main" xmlns="" id="{23DBD6F0-A786-4012-BBA7-4B52F1062112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0" name="Freeform: Shape 1879">
              <a:extLst>
                <a:ext uri="{FF2B5EF4-FFF2-40B4-BE49-F238E27FC236}">
                  <a16:creationId xmlns:a16="http://schemas.microsoft.com/office/drawing/2014/main" xmlns="" id="{D7BCA0D1-62C0-486F-9D8C-0A8862311D6B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1" name="Freeform: Shape 1880">
              <a:extLst>
                <a:ext uri="{FF2B5EF4-FFF2-40B4-BE49-F238E27FC236}">
                  <a16:creationId xmlns:a16="http://schemas.microsoft.com/office/drawing/2014/main" xmlns="" id="{881FEAC4-1E16-455E-9A08-98FF518AEA37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2" name="Freeform: Shape 1881">
              <a:extLst>
                <a:ext uri="{FF2B5EF4-FFF2-40B4-BE49-F238E27FC236}">
                  <a16:creationId xmlns:a16="http://schemas.microsoft.com/office/drawing/2014/main" xmlns="" id="{F7930D02-D3BC-49C9-B1F2-9B7451F3D9A0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3" name="Freeform: Shape 1882">
              <a:extLst>
                <a:ext uri="{FF2B5EF4-FFF2-40B4-BE49-F238E27FC236}">
                  <a16:creationId xmlns:a16="http://schemas.microsoft.com/office/drawing/2014/main" xmlns="" id="{6CF05B5E-2697-4251-91DD-CDAE5F53E1B5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4" name="Freeform: Shape 1883">
              <a:extLst>
                <a:ext uri="{FF2B5EF4-FFF2-40B4-BE49-F238E27FC236}">
                  <a16:creationId xmlns:a16="http://schemas.microsoft.com/office/drawing/2014/main" xmlns="" id="{7B1174FB-6C04-4E9B-A76B-D1F30A634044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5" name="Freeform: Shape 1884">
              <a:extLst>
                <a:ext uri="{FF2B5EF4-FFF2-40B4-BE49-F238E27FC236}">
                  <a16:creationId xmlns:a16="http://schemas.microsoft.com/office/drawing/2014/main" xmlns="" id="{A805A3B5-FA1E-476C-B551-4A5F0B5EC71C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6" name="Freeform: Shape 1885">
              <a:extLst>
                <a:ext uri="{FF2B5EF4-FFF2-40B4-BE49-F238E27FC236}">
                  <a16:creationId xmlns:a16="http://schemas.microsoft.com/office/drawing/2014/main" xmlns="" id="{47E74F82-48F1-4AB5-A497-23846F3F080F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7" name="Freeform: Shape 1886">
              <a:extLst>
                <a:ext uri="{FF2B5EF4-FFF2-40B4-BE49-F238E27FC236}">
                  <a16:creationId xmlns:a16="http://schemas.microsoft.com/office/drawing/2014/main" xmlns="" id="{D5A1D5AD-3F2F-48F6-9963-6E1104B9A918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8" name="Freeform: Shape 1887">
              <a:extLst>
                <a:ext uri="{FF2B5EF4-FFF2-40B4-BE49-F238E27FC236}">
                  <a16:creationId xmlns:a16="http://schemas.microsoft.com/office/drawing/2014/main" xmlns="" id="{39A5D1EC-D54D-4BC9-A2CA-00AD9C540AF0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9" name="Freeform: Shape 1888">
              <a:extLst>
                <a:ext uri="{FF2B5EF4-FFF2-40B4-BE49-F238E27FC236}">
                  <a16:creationId xmlns:a16="http://schemas.microsoft.com/office/drawing/2014/main" xmlns="" id="{113D557B-2E75-4A57-8060-8488EBA68026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0" name="Freeform: Shape 1889">
              <a:extLst>
                <a:ext uri="{FF2B5EF4-FFF2-40B4-BE49-F238E27FC236}">
                  <a16:creationId xmlns:a16="http://schemas.microsoft.com/office/drawing/2014/main" xmlns="" id="{0B81E2E8-5E0F-46FD-B2AC-92D6B6C9E836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1" name="Freeform: Shape 1890">
              <a:extLst>
                <a:ext uri="{FF2B5EF4-FFF2-40B4-BE49-F238E27FC236}">
                  <a16:creationId xmlns:a16="http://schemas.microsoft.com/office/drawing/2014/main" xmlns="" id="{3186A8A8-522C-4418-B83C-6480C9597C68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2" name="Freeform: Shape 1891">
              <a:extLst>
                <a:ext uri="{FF2B5EF4-FFF2-40B4-BE49-F238E27FC236}">
                  <a16:creationId xmlns:a16="http://schemas.microsoft.com/office/drawing/2014/main" xmlns="" id="{717A864E-9A60-47E4-8AFD-8029344B6657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3" name="Freeform: Shape 1892">
              <a:extLst>
                <a:ext uri="{FF2B5EF4-FFF2-40B4-BE49-F238E27FC236}">
                  <a16:creationId xmlns:a16="http://schemas.microsoft.com/office/drawing/2014/main" xmlns="" id="{BA3CEA3F-FCD4-4B79-A881-20148BE8FDC6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4" name="Freeform: Shape 1893">
              <a:extLst>
                <a:ext uri="{FF2B5EF4-FFF2-40B4-BE49-F238E27FC236}">
                  <a16:creationId xmlns:a16="http://schemas.microsoft.com/office/drawing/2014/main" xmlns="" id="{905F9085-081E-4B4A-90F7-C01CC2B44657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5" name="Freeform: Shape 1894">
              <a:extLst>
                <a:ext uri="{FF2B5EF4-FFF2-40B4-BE49-F238E27FC236}">
                  <a16:creationId xmlns:a16="http://schemas.microsoft.com/office/drawing/2014/main" xmlns="" id="{37980420-B6EA-4B8D-BE3C-B1E132120A63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6" name="Freeform: Shape 1895">
              <a:extLst>
                <a:ext uri="{FF2B5EF4-FFF2-40B4-BE49-F238E27FC236}">
                  <a16:creationId xmlns:a16="http://schemas.microsoft.com/office/drawing/2014/main" xmlns="" id="{D3AD8177-C9C4-48AC-9B9E-0C18DCA731FD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7" name="Freeform: Shape 1896">
              <a:extLst>
                <a:ext uri="{FF2B5EF4-FFF2-40B4-BE49-F238E27FC236}">
                  <a16:creationId xmlns:a16="http://schemas.microsoft.com/office/drawing/2014/main" xmlns="" id="{1EAE3701-6FAB-4DD0-BFA7-4802CDC55D6A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8" name="Freeform: Shape 1897">
              <a:extLst>
                <a:ext uri="{FF2B5EF4-FFF2-40B4-BE49-F238E27FC236}">
                  <a16:creationId xmlns:a16="http://schemas.microsoft.com/office/drawing/2014/main" xmlns="" id="{43ED75A1-CA71-4841-9801-63C6DF75DD63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9" name="Freeform: Shape 1898">
              <a:extLst>
                <a:ext uri="{FF2B5EF4-FFF2-40B4-BE49-F238E27FC236}">
                  <a16:creationId xmlns:a16="http://schemas.microsoft.com/office/drawing/2014/main" xmlns="" id="{00126793-F6F9-4664-B04F-14098090CBE8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0" name="Freeform: Shape 1899">
              <a:extLst>
                <a:ext uri="{FF2B5EF4-FFF2-40B4-BE49-F238E27FC236}">
                  <a16:creationId xmlns:a16="http://schemas.microsoft.com/office/drawing/2014/main" xmlns="" id="{24A9B445-2D25-4E85-A58C-373D7E031A6C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1" name="Freeform: Shape 1900">
              <a:extLst>
                <a:ext uri="{FF2B5EF4-FFF2-40B4-BE49-F238E27FC236}">
                  <a16:creationId xmlns:a16="http://schemas.microsoft.com/office/drawing/2014/main" xmlns="" id="{A0CFA97B-3FDD-4F55-83B8-865C951AA6D0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2" name="Freeform: Shape 1901">
              <a:extLst>
                <a:ext uri="{FF2B5EF4-FFF2-40B4-BE49-F238E27FC236}">
                  <a16:creationId xmlns:a16="http://schemas.microsoft.com/office/drawing/2014/main" xmlns="" id="{38E6C466-8BDF-455E-97DF-14CF90FCEF9B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3" name="Freeform: Shape 1902">
              <a:extLst>
                <a:ext uri="{FF2B5EF4-FFF2-40B4-BE49-F238E27FC236}">
                  <a16:creationId xmlns:a16="http://schemas.microsoft.com/office/drawing/2014/main" xmlns="" id="{50F42CE5-6E20-4A23-A1E3-A19860DD4BD5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4" name="Freeform: Shape 1903">
              <a:extLst>
                <a:ext uri="{FF2B5EF4-FFF2-40B4-BE49-F238E27FC236}">
                  <a16:creationId xmlns:a16="http://schemas.microsoft.com/office/drawing/2014/main" xmlns="" id="{52412F61-9CD8-4B94-A129-D821F208CC77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5" name="Freeform: Shape 1904">
              <a:extLst>
                <a:ext uri="{FF2B5EF4-FFF2-40B4-BE49-F238E27FC236}">
                  <a16:creationId xmlns:a16="http://schemas.microsoft.com/office/drawing/2014/main" xmlns="" id="{C3C53645-B35A-4EB9-AC90-82824F739A49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6" name="Freeform: Shape 1905">
              <a:extLst>
                <a:ext uri="{FF2B5EF4-FFF2-40B4-BE49-F238E27FC236}">
                  <a16:creationId xmlns:a16="http://schemas.microsoft.com/office/drawing/2014/main" xmlns="" id="{EE2F9C9E-A198-45E2-9203-8BD63DB5A0B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7" name="Freeform: Shape 1906">
              <a:extLst>
                <a:ext uri="{FF2B5EF4-FFF2-40B4-BE49-F238E27FC236}">
                  <a16:creationId xmlns:a16="http://schemas.microsoft.com/office/drawing/2014/main" xmlns="" id="{35AF5A0E-4604-4554-9682-6F6D9808C0EC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8" name="Freeform: Shape 1907">
              <a:extLst>
                <a:ext uri="{FF2B5EF4-FFF2-40B4-BE49-F238E27FC236}">
                  <a16:creationId xmlns:a16="http://schemas.microsoft.com/office/drawing/2014/main" xmlns="" id="{7948CBA4-4FD8-4D1E-97C9-44922B806AA7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9" name="Freeform: Shape 1908">
              <a:extLst>
                <a:ext uri="{FF2B5EF4-FFF2-40B4-BE49-F238E27FC236}">
                  <a16:creationId xmlns:a16="http://schemas.microsoft.com/office/drawing/2014/main" xmlns="" id="{4E20B23B-B034-4E85-B068-58845938A8EE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0" name="Freeform: Shape 1909">
              <a:extLst>
                <a:ext uri="{FF2B5EF4-FFF2-40B4-BE49-F238E27FC236}">
                  <a16:creationId xmlns:a16="http://schemas.microsoft.com/office/drawing/2014/main" xmlns="" id="{C0DD9DE6-5554-45EB-AA07-F9681EC4BA00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1" name="Freeform: Shape 1910">
              <a:extLst>
                <a:ext uri="{FF2B5EF4-FFF2-40B4-BE49-F238E27FC236}">
                  <a16:creationId xmlns:a16="http://schemas.microsoft.com/office/drawing/2014/main" xmlns="" id="{091E7548-B10F-4497-96E6-5BA9BCA0D026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2" name="Freeform: Shape 1911">
              <a:extLst>
                <a:ext uri="{FF2B5EF4-FFF2-40B4-BE49-F238E27FC236}">
                  <a16:creationId xmlns:a16="http://schemas.microsoft.com/office/drawing/2014/main" xmlns="" id="{3D7D5721-C8A8-435D-9696-2882D73FAD7B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3" name="Freeform: Shape 1912">
              <a:extLst>
                <a:ext uri="{FF2B5EF4-FFF2-40B4-BE49-F238E27FC236}">
                  <a16:creationId xmlns:a16="http://schemas.microsoft.com/office/drawing/2014/main" xmlns="" id="{F82D8A8E-4A89-4450-A080-B76067328810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4" name="Freeform: Shape 1913">
              <a:extLst>
                <a:ext uri="{FF2B5EF4-FFF2-40B4-BE49-F238E27FC236}">
                  <a16:creationId xmlns:a16="http://schemas.microsoft.com/office/drawing/2014/main" xmlns="" id="{21A1CA24-553C-421C-A526-486DA0BBDBA9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5" name="Freeform: Shape 1914">
              <a:extLst>
                <a:ext uri="{FF2B5EF4-FFF2-40B4-BE49-F238E27FC236}">
                  <a16:creationId xmlns:a16="http://schemas.microsoft.com/office/drawing/2014/main" xmlns="" id="{FF8D0DC6-5C88-4948-AFCA-D6E747783D40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6" name="Freeform: Shape 1915">
              <a:extLst>
                <a:ext uri="{FF2B5EF4-FFF2-40B4-BE49-F238E27FC236}">
                  <a16:creationId xmlns:a16="http://schemas.microsoft.com/office/drawing/2014/main" xmlns="" id="{E9BD2243-9666-46AC-AB72-7CFF32D873F9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7" name="Freeform: Shape 1916">
              <a:extLst>
                <a:ext uri="{FF2B5EF4-FFF2-40B4-BE49-F238E27FC236}">
                  <a16:creationId xmlns:a16="http://schemas.microsoft.com/office/drawing/2014/main" xmlns="" id="{C9CE09C5-3178-473C-85F6-F4BB40E63D13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8" name="Freeform: Shape 1917">
              <a:extLst>
                <a:ext uri="{FF2B5EF4-FFF2-40B4-BE49-F238E27FC236}">
                  <a16:creationId xmlns:a16="http://schemas.microsoft.com/office/drawing/2014/main" xmlns="" id="{B2D6D9ED-C7A7-4021-82DE-6D155AFADB75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9" name="Freeform: Shape 1918">
              <a:extLst>
                <a:ext uri="{FF2B5EF4-FFF2-40B4-BE49-F238E27FC236}">
                  <a16:creationId xmlns:a16="http://schemas.microsoft.com/office/drawing/2014/main" xmlns="" id="{47DE5D97-FE6C-42BC-9AD7-73F98501D699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0" name="Freeform: Shape 1919">
              <a:extLst>
                <a:ext uri="{FF2B5EF4-FFF2-40B4-BE49-F238E27FC236}">
                  <a16:creationId xmlns:a16="http://schemas.microsoft.com/office/drawing/2014/main" xmlns="" id="{7810DB5A-77BD-4B85-893C-9243F71A7D67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1" name="Freeform: Shape 1920">
              <a:extLst>
                <a:ext uri="{FF2B5EF4-FFF2-40B4-BE49-F238E27FC236}">
                  <a16:creationId xmlns:a16="http://schemas.microsoft.com/office/drawing/2014/main" xmlns="" id="{4F378FC7-C50C-49EC-BB8E-6F004E6332FD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2" name="Freeform: Shape 1921">
              <a:extLst>
                <a:ext uri="{FF2B5EF4-FFF2-40B4-BE49-F238E27FC236}">
                  <a16:creationId xmlns:a16="http://schemas.microsoft.com/office/drawing/2014/main" xmlns="" id="{6F477D7C-1EE2-44ED-89B7-3B2FBC0D166A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3" name="Freeform: Shape 1922">
              <a:extLst>
                <a:ext uri="{FF2B5EF4-FFF2-40B4-BE49-F238E27FC236}">
                  <a16:creationId xmlns:a16="http://schemas.microsoft.com/office/drawing/2014/main" xmlns="" id="{D758996F-4EDA-4B97-A2D1-F6869A6FB494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4" name="Freeform: Shape 1923">
              <a:extLst>
                <a:ext uri="{FF2B5EF4-FFF2-40B4-BE49-F238E27FC236}">
                  <a16:creationId xmlns:a16="http://schemas.microsoft.com/office/drawing/2014/main" xmlns="" id="{01A25444-B69C-44B8-9564-CD0D050FAF7C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5" name="Freeform: Shape 1924">
              <a:extLst>
                <a:ext uri="{FF2B5EF4-FFF2-40B4-BE49-F238E27FC236}">
                  <a16:creationId xmlns:a16="http://schemas.microsoft.com/office/drawing/2014/main" xmlns="" id="{73D50919-C29C-4CB7-95C1-F025E567D758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6" name="Freeform: Shape 1925">
              <a:extLst>
                <a:ext uri="{FF2B5EF4-FFF2-40B4-BE49-F238E27FC236}">
                  <a16:creationId xmlns:a16="http://schemas.microsoft.com/office/drawing/2014/main" xmlns="" id="{3CE4CFE1-BF77-419C-B61D-D43674765D4F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7" name="Freeform: Shape 1926">
              <a:extLst>
                <a:ext uri="{FF2B5EF4-FFF2-40B4-BE49-F238E27FC236}">
                  <a16:creationId xmlns:a16="http://schemas.microsoft.com/office/drawing/2014/main" xmlns="" id="{C88925B7-1FF0-449B-AF69-9C2FAC5C10DD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8" name="Freeform: Shape 1927">
              <a:extLst>
                <a:ext uri="{FF2B5EF4-FFF2-40B4-BE49-F238E27FC236}">
                  <a16:creationId xmlns:a16="http://schemas.microsoft.com/office/drawing/2014/main" xmlns="" id="{645B302B-2D2A-4C7F-AA50-350D0C78826A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9" name="Freeform: Shape 1928">
              <a:extLst>
                <a:ext uri="{FF2B5EF4-FFF2-40B4-BE49-F238E27FC236}">
                  <a16:creationId xmlns:a16="http://schemas.microsoft.com/office/drawing/2014/main" xmlns="" id="{8A4D76A4-D73D-405A-88F3-59700E9E0FA8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0" name="Freeform: Shape 1929">
              <a:extLst>
                <a:ext uri="{FF2B5EF4-FFF2-40B4-BE49-F238E27FC236}">
                  <a16:creationId xmlns:a16="http://schemas.microsoft.com/office/drawing/2014/main" xmlns="" id="{2D0D6472-9821-45A3-919F-A26E22A04E71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1" name="Freeform: Shape 1930">
              <a:extLst>
                <a:ext uri="{FF2B5EF4-FFF2-40B4-BE49-F238E27FC236}">
                  <a16:creationId xmlns:a16="http://schemas.microsoft.com/office/drawing/2014/main" xmlns="" id="{17456A5E-DAF2-4BB3-B772-36FB0BAABBE4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2" name="Freeform: Shape 1931">
              <a:extLst>
                <a:ext uri="{FF2B5EF4-FFF2-40B4-BE49-F238E27FC236}">
                  <a16:creationId xmlns:a16="http://schemas.microsoft.com/office/drawing/2014/main" xmlns="" id="{F8EE0F21-D2A7-4ECF-BD57-F64E94681072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3" name="Freeform: Shape 1932">
              <a:extLst>
                <a:ext uri="{FF2B5EF4-FFF2-40B4-BE49-F238E27FC236}">
                  <a16:creationId xmlns:a16="http://schemas.microsoft.com/office/drawing/2014/main" xmlns="" id="{71C39893-11E1-4686-93C6-81A70DC33876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4" name="Freeform: Shape 1933">
              <a:extLst>
                <a:ext uri="{FF2B5EF4-FFF2-40B4-BE49-F238E27FC236}">
                  <a16:creationId xmlns:a16="http://schemas.microsoft.com/office/drawing/2014/main" xmlns="" id="{6EDFA267-B698-4E72-AAD1-1D7B475ED0C1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5" name="Freeform: Shape 1934">
              <a:extLst>
                <a:ext uri="{FF2B5EF4-FFF2-40B4-BE49-F238E27FC236}">
                  <a16:creationId xmlns:a16="http://schemas.microsoft.com/office/drawing/2014/main" xmlns="" id="{2D681231-7DCF-4CA1-9C23-5E9138A0F2A5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6" name="Freeform: Shape 1935">
              <a:extLst>
                <a:ext uri="{FF2B5EF4-FFF2-40B4-BE49-F238E27FC236}">
                  <a16:creationId xmlns:a16="http://schemas.microsoft.com/office/drawing/2014/main" xmlns="" id="{129A6E23-359F-4952-AB21-DBA3B92EDA14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7" name="Freeform: Shape 1936">
              <a:extLst>
                <a:ext uri="{FF2B5EF4-FFF2-40B4-BE49-F238E27FC236}">
                  <a16:creationId xmlns:a16="http://schemas.microsoft.com/office/drawing/2014/main" xmlns="" id="{7C7DF045-BA51-4FA2-B87F-E88CCE3D798C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8" name="Freeform: Shape 1937">
              <a:extLst>
                <a:ext uri="{FF2B5EF4-FFF2-40B4-BE49-F238E27FC236}">
                  <a16:creationId xmlns:a16="http://schemas.microsoft.com/office/drawing/2014/main" xmlns="" id="{49E2A282-619B-48C2-B3F4-74EA64E6A82F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9" name="Freeform: Shape 1938">
              <a:extLst>
                <a:ext uri="{FF2B5EF4-FFF2-40B4-BE49-F238E27FC236}">
                  <a16:creationId xmlns:a16="http://schemas.microsoft.com/office/drawing/2014/main" xmlns="" id="{55826D48-C0A8-457B-8CD4-2AF3B0A2A8E0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0" name="Freeform: Shape 1939">
              <a:extLst>
                <a:ext uri="{FF2B5EF4-FFF2-40B4-BE49-F238E27FC236}">
                  <a16:creationId xmlns:a16="http://schemas.microsoft.com/office/drawing/2014/main" xmlns="" id="{0BEB168F-E552-4132-B4A7-FD79D5819F54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1" name="Freeform: Shape 1940">
              <a:extLst>
                <a:ext uri="{FF2B5EF4-FFF2-40B4-BE49-F238E27FC236}">
                  <a16:creationId xmlns:a16="http://schemas.microsoft.com/office/drawing/2014/main" xmlns="" id="{DC6E7B4F-06F2-4667-9573-050847734CAE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2" name="Freeform: Shape 1941">
              <a:extLst>
                <a:ext uri="{FF2B5EF4-FFF2-40B4-BE49-F238E27FC236}">
                  <a16:creationId xmlns:a16="http://schemas.microsoft.com/office/drawing/2014/main" xmlns="" id="{DD4C520B-1CB9-4E34-91D5-2076068748E2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3" name="Freeform: Shape 1942">
              <a:extLst>
                <a:ext uri="{FF2B5EF4-FFF2-40B4-BE49-F238E27FC236}">
                  <a16:creationId xmlns:a16="http://schemas.microsoft.com/office/drawing/2014/main" xmlns="" id="{1CB93A39-873B-4E97-9CD9-CE26A599248F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4" name="Freeform: Shape 1943">
              <a:extLst>
                <a:ext uri="{FF2B5EF4-FFF2-40B4-BE49-F238E27FC236}">
                  <a16:creationId xmlns:a16="http://schemas.microsoft.com/office/drawing/2014/main" xmlns="" id="{6DD14503-1DC0-445B-AF13-A0E328C8DDF5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5" name="Freeform: Shape 1944">
              <a:extLst>
                <a:ext uri="{FF2B5EF4-FFF2-40B4-BE49-F238E27FC236}">
                  <a16:creationId xmlns:a16="http://schemas.microsoft.com/office/drawing/2014/main" xmlns="" id="{DDDF588A-248E-4A67-9757-986FAB3C124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6" name="Freeform: Shape 1945">
              <a:extLst>
                <a:ext uri="{FF2B5EF4-FFF2-40B4-BE49-F238E27FC236}">
                  <a16:creationId xmlns:a16="http://schemas.microsoft.com/office/drawing/2014/main" xmlns="" id="{332A892E-B484-419C-9568-FC0824AB9844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7" name="Freeform: Shape 1946">
              <a:extLst>
                <a:ext uri="{FF2B5EF4-FFF2-40B4-BE49-F238E27FC236}">
                  <a16:creationId xmlns:a16="http://schemas.microsoft.com/office/drawing/2014/main" xmlns="" id="{8740C06B-44D7-4497-A730-64851277A143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8" name="Freeform: Shape 1947">
              <a:extLst>
                <a:ext uri="{FF2B5EF4-FFF2-40B4-BE49-F238E27FC236}">
                  <a16:creationId xmlns:a16="http://schemas.microsoft.com/office/drawing/2014/main" xmlns="" id="{E987C5E8-81B0-4FAF-AB0F-088B47F74F7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9" name="Freeform: Shape 1948">
              <a:extLst>
                <a:ext uri="{FF2B5EF4-FFF2-40B4-BE49-F238E27FC236}">
                  <a16:creationId xmlns:a16="http://schemas.microsoft.com/office/drawing/2014/main" xmlns="" id="{6F37D2B2-7A15-4C22-8395-562766FEE5E2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0" name="Freeform: Shape 1949">
              <a:extLst>
                <a:ext uri="{FF2B5EF4-FFF2-40B4-BE49-F238E27FC236}">
                  <a16:creationId xmlns:a16="http://schemas.microsoft.com/office/drawing/2014/main" xmlns="" id="{DFC65080-343D-4BDE-BA82-3C0B3E6C7D59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1" name="Freeform: Shape 1950">
              <a:extLst>
                <a:ext uri="{FF2B5EF4-FFF2-40B4-BE49-F238E27FC236}">
                  <a16:creationId xmlns:a16="http://schemas.microsoft.com/office/drawing/2014/main" xmlns="" id="{C28ABC17-4588-4239-96A9-C07080E09EB5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2" name="Freeform: Shape 1951">
              <a:extLst>
                <a:ext uri="{FF2B5EF4-FFF2-40B4-BE49-F238E27FC236}">
                  <a16:creationId xmlns:a16="http://schemas.microsoft.com/office/drawing/2014/main" xmlns="" id="{36A3429E-AE56-4A55-9D89-A59179F2815D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3" name="Freeform: Shape 1952">
              <a:extLst>
                <a:ext uri="{FF2B5EF4-FFF2-40B4-BE49-F238E27FC236}">
                  <a16:creationId xmlns:a16="http://schemas.microsoft.com/office/drawing/2014/main" xmlns="" id="{5B89B82A-B550-4C22-A520-3D3A5E9BC494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4" name="Freeform: Shape 1953">
              <a:extLst>
                <a:ext uri="{FF2B5EF4-FFF2-40B4-BE49-F238E27FC236}">
                  <a16:creationId xmlns:a16="http://schemas.microsoft.com/office/drawing/2014/main" xmlns="" id="{0DA0B243-E299-447E-8E17-73EF1C78250C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5" name="Freeform: Shape 1954">
              <a:extLst>
                <a:ext uri="{FF2B5EF4-FFF2-40B4-BE49-F238E27FC236}">
                  <a16:creationId xmlns:a16="http://schemas.microsoft.com/office/drawing/2014/main" xmlns="" id="{91F31D42-446C-49C4-B10E-37CB0DD9CE1F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6" name="Freeform: Shape 1955">
              <a:extLst>
                <a:ext uri="{FF2B5EF4-FFF2-40B4-BE49-F238E27FC236}">
                  <a16:creationId xmlns:a16="http://schemas.microsoft.com/office/drawing/2014/main" xmlns="" id="{6D563FB8-F5F1-4C68-87BE-A1D2B2383D8F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7" name="Freeform: Shape 1956">
              <a:extLst>
                <a:ext uri="{FF2B5EF4-FFF2-40B4-BE49-F238E27FC236}">
                  <a16:creationId xmlns:a16="http://schemas.microsoft.com/office/drawing/2014/main" xmlns="" id="{C19CDAC0-85F3-4CE5-94C1-D7A6369F5A84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8" name="Freeform: Shape 1957">
              <a:extLst>
                <a:ext uri="{FF2B5EF4-FFF2-40B4-BE49-F238E27FC236}">
                  <a16:creationId xmlns:a16="http://schemas.microsoft.com/office/drawing/2014/main" xmlns="" id="{822D9F37-57FE-4F1D-81E0-A0A1EF09FFAF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9" name="Freeform: Shape 1958">
              <a:extLst>
                <a:ext uri="{FF2B5EF4-FFF2-40B4-BE49-F238E27FC236}">
                  <a16:creationId xmlns:a16="http://schemas.microsoft.com/office/drawing/2014/main" xmlns="" id="{DF0C3455-492C-4DE4-AA7A-5A8C8DC39BD7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0" name="Freeform: Shape 1959">
              <a:extLst>
                <a:ext uri="{FF2B5EF4-FFF2-40B4-BE49-F238E27FC236}">
                  <a16:creationId xmlns:a16="http://schemas.microsoft.com/office/drawing/2014/main" xmlns="" id="{9FE976EF-2B70-4B7B-ACA9-01F5AE624157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1" name="Freeform: Shape 1960">
              <a:extLst>
                <a:ext uri="{FF2B5EF4-FFF2-40B4-BE49-F238E27FC236}">
                  <a16:creationId xmlns:a16="http://schemas.microsoft.com/office/drawing/2014/main" xmlns="" id="{43D91019-4E50-44C4-BAD5-4445AFABDEB5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2" name="Freeform: Shape 1961">
              <a:extLst>
                <a:ext uri="{FF2B5EF4-FFF2-40B4-BE49-F238E27FC236}">
                  <a16:creationId xmlns:a16="http://schemas.microsoft.com/office/drawing/2014/main" xmlns="" id="{490AAE20-1E79-41DF-8394-15C6895A9D63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3" name="Freeform: Shape 1962">
              <a:extLst>
                <a:ext uri="{FF2B5EF4-FFF2-40B4-BE49-F238E27FC236}">
                  <a16:creationId xmlns:a16="http://schemas.microsoft.com/office/drawing/2014/main" xmlns="" id="{0D19F7B3-0769-4890-9C8C-78B86F9E74D8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4" name="Freeform: Shape 1963">
              <a:extLst>
                <a:ext uri="{FF2B5EF4-FFF2-40B4-BE49-F238E27FC236}">
                  <a16:creationId xmlns:a16="http://schemas.microsoft.com/office/drawing/2014/main" xmlns="" id="{27C9BF02-6700-4E61-A0B1-88F7B113CF76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5" name="Freeform: Shape 1964">
              <a:extLst>
                <a:ext uri="{FF2B5EF4-FFF2-40B4-BE49-F238E27FC236}">
                  <a16:creationId xmlns:a16="http://schemas.microsoft.com/office/drawing/2014/main" xmlns="" id="{A28FAAE8-E18E-490C-88F8-4136BAC952CF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6" name="Freeform: Shape 1965">
              <a:extLst>
                <a:ext uri="{FF2B5EF4-FFF2-40B4-BE49-F238E27FC236}">
                  <a16:creationId xmlns:a16="http://schemas.microsoft.com/office/drawing/2014/main" xmlns="" id="{D2844196-F2AF-4E2A-97F2-2BA03FAF20C0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7" name="Freeform: Shape 1966">
              <a:extLst>
                <a:ext uri="{FF2B5EF4-FFF2-40B4-BE49-F238E27FC236}">
                  <a16:creationId xmlns:a16="http://schemas.microsoft.com/office/drawing/2014/main" xmlns="" id="{FF0E1DFC-7D08-425C-9B6F-1F7DC988CF59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8" name="Freeform: Shape 1967">
              <a:extLst>
                <a:ext uri="{FF2B5EF4-FFF2-40B4-BE49-F238E27FC236}">
                  <a16:creationId xmlns:a16="http://schemas.microsoft.com/office/drawing/2014/main" xmlns="" id="{54243DAB-73F5-45D5-A493-814D154A87B9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9" name="Freeform: Shape 1968">
              <a:extLst>
                <a:ext uri="{FF2B5EF4-FFF2-40B4-BE49-F238E27FC236}">
                  <a16:creationId xmlns:a16="http://schemas.microsoft.com/office/drawing/2014/main" xmlns="" id="{89D50BB5-17F8-477B-8E29-5A20864E3D1C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0" name="Freeform: Shape 1969">
              <a:extLst>
                <a:ext uri="{FF2B5EF4-FFF2-40B4-BE49-F238E27FC236}">
                  <a16:creationId xmlns:a16="http://schemas.microsoft.com/office/drawing/2014/main" xmlns="" id="{3E65892D-B126-4FEA-9689-DCBF55DA1071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1" name="Freeform: Shape 1970">
              <a:extLst>
                <a:ext uri="{FF2B5EF4-FFF2-40B4-BE49-F238E27FC236}">
                  <a16:creationId xmlns:a16="http://schemas.microsoft.com/office/drawing/2014/main" xmlns="" id="{3352EAED-29C3-4295-AAFF-7C696F2FB6F1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2" name="Freeform: Shape 1971">
              <a:extLst>
                <a:ext uri="{FF2B5EF4-FFF2-40B4-BE49-F238E27FC236}">
                  <a16:creationId xmlns:a16="http://schemas.microsoft.com/office/drawing/2014/main" xmlns="" id="{3A74555C-26E4-4B62-8C10-E9901E30FCAA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3" name="Freeform: Shape 1972">
              <a:extLst>
                <a:ext uri="{FF2B5EF4-FFF2-40B4-BE49-F238E27FC236}">
                  <a16:creationId xmlns:a16="http://schemas.microsoft.com/office/drawing/2014/main" xmlns="" id="{5856D75E-A3C8-4090-A33C-4E125340628E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4" name="Freeform: Shape 1973">
              <a:extLst>
                <a:ext uri="{FF2B5EF4-FFF2-40B4-BE49-F238E27FC236}">
                  <a16:creationId xmlns:a16="http://schemas.microsoft.com/office/drawing/2014/main" xmlns="" id="{395DAAF2-D906-4B9E-97F6-CB9910EB9F66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5" name="Freeform: Shape 1974">
              <a:extLst>
                <a:ext uri="{FF2B5EF4-FFF2-40B4-BE49-F238E27FC236}">
                  <a16:creationId xmlns:a16="http://schemas.microsoft.com/office/drawing/2014/main" xmlns="" id="{F9D1B09F-918B-4BF4-86FE-01AAC0B182FA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6" name="Freeform: Shape 1975">
              <a:extLst>
                <a:ext uri="{FF2B5EF4-FFF2-40B4-BE49-F238E27FC236}">
                  <a16:creationId xmlns:a16="http://schemas.microsoft.com/office/drawing/2014/main" xmlns="" id="{226B369E-91EF-48CC-ADE2-81391A8B20EC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7" name="Freeform: Shape 1976">
              <a:extLst>
                <a:ext uri="{FF2B5EF4-FFF2-40B4-BE49-F238E27FC236}">
                  <a16:creationId xmlns:a16="http://schemas.microsoft.com/office/drawing/2014/main" xmlns="" id="{E25776AC-EDE9-4A41-B26F-AABBCE34C427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8" name="Freeform: Shape 1977">
              <a:extLst>
                <a:ext uri="{FF2B5EF4-FFF2-40B4-BE49-F238E27FC236}">
                  <a16:creationId xmlns:a16="http://schemas.microsoft.com/office/drawing/2014/main" xmlns="" id="{A24B4732-A74A-4276-AAFA-7008C892EDB7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9" name="Freeform: Shape 1978">
              <a:extLst>
                <a:ext uri="{FF2B5EF4-FFF2-40B4-BE49-F238E27FC236}">
                  <a16:creationId xmlns:a16="http://schemas.microsoft.com/office/drawing/2014/main" xmlns="" id="{71B212FD-0D25-4302-AFDB-B3D3F5DE8A8F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0" name="Freeform: Shape 1979">
              <a:extLst>
                <a:ext uri="{FF2B5EF4-FFF2-40B4-BE49-F238E27FC236}">
                  <a16:creationId xmlns:a16="http://schemas.microsoft.com/office/drawing/2014/main" xmlns="" id="{69AC1423-CB74-4983-A187-C38A36B28C5E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1" name="Freeform: Shape 1980">
              <a:extLst>
                <a:ext uri="{FF2B5EF4-FFF2-40B4-BE49-F238E27FC236}">
                  <a16:creationId xmlns:a16="http://schemas.microsoft.com/office/drawing/2014/main" xmlns="" id="{DB6C72B2-A8C7-496B-998B-A97B9FDE73D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2" name="Freeform: Shape 1981">
              <a:extLst>
                <a:ext uri="{FF2B5EF4-FFF2-40B4-BE49-F238E27FC236}">
                  <a16:creationId xmlns:a16="http://schemas.microsoft.com/office/drawing/2014/main" xmlns="" id="{6323256D-0E08-44E8-8CCD-8AA70CBB765E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3" name="Freeform: Shape 1982">
              <a:extLst>
                <a:ext uri="{FF2B5EF4-FFF2-40B4-BE49-F238E27FC236}">
                  <a16:creationId xmlns:a16="http://schemas.microsoft.com/office/drawing/2014/main" xmlns="" id="{F2FC3A5E-3BE1-4799-8831-EB51BA91264B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4" name="Freeform: Shape 1983">
              <a:extLst>
                <a:ext uri="{FF2B5EF4-FFF2-40B4-BE49-F238E27FC236}">
                  <a16:creationId xmlns:a16="http://schemas.microsoft.com/office/drawing/2014/main" xmlns="" id="{62BFC362-E31D-41A9-9946-F2064AAA094E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5" name="Freeform: Shape 1984">
              <a:extLst>
                <a:ext uri="{FF2B5EF4-FFF2-40B4-BE49-F238E27FC236}">
                  <a16:creationId xmlns:a16="http://schemas.microsoft.com/office/drawing/2014/main" xmlns="" id="{ABF9FCF2-F58B-4EC9-9AEA-66324668AF06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6" name="Freeform: Shape 1985">
              <a:extLst>
                <a:ext uri="{FF2B5EF4-FFF2-40B4-BE49-F238E27FC236}">
                  <a16:creationId xmlns:a16="http://schemas.microsoft.com/office/drawing/2014/main" xmlns="" id="{BD1B4DCA-7644-4C0F-AE85-F09010BCE4B1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7" name="Freeform: Shape 1986">
              <a:extLst>
                <a:ext uri="{FF2B5EF4-FFF2-40B4-BE49-F238E27FC236}">
                  <a16:creationId xmlns:a16="http://schemas.microsoft.com/office/drawing/2014/main" xmlns="" id="{9EF62FE6-7086-4F7C-BCAD-FF3798EF3692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8" name="Freeform: Shape 1987">
              <a:extLst>
                <a:ext uri="{FF2B5EF4-FFF2-40B4-BE49-F238E27FC236}">
                  <a16:creationId xmlns:a16="http://schemas.microsoft.com/office/drawing/2014/main" xmlns="" id="{E6B2DE0C-D81B-43FD-8711-DB56BDF64C89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9" name="Freeform: Shape 1988">
              <a:extLst>
                <a:ext uri="{FF2B5EF4-FFF2-40B4-BE49-F238E27FC236}">
                  <a16:creationId xmlns:a16="http://schemas.microsoft.com/office/drawing/2014/main" xmlns="" id="{A2FC3DAF-286E-4BC9-B44D-B8BF273CF8B1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0" name="Freeform: Shape 1989">
              <a:extLst>
                <a:ext uri="{FF2B5EF4-FFF2-40B4-BE49-F238E27FC236}">
                  <a16:creationId xmlns:a16="http://schemas.microsoft.com/office/drawing/2014/main" xmlns="" id="{E3464A25-F185-482A-B7AD-8BA6184FAE50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1" name="Freeform: Shape 1990">
              <a:extLst>
                <a:ext uri="{FF2B5EF4-FFF2-40B4-BE49-F238E27FC236}">
                  <a16:creationId xmlns:a16="http://schemas.microsoft.com/office/drawing/2014/main" xmlns="" id="{F857EF3B-AE38-4A20-9AC5-E3CFA664F091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2" name="Freeform: Shape 1991">
              <a:extLst>
                <a:ext uri="{FF2B5EF4-FFF2-40B4-BE49-F238E27FC236}">
                  <a16:creationId xmlns:a16="http://schemas.microsoft.com/office/drawing/2014/main" xmlns="" id="{72DF1BFF-C52D-43DC-87E1-B262AB1E601D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3" name="Freeform: Shape 1992">
              <a:extLst>
                <a:ext uri="{FF2B5EF4-FFF2-40B4-BE49-F238E27FC236}">
                  <a16:creationId xmlns:a16="http://schemas.microsoft.com/office/drawing/2014/main" xmlns="" id="{3A621DA5-993D-4326-9A38-FE93878D60E5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4" name="Freeform: Shape 1993">
              <a:extLst>
                <a:ext uri="{FF2B5EF4-FFF2-40B4-BE49-F238E27FC236}">
                  <a16:creationId xmlns:a16="http://schemas.microsoft.com/office/drawing/2014/main" xmlns="" id="{0AA9E5AB-0B01-45D6-B09C-D27EB9AC8A2A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5" name="Freeform: Shape 1994">
              <a:extLst>
                <a:ext uri="{FF2B5EF4-FFF2-40B4-BE49-F238E27FC236}">
                  <a16:creationId xmlns:a16="http://schemas.microsoft.com/office/drawing/2014/main" xmlns="" id="{535310AF-2383-4B3A-8B02-3F6866BA818E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6" name="Freeform: Shape 1995">
              <a:extLst>
                <a:ext uri="{FF2B5EF4-FFF2-40B4-BE49-F238E27FC236}">
                  <a16:creationId xmlns:a16="http://schemas.microsoft.com/office/drawing/2014/main" xmlns="" id="{4AA77114-4ED1-496F-A14A-4BE92C0E82C6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7" name="Freeform: Shape 1996">
              <a:extLst>
                <a:ext uri="{FF2B5EF4-FFF2-40B4-BE49-F238E27FC236}">
                  <a16:creationId xmlns:a16="http://schemas.microsoft.com/office/drawing/2014/main" xmlns="" id="{3F201E0C-4039-481D-BE86-A80DC2FDD88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8" name="Freeform: Shape 1997">
              <a:extLst>
                <a:ext uri="{FF2B5EF4-FFF2-40B4-BE49-F238E27FC236}">
                  <a16:creationId xmlns:a16="http://schemas.microsoft.com/office/drawing/2014/main" xmlns="" id="{4F9C6301-96BC-4B2C-BD0B-422D3A51BB7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9" name="Freeform: Shape 1998">
              <a:extLst>
                <a:ext uri="{FF2B5EF4-FFF2-40B4-BE49-F238E27FC236}">
                  <a16:creationId xmlns:a16="http://schemas.microsoft.com/office/drawing/2014/main" xmlns="" id="{26804CDA-A0FF-431E-852B-3899A161B8F3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0" name="Freeform: Shape 1999">
              <a:extLst>
                <a:ext uri="{FF2B5EF4-FFF2-40B4-BE49-F238E27FC236}">
                  <a16:creationId xmlns:a16="http://schemas.microsoft.com/office/drawing/2014/main" xmlns="" id="{4A1F6BFC-C0C3-4318-9B8B-09C8E32A93A4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1" name="Freeform: Shape 2000">
              <a:extLst>
                <a:ext uri="{FF2B5EF4-FFF2-40B4-BE49-F238E27FC236}">
                  <a16:creationId xmlns:a16="http://schemas.microsoft.com/office/drawing/2014/main" xmlns="" id="{6F4EED38-5699-41CB-8A05-537E23E3D14C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2" name="Freeform: Shape 2001">
              <a:extLst>
                <a:ext uri="{FF2B5EF4-FFF2-40B4-BE49-F238E27FC236}">
                  <a16:creationId xmlns:a16="http://schemas.microsoft.com/office/drawing/2014/main" xmlns="" id="{76ECF5D7-6055-44CC-BBD3-9F5C9E7F6033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3" name="Freeform: Shape 2002">
              <a:extLst>
                <a:ext uri="{FF2B5EF4-FFF2-40B4-BE49-F238E27FC236}">
                  <a16:creationId xmlns:a16="http://schemas.microsoft.com/office/drawing/2014/main" xmlns="" id="{A3CCD030-60D2-4E46-90F2-029F009E8494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4" name="Freeform: Shape 2003">
              <a:extLst>
                <a:ext uri="{FF2B5EF4-FFF2-40B4-BE49-F238E27FC236}">
                  <a16:creationId xmlns:a16="http://schemas.microsoft.com/office/drawing/2014/main" xmlns="" id="{44A7AF8E-C1CA-4C56-8BBC-2E4435A7312B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5" name="Freeform: Shape 2004">
              <a:extLst>
                <a:ext uri="{FF2B5EF4-FFF2-40B4-BE49-F238E27FC236}">
                  <a16:creationId xmlns:a16="http://schemas.microsoft.com/office/drawing/2014/main" xmlns="" id="{23B41C31-86D8-4E64-AEEC-22EB04A58E13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6" name="Freeform: Shape 2005">
              <a:extLst>
                <a:ext uri="{FF2B5EF4-FFF2-40B4-BE49-F238E27FC236}">
                  <a16:creationId xmlns:a16="http://schemas.microsoft.com/office/drawing/2014/main" xmlns="" id="{9532C1E1-0F60-4534-A44B-FE95F7DC0A11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7" name="Freeform: Shape 2006">
              <a:extLst>
                <a:ext uri="{FF2B5EF4-FFF2-40B4-BE49-F238E27FC236}">
                  <a16:creationId xmlns:a16="http://schemas.microsoft.com/office/drawing/2014/main" xmlns="" id="{BBB54D2A-C60E-4590-BCA7-C2F7E40C2D16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8" name="Freeform: Shape 2007">
              <a:extLst>
                <a:ext uri="{FF2B5EF4-FFF2-40B4-BE49-F238E27FC236}">
                  <a16:creationId xmlns:a16="http://schemas.microsoft.com/office/drawing/2014/main" xmlns="" id="{9DBBB860-DFCC-4BF6-866B-93B7B48798AB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9" name="Freeform: Shape 2008">
              <a:extLst>
                <a:ext uri="{FF2B5EF4-FFF2-40B4-BE49-F238E27FC236}">
                  <a16:creationId xmlns:a16="http://schemas.microsoft.com/office/drawing/2014/main" xmlns="" id="{8D928DB2-3A0E-46FD-9F22-45EDD38557F0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0" name="Freeform: Shape 2009">
              <a:extLst>
                <a:ext uri="{FF2B5EF4-FFF2-40B4-BE49-F238E27FC236}">
                  <a16:creationId xmlns:a16="http://schemas.microsoft.com/office/drawing/2014/main" xmlns="" id="{E1FCB429-66C5-4EF5-A88D-EC33D190EC4F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1" name="Freeform: Shape 2010">
              <a:extLst>
                <a:ext uri="{FF2B5EF4-FFF2-40B4-BE49-F238E27FC236}">
                  <a16:creationId xmlns:a16="http://schemas.microsoft.com/office/drawing/2014/main" xmlns="" id="{6FAA95AC-0E98-4201-B336-C5C67B670489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2" name="Freeform: Shape 2011">
              <a:extLst>
                <a:ext uri="{FF2B5EF4-FFF2-40B4-BE49-F238E27FC236}">
                  <a16:creationId xmlns:a16="http://schemas.microsoft.com/office/drawing/2014/main" xmlns="" id="{1636347E-F8E1-4755-8BFE-53D8DE81D490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3" name="Freeform: Shape 2012">
              <a:extLst>
                <a:ext uri="{FF2B5EF4-FFF2-40B4-BE49-F238E27FC236}">
                  <a16:creationId xmlns:a16="http://schemas.microsoft.com/office/drawing/2014/main" xmlns="" id="{38C210EB-F037-4635-8451-ACFE0A33DFF0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4" name="Freeform: Shape 2013">
              <a:extLst>
                <a:ext uri="{FF2B5EF4-FFF2-40B4-BE49-F238E27FC236}">
                  <a16:creationId xmlns:a16="http://schemas.microsoft.com/office/drawing/2014/main" xmlns="" id="{17580378-3C1F-4D26-AFE9-E146558137F8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5" name="Freeform: Shape 2014">
              <a:extLst>
                <a:ext uri="{FF2B5EF4-FFF2-40B4-BE49-F238E27FC236}">
                  <a16:creationId xmlns:a16="http://schemas.microsoft.com/office/drawing/2014/main" xmlns="" id="{285E9EE5-676E-40AF-97C0-E6F2925B1C3F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6" name="Freeform: Shape 2015">
              <a:extLst>
                <a:ext uri="{FF2B5EF4-FFF2-40B4-BE49-F238E27FC236}">
                  <a16:creationId xmlns:a16="http://schemas.microsoft.com/office/drawing/2014/main" xmlns="" id="{61023A3C-FF03-414F-B7A4-3BE8C132DC30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7" name="Freeform: Shape 2016">
              <a:extLst>
                <a:ext uri="{FF2B5EF4-FFF2-40B4-BE49-F238E27FC236}">
                  <a16:creationId xmlns:a16="http://schemas.microsoft.com/office/drawing/2014/main" xmlns="" id="{C5D45282-122D-4819-A2F9-CB4AB3EB7D0C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8" name="Freeform: Shape 2017">
              <a:extLst>
                <a:ext uri="{FF2B5EF4-FFF2-40B4-BE49-F238E27FC236}">
                  <a16:creationId xmlns:a16="http://schemas.microsoft.com/office/drawing/2014/main" xmlns="" id="{91B1603D-A4E2-409C-A6AF-AF717806E059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9" name="Freeform: Shape 2018">
              <a:extLst>
                <a:ext uri="{FF2B5EF4-FFF2-40B4-BE49-F238E27FC236}">
                  <a16:creationId xmlns:a16="http://schemas.microsoft.com/office/drawing/2014/main" xmlns="" id="{E41D7DB1-FFDD-4861-8272-0D96914661F7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0" name="Freeform: Shape 2019">
              <a:extLst>
                <a:ext uri="{FF2B5EF4-FFF2-40B4-BE49-F238E27FC236}">
                  <a16:creationId xmlns:a16="http://schemas.microsoft.com/office/drawing/2014/main" xmlns="" id="{7FB305CD-B274-44C7-9491-F45555E0A13B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1" name="Freeform: Shape 2020">
              <a:extLst>
                <a:ext uri="{FF2B5EF4-FFF2-40B4-BE49-F238E27FC236}">
                  <a16:creationId xmlns:a16="http://schemas.microsoft.com/office/drawing/2014/main" xmlns="" id="{10AAC2AF-F983-4E2E-95A6-A1A0F8679E69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2" name="Freeform: Shape 2021">
              <a:extLst>
                <a:ext uri="{FF2B5EF4-FFF2-40B4-BE49-F238E27FC236}">
                  <a16:creationId xmlns:a16="http://schemas.microsoft.com/office/drawing/2014/main" xmlns="" id="{CA14D02D-25C5-4370-8907-E6E1B3012296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3" name="Freeform: Shape 2022">
              <a:extLst>
                <a:ext uri="{FF2B5EF4-FFF2-40B4-BE49-F238E27FC236}">
                  <a16:creationId xmlns:a16="http://schemas.microsoft.com/office/drawing/2014/main" xmlns="" id="{4B5ADA78-9143-414F-BF4C-C4C4F0F18E8B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4" name="Freeform: Shape 2023">
              <a:extLst>
                <a:ext uri="{FF2B5EF4-FFF2-40B4-BE49-F238E27FC236}">
                  <a16:creationId xmlns:a16="http://schemas.microsoft.com/office/drawing/2014/main" xmlns="" id="{B5ACEACF-3D4D-4490-9B12-033254D19D84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5" name="Freeform: Shape 2024">
              <a:extLst>
                <a:ext uri="{FF2B5EF4-FFF2-40B4-BE49-F238E27FC236}">
                  <a16:creationId xmlns:a16="http://schemas.microsoft.com/office/drawing/2014/main" xmlns="" id="{4C8A5F33-C11D-439F-9EB2-D70FE42F161B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6" name="Freeform: Shape 2025">
              <a:extLst>
                <a:ext uri="{FF2B5EF4-FFF2-40B4-BE49-F238E27FC236}">
                  <a16:creationId xmlns:a16="http://schemas.microsoft.com/office/drawing/2014/main" xmlns="" id="{0A7B3D1C-F05D-4AC5-BC01-40F9F0B70E9D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7" name="Freeform: Shape 2026">
              <a:extLst>
                <a:ext uri="{FF2B5EF4-FFF2-40B4-BE49-F238E27FC236}">
                  <a16:creationId xmlns:a16="http://schemas.microsoft.com/office/drawing/2014/main" xmlns="" id="{17D28847-A90A-496A-B342-86039A16571A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8" name="Freeform: Shape 2027">
              <a:extLst>
                <a:ext uri="{FF2B5EF4-FFF2-40B4-BE49-F238E27FC236}">
                  <a16:creationId xmlns:a16="http://schemas.microsoft.com/office/drawing/2014/main" xmlns="" id="{FE30D012-F8E7-4A3F-9C0C-378A7DEB3111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9" name="Freeform: Shape 2028">
              <a:extLst>
                <a:ext uri="{FF2B5EF4-FFF2-40B4-BE49-F238E27FC236}">
                  <a16:creationId xmlns:a16="http://schemas.microsoft.com/office/drawing/2014/main" xmlns="" id="{E5CF88C2-30CC-4AE1-BF68-7D46B6B16878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0" name="Freeform: Shape 2029">
              <a:extLst>
                <a:ext uri="{FF2B5EF4-FFF2-40B4-BE49-F238E27FC236}">
                  <a16:creationId xmlns:a16="http://schemas.microsoft.com/office/drawing/2014/main" xmlns="" id="{9B278340-57BE-4765-8779-69ABD6C1F646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1" name="Freeform: Shape 2030">
              <a:extLst>
                <a:ext uri="{FF2B5EF4-FFF2-40B4-BE49-F238E27FC236}">
                  <a16:creationId xmlns:a16="http://schemas.microsoft.com/office/drawing/2014/main" xmlns="" id="{09758D4C-CADD-4E82-8FC5-561A8CE133EF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2" name="Freeform: Shape 2031">
              <a:extLst>
                <a:ext uri="{FF2B5EF4-FFF2-40B4-BE49-F238E27FC236}">
                  <a16:creationId xmlns:a16="http://schemas.microsoft.com/office/drawing/2014/main" xmlns="" id="{6A06BFBC-03CB-49D8-B2FB-6D794DE0E6A0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3" name="Freeform: Shape 2032">
              <a:extLst>
                <a:ext uri="{FF2B5EF4-FFF2-40B4-BE49-F238E27FC236}">
                  <a16:creationId xmlns:a16="http://schemas.microsoft.com/office/drawing/2014/main" xmlns="" id="{D5D722B3-220B-42A1-B81F-A2E440D51A67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4" name="Freeform: Shape 2033">
              <a:extLst>
                <a:ext uri="{FF2B5EF4-FFF2-40B4-BE49-F238E27FC236}">
                  <a16:creationId xmlns:a16="http://schemas.microsoft.com/office/drawing/2014/main" xmlns="" id="{737F4060-3463-450D-A9A8-9AB64663BD6B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5" name="Freeform: Shape 2034">
              <a:extLst>
                <a:ext uri="{FF2B5EF4-FFF2-40B4-BE49-F238E27FC236}">
                  <a16:creationId xmlns:a16="http://schemas.microsoft.com/office/drawing/2014/main" xmlns="" id="{08B8356E-7EFA-4CD1-93B5-506AB057504E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6" name="Freeform: Shape 2035">
              <a:extLst>
                <a:ext uri="{FF2B5EF4-FFF2-40B4-BE49-F238E27FC236}">
                  <a16:creationId xmlns:a16="http://schemas.microsoft.com/office/drawing/2014/main" xmlns="" id="{0888FC96-D82F-4588-8D59-FDE07DAD09EC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7" name="Freeform: Shape 2036">
              <a:extLst>
                <a:ext uri="{FF2B5EF4-FFF2-40B4-BE49-F238E27FC236}">
                  <a16:creationId xmlns:a16="http://schemas.microsoft.com/office/drawing/2014/main" xmlns="" id="{6519B0DD-0D78-4A45-8137-62D96FD554C8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8" name="Freeform: Shape 2037">
              <a:extLst>
                <a:ext uri="{FF2B5EF4-FFF2-40B4-BE49-F238E27FC236}">
                  <a16:creationId xmlns:a16="http://schemas.microsoft.com/office/drawing/2014/main" xmlns="" id="{8F984F73-A306-4A76-A5A4-0F3CDBBA4209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9" name="Freeform: Shape 2038">
              <a:extLst>
                <a:ext uri="{FF2B5EF4-FFF2-40B4-BE49-F238E27FC236}">
                  <a16:creationId xmlns:a16="http://schemas.microsoft.com/office/drawing/2014/main" xmlns="" id="{94053ED2-B025-46FC-B538-5F758F00C8E5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0" name="Freeform: Shape 2039">
              <a:extLst>
                <a:ext uri="{FF2B5EF4-FFF2-40B4-BE49-F238E27FC236}">
                  <a16:creationId xmlns:a16="http://schemas.microsoft.com/office/drawing/2014/main" xmlns="" id="{41961629-862E-4A9E-9E71-24B7E8F3FFF7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1" name="Freeform: Shape 2040">
              <a:extLst>
                <a:ext uri="{FF2B5EF4-FFF2-40B4-BE49-F238E27FC236}">
                  <a16:creationId xmlns:a16="http://schemas.microsoft.com/office/drawing/2014/main" xmlns="" id="{2594CF93-89FB-4EF5-8CA5-61FC84490F3C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2" name="Freeform: Shape 2041">
              <a:extLst>
                <a:ext uri="{FF2B5EF4-FFF2-40B4-BE49-F238E27FC236}">
                  <a16:creationId xmlns:a16="http://schemas.microsoft.com/office/drawing/2014/main" xmlns="" id="{91F73174-0F5B-44DF-B4D2-D3DC6C37FD52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3" name="Freeform: Shape 2042">
              <a:extLst>
                <a:ext uri="{FF2B5EF4-FFF2-40B4-BE49-F238E27FC236}">
                  <a16:creationId xmlns:a16="http://schemas.microsoft.com/office/drawing/2014/main" xmlns="" id="{39763AD1-FF2D-49E8-B3DA-D207A1CEB99F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4" name="Freeform: Shape 2043">
              <a:extLst>
                <a:ext uri="{FF2B5EF4-FFF2-40B4-BE49-F238E27FC236}">
                  <a16:creationId xmlns:a16="http://schemas.microsoft.com/office/drawing/2014/main" xmlns="" id="{9299003D-CCF0-4448-9540-3162D2805079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5" name="Freeform: Shape 2044">
              <a:extLst>
                <a:ext uri="{FF2B5EF4-FFF2-40B4-BE49-F238E27FC236}">
                  <a16:creationId xmlns:a16="http://schemas.microsoft.com/office/drawing/2014/main" xmlns="" id="{3CA567C0-71E1-4556-AAA2-8F7641282CCE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6" name="Freeform: Shape 2045">
              <a:extLst>
                <a:ext uri="{FF2B5EF4-FFF2-40B4-BE49-F238E27FC236}">
                  <a16:creationId xmlns:a16="http://schemas.microsoft.com/office/drawing/2014/main" xmlns="" id="{39F979A9-C14F-46C0-899A-2D4CFEBE39E0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7" name="Freeform: Shape 2046">
              <a:extLst>
                <a:ext uri="{FF2B5EF4-FFF2-40B4-BE49-F238E27FC236}">
                  <a16:creationId xmlns:a16="http://schemas.microsoft.com/office/drawing/2014/main" xmlns="" id="{C58E4521-AFA7-4AF1-B8FE-EF710677387E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8" name="Freeform: Shape 2047">
              <a:extLst>
                <a:ext uri="{FF2B5EF4-FFF2-40B4-BE49-F238E27FC236}">
                  <a16:creationId xmlns:a16="http://schemas.microsoft.com/office/drawing/2014/main" xmlns="" id="{45E7E0DA-220E-4B80-94F5-EC4B6884DA92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9" name="Freeform: Shape 2048">
              <a:extLst>
                <a:ext uri="{FF2B5EF4-FFF2-40B4-BE49-F238E27FC236}">
                  <a16:creationId xmlns:a16="http://schemas.microsoft.com/office/drawing/2014/main" xmlns="" id="{E36AA502-83FE-40A7-958C-955FBA066468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0" name="Freeform: Shape 2049">
              <a:extLst>
                <a:ext uri="{FF2B5EF4-FFF2-40B4-BE49-F238E27FC236}">
                  <a16:creationId xmlns:a16="http://schemas.microsoft.com/office/drawing/2014/main" xmlns="" id="{D7B485BD-3284-465A-9CFD-46EE05552124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1" name="Freeform: Shape 2050">
              <a:extLst>
                <a:ext uri="{FF2B5EF4-FFF2-40B4-BE49-F238E27FC236}">
                  <a16:creationId xmlns:a16="http://schemas.microsoft.com/office/drawing/2014/main" xmlns="" id="{8F12CBBC-67EE-4B3F-B7BA-EFDAEDD0A21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2" name="Freeform: Shape 2051">
              <a:extLst>
                <a:ext uri="{FF2B5EF4-FFF2-40B4-BE49-F238E27FC236}">
                  <a16:creationId xmlns:a16="http://schemas.microsoft.com/office/drawing/2014/main" xmlns="" id="{FBD54EA9-E195-40D9-A00B-5FD9DB21D61C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3" name="Freeform: Shape 2052">
              <a:extLst>
                <a:ext uri="{FF2B5EF4-FFF2-40B4-BE49-F238E27FC236}">
                  <a16:creationId xmlns:a16="http://schemas.microsoft.com/office/drawing/2014/main" xmlns="" id="{395287D9-F39D-4826-B388-2E1EB97D5153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4" name="Freeform: Shape 2053">
              <a:extLst>
                <a:ext uri="{FF2B5EF4-FFF2-40B4-BE49-F238E27FC236}">
                  <a16:creationId xmlns:a16="http://schemas.microsoft.com/office/drawing/2014/main" xmlns="" id="{1F09C6C6-827E-4E1C-9E48-A85BB1E95764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5" name="Freeform: Shape 2054">
              <a:extLst>
                <a:ext uri="{FF2B5EF4-FFF2-40B4-BE49-F238E27FC236}">
                  <a16:creationId xmlns:a16="http://schemas.microsoft.com/office/drawing/2014/main" xmlns="" id="{C345D66C-DCC0-4862-8295-8C9A0D3BC7F4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6" name="Freeform: Shape 2055">
              <a:extLst>
                <a:ext uri="{FF2B5EF4-FFF2-40B4-BE49-F238E27FC236}">
                  <a16:creationId xmlns:a16="http://schemas.microsoft.com/office/drawing/2014/main" xmlns="" id="{1D2EB625-029C-4B0D-96D9-34C112D68501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7" name="Freeform: Shape 2056">
              <a:extLst>
                <a:ext uri="{FF2B5EF4-FFF2-40B4-BE49-F238E27FC236}">
                  <a16:creationId xmlns:a16="http://schemas.microsoft.com/office/drawing/2014/main" xmlns="" id="{F41781BA-885B-450C-B50F-3882BE0A2A73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xmlns="" id="{AFBC83B6-E7F9-48E3-BF5F-33B1B09140EE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xmlns="" id="{452B8799-2106-491C-8A7A-E0E83FC71077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xmlns="" id="{25E07383-1B58-4D50-95EC-2C52E3DEEA67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xmlns="" id="{B538AC6E-C416-4371-83DA-DF180D336E28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xmlns="" id="{142D0912-38A2-426F-ACA6-0274FD66923B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xmlns="" id="{2782640E-E7D5-486F-AD98-599BF5757801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xmlns="" id="{BCB0A80B-B160-4359-A1FF-418956872C84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xmlns="" id="{4CF75715-B5B0-419B-9A3A-3F691A54136A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xmlns="" id="{18EDA9B5-B8D9-4D45-A4D4-539B3460DA7F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xmlns="" id="{611698E1-B61A-4D4A-B6C6-3A1EE37621B2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xmlns="" id="{F8E5558E-E18E-40B1-B3DA-3822112170A8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xmlns="" id="{0F1CE47F-0E40-488E-99A9-5D6FDBFECE18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xmlns="" id="{AC4E8D4C-818B-4D80-A141-42C730EBB59E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xmlns="" id="{069DA017-2839-46FA-9BA1-2A148ACD1A5E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xmlns="" id="{6B845EB8-A899-4DF0-85E4-0ED7B445D0E6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3" name="Freeform: Shape 2072">
              <a:extLst>
                <a:ext uri="{FF2B5EF4-FFF2-40B4-BE49-F238E27FC236}">
                  <a16:creationId xmlns:a16="http://schemas.microsoft.com/office/drawing/2014/main" xmlns="" id="{9D45F93E-6A0B-40C1-82F0-D067A1FEB061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4" name="Freeform: Shape 2073">
              <a:extLst>
                <a:ext uri="{FF2B5EF4-FFF2-40B4-BE49-F238E27FC236}">
                  <a16:creationId xmlns:a16="http://schemas.microsoft.com/office/drawing/2014/main" xmlns="" id="{AD175EA4-596F-4DE5-8DD7-4141E3A4268A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5" name="Freeform: Shape 2074">
              <a:extLst>
                <a:ext uri="{FF2B5EF4-FFF2-40B4-BE49-F238E27FC236}">
                  <a16:creationId xmlns:a16="http://schemas.microsoft.com/office/drawing/2014/main" xmlns="" id="{134E2100-7EC0-4D8E-9E96-C4DB5383FA2E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6" name="Freeform: Shape 2075">
              <a:extLst>
                <a:ext uri="{FF2B5EF4-FFF2-40B4-BE49-F238E27FC236}">
                  <a16:creationId xmlns:a16="http://schemas.microsoft.com/office/drawing/2014/main" xmlns="" id="{726F5ED9-DA22-44C8-A40D-9BFF717692D0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7" name="Freeform: Shape 2076">
              <a:extLst>
                <a:ext uri="{FF2B5EF4-FFF2-40B4-BE49-F238E27FC236}">
                  <a16:creationId xmlns:a16="http://schemas.microsoft.com/office/drawing/2014/main" xmlns="" id="{956DE9CE-6E08-4823-8D94-5DE4F18EBD3A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8" name="Freeform: Shape 2077">
              <a:extLst>
                <a:ext uri="{FF2B5EF4-FFF2-40B4-BE49-F238E27FC236}">
                  <a16:creationId xmlns:a16="http://schemas.microsoft.com/office/drawing/2014/main" xmlns="" id="{87D5B1D3-4F80-4DFA-B6A1-6C7B0E88E92D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xmlns="" id="{80B83DE4-6525-44A7-B99B-7A3A199F10C6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0" name="Freeform: Shape 2079">
              <a:extLst>
                <a:ext uri="{FF2B5EF4-FFF2-40B4-BE49-F238E27FC236}">
                  <a16:creationId xmlns:a16="http://schemas.microsoft.com/office/drawing/2014/main" xmlns="" id="{3316F909-27C3-4FDC-AC21-5E04A5AEF4E2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1" name="Freeform: Shape 2080">
              <a:extLst>
                <a:ext uri="{FF2B5EF4-FFF2-40B4-BE49-F238E27FC236}">
                  <a16:creationId xmlns:a16="http://schemas.microsoft.com/office/drawing/2014/main" xmlns="" id="{01EDE1FD-5F27-4B17-944E-26248BACFB70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2" name="Freeform: Shape 2081">
              <a:extLst>
                <a:ext uri="{FF2B5EF4-FFF2-40B4-BE49-F238E27FC236}">
                  <a16:creationId xmlns:a16="http://schemas.microsoft.com/office/drawing/2014/main" xmlns="" id="{2886F20D-EC26-4986-947C-A21D0EE152DC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3" name="Freeform: Shape 2082">
              <a:extLst>
                <a:ext uri="{FF2B5EF4-FFF2-40B4-BE49-F238E27FC236}">
                  <a16:creationId xmlns:a16="http://schemas.microsoft.com/office/drawing/2014/main" xmlns="" id="{C75D1850-805B-40B4-A561-544EF7C66D4D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4" name="Freeform: Shape 2083">
              <a:extLst>
                <a:ext uri="{FF2B5EF4-FFF2-40B4-BE49-F238E27FC236}">
                  <a16:creationId xmlns:a16="http://schemas.microsoft.com/office/drawing/2014/main" xmlns="" id="{6B064772-A3F4-4FB4-9DF9-C70F95A9A0EE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xmlns="" id="{CE49005A-163E-409E-BF0F-55676BA7705B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6" name="Freeform: Shape 2085">
              <a:extLst>
                <a:ext uri="{FF2B5EF4-FFF2-40B4-BE49-F238E27FC236}">
                  <a16:creationId xmlns:a16="http://schemas.microsoft.com/office/drawing/2014/main" xmlns="" id="{0789AF87-598D-4578-B133-ED6050F0BD6B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7" name="Freeform: Shape 2086">
              <a:extLst>
                <a:ext uri="{FF2B5EF4-FFF2-40B4-BE49-F238E27FC236}">
                  <a16:creationId xmlns:a16="http://schemas.microsoft.com/office/drawing/2014/main" xmlns="" id="{F13680EC-0D62-4565-A8EF-2AD2009AAFE0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8" name="Freeform: Shape 2087">
              <a:extLst>
                <a:ext uri="{FF2B5EF4-FFF2-40B4-BE49-F238E27FC236}">
                  <a16:creationId xmlns:a16="http://schemas.microsoft.com/office/drawing/2014/main" xmlns="" id="{EBC74348-EA21-45EA-ABBF-34B9B75711BC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9" name="Freeform: Shape 2088">
              <a:extLst>
                <a:ext uri="{FF2B5EF4-FFF2-40B4-BE49-F238E27FC236}">
                  <a16:creationId xmlns:a16="http://schemas.microsoft.com/office/drawing/2014/main" xmlns="" id="{1621483E-4D16-49D4-9197-3D46DD59C25D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0" name="Freeform: Shape 2089">
              <a:extLst>
                <a:ext uri="{FF2B5EF4-FFF2-40B4-BE49-F238E27FC236}">
                  <a16:creationId xmlns:a16="http://schemas.microsoft.com/office/drawing/2014/main" xmlns="" id="{00E0D2AA-8F0C-4C3B-96E0-6884C9E55F7E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1" name="Freeform: Shape 2090">
              <a:extLst>
                <a:ext uri="{FF2B5EF4-FFF2-40B4-BE49-F238E27FC236}">
                  <a16:creationId xmlns:a16="http://schemas.microsoft.com/office/drawing/2014/main" xmlns="" id="{5ECF31BD-82E6-47B6-8DAB-11B95B42E010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2" name="Freeform: Shape 2091">
              <a:extLst>
                <a:ext uri="{FF2B5EF4-FFF2-40B4-BE49-F238E27FC236}">
                  <a16:creationId xmlns:a16="http://schemas.microsoft.com/office/drawing/2014/main" xmlns="" id="{F0449145-420C-43E4-92FB-86B8AF38C5BD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3" name="Freeform: Shape 2092">
              <a:extLst>
                <a:ext uri="{FF2B5EF4-FFF2-40B4-BE49-F238E27FC236}">
                  <a16:creationId xmlns:a16="http://schemas.microsoft.com/office/drawing/2014/main" xmlns="" id="{F2BBFD34-E7FE-4F27-8559-26402527F1FE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4" name="Freeform: Shape 2093">
              <a:extLst>
                <a:ext uri="{FF2B5EF4-FFF2-40B4-BE49-F238E27FC236}">
                  <a16:creationId xmlns:a16="http://schemas.microsoft.com/office/drawing/2014/main" xmlns="" id="{60C75AC3-3937-4185-8CC8-98DC6CB5E4A0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5" name="Freeform: Shape 2094">
              <a:extLst>
                <a:ext uri="{FF2B5EF4-FFF2-40B4-BE49-F238E27FC236}">
                  <a16:creationId xmlns:a16="http://schemas.microsoft.com/office/drawing/2014/main" xmlns="" id="{9AD48C00-A3F6-4C25-A79F-36AB02B624A2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6" name="Freeform: Shape 2095">
              <a:extLst>
                <a:ext uri="{FF2B5EF4-FFF2-40B4-BE49-F238E27FC236}">
                  <a16:creationId xmlns:a16="http://schemas.microsoft.com/office/drawing/2014/main" xmlns="" id="{90814FEF-BF95-4E95-9996-895508EF03FB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7" name="Freeform: Shape 2096">
              <a:extLst>
                <a:ext uri="{FF2B5EF4-FFF2-40B4-BE49-F238E27FC236}">
                  <a16:creationId xmlns:a16="http://schemas.microsoft.com/office/drawing/2014/main" xmlns="" id="{24384CE1-A282-4272-8155-D4AC5FFE6E36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8" name="Freeform: Shape 2097">
              <a:extLst>
                <a:ext uri="{FF2B5EF4-FFF2-40B4-BE49-F238E27FC236}">
                  <a16:creationId xmlns:a16="http://schemas.microsoft.com/office/drawing/2014/main" xmlns="" id="{F3D04B23-81EE-47A4-87F1-C43ACF079610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9" name="Freeform: Shape 2098">
              <a:extLst>
                <a:ext uri="{FF2B5EF4-FFF2-40B4-BE49-F238E27FC236}">
                  <a16:creationId xmlns:a16="http://schemas.microsoft.com/office/drawing/2014/main" xmlns="" id="{1C5CF7E3-64D0-4201-8859-0A84314CDBCF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0" name="Freeform: Shape 2099">
              <a:extLst>
                <a:ext uri="{FF2B5EF4-FFF2-40B4-BE49-F238E27FC236}">
                  <a16:creationId xmlns:a16="http://schemas.microsoft.com/office/drawing/2014/main" xmlns="" id="{C553E8E3-A6CD-402D-A9F6-5B46D66BF21D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1" name="Freeform: Shape 2100">
              <a:extLst>
                <a:ext uri="{FF2B5EF4-FFF2-40B4-BE49-F238E27FC236}">
                  <a16:creationId xmlns:a16="http://schemas.microsoft.com/office/drawing/2014/main" xmlns="" id="{F0504159-BFA0-40A9-AE5E-1F4F73B2C606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2" name="Freeform: Shape 2101">
              <a:extLst>
                <a:ext uri="{FF2B5EF4-FFF2-40B4-BE49-F238E27FC236}">
                  <a16:creationId xmlns:a16="http://schemas.microsoft.com/office/drawing/2014/main" xmlns="" id="{5722F8E8-5FD1-456E-83F8-48547B6135D9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3" name="Freeform: Shape 2102">
              <a:extLst>
                <a:ext uri="{FF2B5EF4-FFF2-40B4-BE49-F238E27FC236}">
                  <a16:creationId xmlns:a16="http://schemas.microsoft.com/office/drawing/2014/main" xmlns="" id="{D6D8CECA-4864-4201-8DEC-F3D38C72D1D5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4" name="Freeform: Shape 2103">
              <a:extLst>
                <a:ext uri="{FF2B5EF4-FFF2-40B4-BE49-F238E27FC236}">
                  <a16:creationId xmlns:a16="http://schemas.microsoft.com/office/drawing/2014/main" xmlns="" id="{E5B142A4-3D26-4699-961B-D7A9F1D3B72F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5" name="Freeform: Shape 2104">
              <a:extLst>
                <a:ext uri="{FF2B5EF4-FFF2-40B4-BE49-F238E27FC236}">
                  <a16:creationId xmlns:a16="http://schemas.microsoft.com/office/drawing/2014/main" xmlns="" id="{5C9F5CED-0BF6-44BA-9A71-B4B70E4C6757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6" name="Freeform: Shape 2105">
              <a:extLst>
                <a:ext uri="{FF2B5EF4-FFF2-40B4-BE49-F238E27FC236}">
                  <a16:creationId xmlns:a16="http://schemas.microsoft.com/office/drawing/2014/main" xmlns="" id="{1F711BEB-41E4-4ECB-B88A-33A427B32449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7" name="Freeform: Shape 2106">
              <a:extLst>
                <a:ext uri="{FF2B5EF4-FFF2-40B4-BE49-F238E27FC236}">
                  <a16:creationId xmlns:a16="http://schemas.microsoft.com/office/drawing/2014/main" xmlns="" id="{CFDAA4A5-FFCB-490C-A60B-A0DDF43C58EC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8" name="Freeform: Shape 2107">
              <a:extLst>
                <a:ext uri="{FF2B5EF4-FFF2-40B4-BE49-F238E27FC236}">
                  <a16:creationId xmlns:a16="http://schemas.microsoft.com/office/drawing/2014/main" xmlns="" id="{0BC5B877-9F3A-4B6D-9989-037DFBA68F95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9" name="Freeform: Shape 2108">
              <a:extLst>
                <a:ext uri="{FF2B5EF4-FFF2-40B4-BE49-F238E27FC236}">
                  <a16:creationId xmlns:a16="http://schemas.microsoft.com/office/drawing/2014/main" xmlns="" id="{9E046E44-D541-4AC5-B3C5-9F9C5E5DFEBA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0" name="Freeform: Shape 2109">
              <a:extLst>
                <a:ext uri="{FF2B5EF4-FFF2-40B4-BE49-F238E27FC236}">
                  <a16:creationId xmlns:a16="http://schemas.microsoft.com/office/drawing/2014/main" xmlns="" id="{B9BBF2FA-B6BD-4DE0-ADF5-90CC9365E3F9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1" name="Freeform: Shape 2110">
              <a:extLst>
                <a:ext uri="{FF2B5EF4-FFF2-40B4-BE49-F238E27FC236}">
                  <a16:creationId xmlns:a16="http://schemas.microsoft.com/office/drawing/2014/main" xmlns="" id="{51A109DE-1201-473A-98F1-6C066FF4E2A3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2" name="Freeform: Shape 2111">
              <a:extLst>
                <a:ext uri="{FF2B5EF4-FFF2-40B4-BE49-F238E27FC236}">
                  <a16:creationId xmlns:a16="http://schemas.microsoft.com/office/drawing/2014/main" xmlns="" id="{191DDCA3-25B2-46EA-A263-EF2506EAA405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3" name="Freeform: Shape 2112">
              <a:extLst>
                <a:ext uri="{FF2B5EF4-FFF2-40B4-BE49-F238E27FC236}">
                  <a16:creationId xmlns:a16="http://schemas.microsoft.com/office/drawing/2014/main" xmlns="" id="{70FE9854-AAA8-47D4-B861-AF5D34DBCE44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4" name="Freeform: Shape 2113">
              <a:extLst>
                <a:ext uri="{FF2B5EF4-FFF2-40B4-BE49-F238E27FC236}">
                  <a16:creationId xmlns:a16="http://schemas.microsoft.com/office/drawing/2014/main" xmlns="" id="{11E261F5-AEBE-4228-B2E7-915079FF4FB6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5" name="Freeform: Shape 2114">
              <a:extLst>
                <a:ext uri="{FF2B5EF4-FFF2-40B4-BE49-F238E27FC236}">
                  <a16:creationId xmlns:a16="http://schemas.microsoft.com/office/drawing/2014/main" xmlns="" id="{8B964D01-6FBE-4F93-96C2-1F197F60EE0D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6" name="Freeform: Shape 2115">
              <a:extLst>
                <a:ext uri="{FF2B5EF4-FFF2-40B4-BE49-F238E27FC236}">
                  <a16:creationId xmlns:a16="http://schemas.microsoft.com/office/drawing/2014/main" xmlns="" id="{75D8111C-4AD4-4602-B627-BCE3C59EEDE9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7" name="Freeform: Shape 2116">
              <a:extLst>
                <a:ext uri="{FF2B5EF4-FFF2-40B4-BE49-F238E27FC236}">
                  <a16:creationId xmlns:a16="http://schemas.microsoft.com/office/drawing/2014/main" xmlns="" id="{9770B340-A365-45D5-B9FE-1AC937366265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8" name="Freeform: Shape 2117">
              <a:extLst>
                <a:ext uri="{FF2B5EF4-FFF2-40B4-BE49-F238E27FC236}">
                  <a16:creationId xmlns:a16="http://schemas.microsoft.com/office/drawing/2014/main" xmlns="" id="{25DB6A15-D533-4A43-A54E-E0F4259196D1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9" name="Freeform: Shape 2118">
              <a:extLst>
                <a:ext uri="{FF2B5EF4-FFF2-40B4-BE49-F238E27FC236}">
                  <a16:creationId xmlns:a16="http://schemas.microsoft.com/office/drawing/2014/main" xmlns="" id="{2E58F528-DECE-45FF-8E9B-8B861FEB0C33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0" name="Freeform: Shape 2119">
              <a:extLst>
                <a:ext uri="{FF2B5EF4-FFF2-40B4-BE49-F238E27FC236}">
                  <a16:creationId xmlns:a16="http://schemas.microsoft.com/office/drawing/2014/main" xmlns="" id="{5682A473-BCEB-4E1A-AD0C-AB8D95E22104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1" name="Freeform: Shape 2120">
              <a:extLst>
                <a:ext uri="{FF2B5EF4-FFF2-40B4-BE49-F238E27FC236}">
                  <a16:creationId xmlns:a16="http://schemas.microsoft.com/office/drawing/2014/main" xmlns="" id="{8F529B1A-EAD4-4167-9E2D-29A7FDD93D09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2" name="Freeform: Shape 2121">
              <a:extLst>
                <a:ext uri="{FF2B5EF4-FFF2-40B4-BE49-F238E27FC236}">
                  <a16:creationId xmlns:a16="http://schemas.microsoft.com/office/drawing/2014/main" xmlns="" id="{360D00E8-7B39-4244-9F3C-607D28F79DEC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3" name="Freeform: Shape 2122">
              <a:extLst>
                <a:ext uri="{FF2B5EF4-FFF2-40B4-BE49-F238E27FC236}">
                  <a16:creationId xmlns:a16="http://schemas.microsoft.com/office/drawing/2014/main" xmlns="" id="{ECD8534B-2969-4680-8C24-C65FB26BFEE8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4" name="Freeform: Shape 2123">
              <a:extLst>
                <a:ext uri="{FF2B5EF4-FFF2-40B4-BE49-F238E27FC236}">
                  <a16:creationId xmlns:a16="http://schemas.microsoft.com/office/drawing/2014/main" xmlns="" id="{7D60E709-5490-4BF0-A700-CED66040596B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5" name="Freeform: Shape 2124">
              <a:extLst>
                <a:ext uri="{FF2B5EF4-FFF2-40B4-BE49-F238E27FC236}">
                  <a16:creationId xmlns:a16="http://schemas.microsoft.com/office/drawing/2014/main" xmlns="" id="{A9DA447D-F2A2-49F1-80F1-51160692F047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6" name="Freeform: Shape 2125">
              <a:extLst>
                <a:ext uri="{FF2B5EF4-FFF2-40B4-BE49-F238E27FC236}">
                  <a16:creationId xmlns:a16="http://schemas.microsoft.com/office/drawing/2014/main" xmlns="" id="{D8CD72CE-70F8-4A04-B9C0-411A5A75D7DD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7" name="Freeform: Shape 2126">
              <a:extLst>
                <a:ext uri="{FF2B5EF4-FFF2-40B4-BE49-F238E27FC236}">
                  <a16:creationId xmlns:a16="http://schemas.microsoft.com/office/drawing/2014/main" xmlns="" id="{23484936-D3E8-405F-87CB-9541BBE6C237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8" name="Freeform: Shape 2127">
              <a:extLst>
                <a:ext uri="{FF2B5EF4-FFF2-40B4-BE49-F238E27FC236}">
                  <a16:creationId xmlns:a16="http://schemas.microsoft.com/office/drawing/2014/main" xmlns="" id="{025EC78B-B596-4B8B-A2CE-C348A34D8C9B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9" name="Freeform: Shape 2128">
              <a:extLst>
                <a:ext uri="{FF2B5EF4-FFF2-40B4-BE49-F238E27FC236}">
                  <a16:creationId xmlns:a16="http://schemas.microsoft.com/office/drawing/2014/main" xmlns="" id="{D0BF1FEC-3D2E-4CB4-8006-AAECF4D962C4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0" name="Freeform: Shape 2129">
              <a:extLst>
                <a:ext uri="{FF2B5EF4-FFF2-40B4-BE49-F238E27FC236}">
                  <a16:creationId xmlns:a16="http://schemas.microsoft.com/office/drawing/2014/main" xmlns="" id="{56EA705D-2BA8-413E-B273-FD8C5D515722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1" name="Freeform: Shape 2130">
              <a:extLst>
                <a:ext uri="{FF2B5EF4-FFF2-40B4-BE49-F238E27FC236}">
                  <a16:creationId xmlns:a16="http://schemas.microsoft.com/office/drawing/2014/main" xmlns="" id="{1CB37470-AE49-477F-95A5-08C6F28843B2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2" name="Freeform: Shape 2131">
              <a:extLst>
                <a:ext uri="{FF2B5EF4-FFF2-40B4-BE49-F238E27FC236}">
                  <a16:creationId xmlns:a16="http://schemas.microsoft.com/office/drawing/2014/main" xmlns="" id="{09A2CF3E-1D89-474B-9F86-EE3F63C31A37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3" name="Freeform: Shape 2132">
              <a:extLst>
                <a:ext uri="{FF2B5EF4-FFF2-40B4-BE49-F238E27FC236}">
                  <a16:creationId xmlns:a16="http://schemas.microsoft.com/office/drawing/2014/main" xmlns="" id="{A34A843E-9B27-4221-8E8E-03EC3CC7061F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4" name="Freeform: Shape 2133">
              <a:extLst>
                <a:ext uri="{FF2B5EF4-FFF2-40B4-BE49-F238E27FC236}">
                  <a16:creationId xmlns:a16="http://schemas.microsoft.com/office/drawing/2014/main" xmlns="" id="{485813EE-B7B5-40CE-85A5-2B6195D2989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5" name="Freeform: Shape 2134">
              <a:extLst>
                <a:ext uri="{FF2B5EF4-FFF2-40B4-BE49-F238E27FC236}">
                  <a16:creationId xmlns:a16="http://schemas.microsoft.com/office/drawing/2014/main" xmlns="" id="{5FF7A11E-2778-426A-BF07-9527C4466044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6" name="Freeform: Shape 2135">
              <a:extLst>
                <a:ext uri="{FF2B5EF4-FFF2-40B4-BE49-F238E27FC236}">
                  <a16:creationId xmlns:a16="http://schemas.microsoft.com/office/drawing/2014/main" xmlns="" id="{5D5B806F-E547-4350-BA40-0029FCFBFAAB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7" name="Freeform: Shape 2136">
              <a:extLst>
                <a:ext uri="{FF2B5EF4-FFF2-40B4-BE49-F238E27FC236}">
                  <a16:creationId xmlns:a16="http://schemas.microsoft.com/office/drawing/2014/main" xmlns="" id="{AF320C19-E2D1-4EA7-B35F-ED81F1480F76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8" name="Freeform: Shape 2137">
              <a:extLst>
                <a:ext uri="{FF2B5EF4-FFF2-40B4-BE49-F238E27FC236}">
                  <a16:creationId xmlns:a16="http://schemas.microsoft.com/office/drawing/2014/main" xmlns="" id="{5688B913-18A4-48DC-857E-FB4F27A4C0DC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9" name="Freeform: Shape 2138">
              <a:extLst>
                <a:ext uri="{FF2B5EF4-FFF2-40B4-BE49-F238E27FC236}">
                  <a16:creationId xmlns:a16="http://schemas.microsoft.com/office/drawing/2014/main" xmlns="" id="{C8BC01FC-AC98-403E-8860-20B189A9B32C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0" name="Freeform: Shape 2139">
              <a:extLst>
                <a:ext uri="{FF2B5EF4-FFF2-40B4-BE49-F238E27FC236}">
                  <a16:creationId xmlns:a16="http://schemas.microsoft.com/office/drawing/2014/main" xmlns="" id="{A8849BC2-7A1A-4433-AFCF-52382DDEE9BA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1" name="Freeform: Shape 2140">
              <a:extLst>
                <a:ext uri="{FF2B5EF4-FFF2-40B4-BE49-F238E27FC236}">
                  <a16:creationId xmlns:a16="http://schemas.microsoft.com/office/drawing/2014/main" xmlns="" id="{4D506334-C04A-4958-B095-764F5B44F666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2" name="Freeform: Shape 2141">
              <a:extLst>
                <a:ext uri="{FF2B5EF4-FFF2-40B4-BE49-F238E27FC236}">
                  <a16:creationId xmlns:a16="http://schemas.microsoft.com/office/drawing/2014/main" xmlns="" id="{BCFCF140-A75B-415A-9B86-4D5D5D4AA4C7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3" name="Freeform: Shape 2142">
              <a:extLst>
                <a:ext uri="{FF2B5EF4-FFF2-40B4-BE49-F238E27FC236}">
                  <a16:creationId xmlns:a16="http://schemas.microsoft.com/office/drawing/2014/main" xmlns="" id="{125F2571-CFB9-4E6E-92F4-902A13A19C02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4" name="Freeform: Shape 2143">
              <a:extLst>
                <a:ext uri="{FF2B5EF4-FFF2-40B4-BE49-F238E27FC236}">
                  <a16:creationId xmlns:a16="http://schemas.microsoft.com/office/drawing/2014/main" xmlns="" id="{09EB7F6E-CAB3-4D55-B461-DB3F861A8B00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5" name="Freeform: Shape 2144">
              <a:extLst>
                <a:ext uri="{FF2B5EF4-FFF2-40B4-BE49-F238E27FC236}">
                  <a16:creationId xmlns:a16="http://schemas.microsoft.com/office/drawing/2014/main" xmlns="" id="{53B6626B-66B4-45B1-8749-48115B7B3B63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6" name="Freeform: Shape 2145">
              <a:extLst>
                <a:ext uri="{FF2B5EF4-FFF2-40B4-BE49-F238E27FC236}">
                  <a16:creationId xmlns:a16="http://schemas.microsoft.com/office/drawing/2014/main" xmlns="" id="{CF6E75C4-46D3-4F22-810F-D65764BE5823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7" name="Freeform: Shape 2146">
              <a:extLst>
                <a:ext uri="{FF2B5EF4-FFF2-40B4-BE49-F238E27FC236}">
                  <a16:creationId xmlns:a16="http://schemas.microsoft.com/office/drawing/2014/main" xmlns="" id="{643B4303-B1FF-40E0-AF77-BB0E70A934B5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8" name="Freeform: Shape 2147">
              <a:extLst>
                <a:ext uri="{FF2B5EF4-FFF2-40B4-BE49-F238E27FC236}">
                  <a16:creationId xmlns:a16="http://schemas.microsoft.com/office/drawing/2014/main" xmlns="" id="{9F93507A-A84E-4CC2-ADBD-3CA18A3E5097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9" name="Freeform: Shape 2148">
              <a:extLst>
                <a:ext uri="{FF2B5EF4-FFF2-40B4-BE49-F238E27FC236}">
                  <a16:creationId xmlns:a16="http://schemas.microsoft.com/office/drawing/2014/main" xmlns="" id="{AEE01605-F4F4-49E7-831B-397970FBCA0A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0" name="Freeform: Shape 2149">
              <a:extLst>
                <a:ext uri="{FF2B5EF4-FFF2-40B4-BE49-F238E27FC236}">
                  <a16:creationId xmlns:a16="http://schemas.microsoft.com/office/drawing/2014/main" xmlns="" id="{6570B245-7FC9-4982-AD46-AAFD681851CA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1" name="Freeform: Shape 2150">
              <a:extLst>
                <a:ext uri="{FF2B5EF4-FFF2-40B4-BE49-F238E27FC236}">
                  <a16:creationId xmlns:a16="http://schemas.microsoft.com/office/drawing/2014/main" xmlns="" id="{7F8AF1FC-CCAC-4519-8651-8E695F20CC0A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2" name="Freeform: Shape 2151">
              <a:extLst>
                <a:ext uri="{FF2B5EF4-FFF2-40B4-BE49-F238E27FC236}">
                  <a16:creationId xmlns:a16="http://schemas.microsoft.com/office/drawing/2014/main" xmlns="" id="{4AE1B1CC-EE8E-4C5F-8088-8AFDAE445510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3" name="Freeform: Shape 2152">
              <a:extLst>
                <a:ext uri="{FF2B5EF4-FFF2-40B4-BE49-F238E27FC236}">
                  <a16:creationId xmlns:a16="http://schemas.microsoft.com/office/drawing/2014/main" xmlns="" id="{13501BBC-15EC-43CA-85C0-7F56ED339158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4" name="Freeform: Shape 2153">
              <a:extLst>
                <a:ext uri="{FF2B5EF4-FFF2-40B4-BE49-F238E27FC236}">
                  <a16:creationId xmlns:a16="http://schemas.microsoft.com/office/drawing/2014/main" xmlns="" id="{17510763-9EE4-4C6C-8FDC-A9B96C0FBF85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5" name="Freeform: Shape 2154">
              <a:extLst>
                <a:ext uri="{FF2B5EF4-FFF2-40B4-BE49-F238E27FC236}">
                  <a16:creationId xmlns:a16="http://schemas.microsoft.com/office/drawing/2014/main" xmlns="" id="{08A96882-07BC-4808-ACA4-183D92DE9089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6" name="Freeform: Shape 2155">
              <a:extLst>
                <a:ext uri="{FF2B5EF4-FFF2-40B4-BE49-F238E27FC236}">
                  <a16:creationId xmlns:a16="http://schemas.microsoft.com/office/drawing/2014/main" xmlns="" id="{91424D6F-D41A-4C9A-8C0D-8B9D28788DC6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7" name="Freeform: Shape 2156">
              <a:extLst>
                <a:ext uri="{FF2B5EF4-FFF2-40B4-BE49-F238E27FC236}">
                  <a16:creationId xmlns:a16="http://schemas.microsoft.com/office/drawing/2014/main" xmlns="" id="{55950D9D-9201-4D21-BA3E-2EA08010FBB8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8" name="Freeform: Shape 2157">
              <a:extLst>
                <a:ext uri="{FF2B5EF4-FFF2-40B4-BE49-F238E27FC236}">
                  <a16:creationId xmlns:a16="http://schemas.microsoft.com/office/drawing/2014/main" xmlns="" id="{DC3EC11D-3823-47DA-8D37-C4CD10C1587C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9" name="Freeform: Shape 2158">
              <a:extLst>
                <a:ext uri="{FF2B5EF4-FFF2-40B4-BE49-F238E27FC236}">
                  <a16:creationId xmlns:a16="http://schemas.microsoft.com/office/drawing/2014/main" xmlns="" id="{1F9E2E9D-472A-40F5-939D-86018B4F8782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0" name="Freeform: Shape 2159">
              <a:extLst>
                <a:ext uri="{FF2B5EF4-FFF2-40B4-BE49-F238E27FC236}">
                  <a16:creationId xmlns:a16="http://schemas.microsoft.com/office/drawing/2014/main" xmlns="" id="{2BE4854A-B391-401C-8BDB-CFF0D024D129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1" name="Freeform: Shape 2160">
              <a:extLst>
                <a:ext uri="{FF2B5EF4-FFF2-40B4-BE49-F238E27FC236}">
                  <a16:creationId xmlns:a16="http://schemas.microsoft.com/office/drawing/2014/main" xmlns="" id="{8488DE39-E81E-41D2-A68E-084633E7429F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2" name="Freeform: Shape 2161">
              <a:extLst>
                <a:ext uri="{FF2B5EF4-FFF2-40B4-BE49-F238E27FC236}">
                  <a16:creationId xmlns:a16="http://schemas.microsoft.com/office/drawing/2014/main" xmlns="" id="{D0713EBF-FE97-4AE2-84B1-0E736647C0DC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3" name="Freeform: Shape 2162">
              <a:extLst>
                <a:ext uri="{FF2B5EF4-FFF2-40B4-BE49-F238E27FC236}">
                  <a16:creationId xmlns:a16="http://schemas.microsoft.com/office/drawing/2014/main" xmlns="" id="{804CAF16-5C8C-4C79-BEC1-C5433CF86A6B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4" name="Freeform: Shape 2163">
              <a:extLst>
                <a:ext uri="{FF2B5EF4-FFF2-40B4-BE49-F238E27FC236}">
                  <a16:creationId xmlns:a16="http://schemas.microsoft.com/office/drawing/2014/main" xmlns="" id="{7C9CF86C-7534-4DA6-A461-96E04EADAE26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5" name="Freeform: Shape 2164">
              <a:extLst>
                <a:ext uri="{FF2B5EF4-FFF2-40B4-BE49-F238E27FC236}">
                  <a16:creationId xmlns:a16="http://schemas.microsoft.com/office/drawing/2014/main" xmlns="" id="{348B1E02-2A05-4ACB-96FB-5F656FB93ECA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6" name="Freeform: Shape 2165">
              <a:extLst>
                <a:ext uri="{FF2B5EF4-FFF2-40B4-BE49-F238E27FC236}">
                  <a16:creationId xmlns:a16="http://schemas.microsoft.com/office/drawing/2014/main" xmlns="" id="{37553AE0-E65F-4C6B-AC24-D256EEDB4D58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7" name="Freeform: Shape 2166">
              <a:extLst>
                <a:ext uri="{FF2B5EF4-FFF2-40B4-BE49-F238E27FC236}">
                  <a16:creationId xmlns:a16="http://schemas.microsoft.com/office/drawing/2014/main" xmlns="" id="{C6CB513C-62C4-4CF7-9F69-F5CDC70F9B82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8" name="Freeform: Shape 2167">
              <a:extLst>
                <a:ext uri="{FF2B5EF4-FFF2-40B4-BE49-F238E27FC236}">
                  <a16:creationId xmlns:a16="http://schemas.microsoft.com/office/drawing/2014/main" xmlns="" id="{E430DD12-BFC1-4569-84B4-A4445B9F98A1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9" name="Freeform: Shape 2168">
              <a:extLst>
                <a:ext uri="{FF2B5EF4-FFF2-40B4-BE49-F238E27FC236}">
                  <a16:creationId xmlns:a16="http://schemas.microsoft.com/office/drawing/2014/main" xmlns="" id="{2817182B-44F6-4FBF-93E8-9FD426F469D4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0" name="Freeform: Shape 2169">
              <a:extLst>
                <a:ext uri="{FF2B5EF4-FFF2-40B4-BE49-F238E27FC236}">
                  <a16:creationId xmlns:a16="http://schemas.microsoft.com/office/drawing/2014/main" xmlns="" id="{E739E74C-1F3B-43D9-85F5-2AAE0B39AD6B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1" name="Freeform: Shape 2170">
              <a:extLst>
                <a:ext uri="{FF2B5EF4-FFF2-40B4-BE49-F238E27FC236}">
                  <a16:creationId xmlns:a16="http://schemas.microsoft.com/office/drawing/2014/main" xmlns="" id="{1290FB08-362F-416F-BDF5-46F97060D960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2" name="Freeform: Shape 2171">
              <a:extLst>
                <a:ext uri="{FF2B5EF4-FFF2-40B4-BE49-F238E27FC236}">
                  <a16:creationId xmlns:a16="http://schemas.microsoft.com/office/drawing/2014/main" xmlns="" id="{E01541B5-555E-415A-882A-593AE5BE9293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3" name="Freeform: Shape 2172">
              <a:extLst>
                <a:ext uri="{FF2B5EF4-FFF2-40B4-BE49-F238E27FC236}">
                  <a16:creationId xmlns:a16="http://schemas.microsoft.com/office/drawing/2014/main" xmlns="" id="{713B6125-8277-4B4E-A82E-A3540F9E190A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4" name="Freeform: Shape 2173">
              <a:extLst>
                <a:ext uri="{FF2B5EF4-FFF2-40B4-BE49-F238E27FC236}">
                  <a16:creationId xmlns:a16="http://schemas.microsoft.com/office/drawing/2014/main" xmlns="" id="{0F3C88F8-7C2A-453E-9A61-B5BBF27393F1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5" name="Freeform: Shape 2174">
              <a:extLst>
                <a:ext uri="{FF2B5EF4-FFF2-40B4-BE49-F238E27FC236}">
                  <a16:creationId xmlns:a16="http://schemas.microsoft.com/office/drawing/2014/main" xmlns="" id="{89573AF1-FB38-4A57-B6B3-FA93FB964A5D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6" name="Freeform: Shape 2175">
              <a:extLst>
                <a:ext uri="{FF2B5EF4-FFF2-40B4-BE49-F238E27FC236}">
                  <a16:creationId xmlns:a16="http://schemas.microsoft.com/office/drawing/2014/main" xmlns="" id="{1CBACF92-A465-4BCF-BF90-E4C2566BF667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7" name="Freeform: Shape 2176">
              <a:extLst>
                <a:ext uri="{FF2B5EF4-FFF2-40B4-BE49-F238E27FC236}">
                  <a16:creationId xmlns:a16="http://schemas.microsoft.com/office/drawing/2014/main" xmlns="" id="{45824249-EB7A-48B7-9D1F-C50C3A1A6C6A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8" name="Freeform: Shape 2177">
              <a:extLst>
                <a:ext uri="{FF2B5EF4-FFF2-40B4-BE49-F238E27FC236}">
                  <a16:creationId xmlns:a16="http://schemas.microsoft.com/office/drawing/2014/main" xmlns="" id="{ADE38663-210D-426C-BCAD-DA0F92D391E5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9" name="Freeform: Shape 2178">
              <a:extLst>
                <a:ext uri="{FF2B5EF4-FFF2-40B4-BE49-F238E27FC236}">
                  <a16:creationId xmlns:a16="http://schemas.microsoft.com/office/drawing/2014/main" xmlns="" id="{94BEB7B4-A314-47D0-AC0D-6A4D8EFF3F51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0" name="Freeform: Shape 2179">
              <a:extLst>
                <a:ext uri="{FF2B5EF4-FFF2-40B4-BE49-F238E27FC236}">
                  <a16:creationId xmlns:a16="http://schemas.microsoft.com/office/drawing/2014/main" xmlns="" id="{807F88A2-F6EC-4415-9DFF-2DA59918035A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1" name="Freeform: Shape 2180">
              <a:extLst>
                <a:ext uri="{FF2B5EF4-FFF2-40B4-BE49-F238E27FC236}">
                  <a16:creationId xmlns:a16="http://schemas.microsoft.com/office/drawing/2014/main" xmlns="" id="{6768B302-D996-4F07-947E-104D55578CDD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2" name="Freeform: Shape 2181">
              <a:extLst>
                <a:ext uri="{FF2B5EF4-FFF2-40B4-BE49-F238E27FC236}">
                  <a16:creationId xmlns:a16="http://schemas.microsoft.com/office/drawing/2014/main" xmlns="" id="{03669D2E-501E-4928-A62C-ABA0671BF7BB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" name="Freeform: Shape 2182">
              <a:extLst>
                <a:ext uri="{FF2B5EF4-FFF2-40B4-BE49-F238E27FC236}">
                  <a16:creationId xmlns:a16="http://schemas.microsoft.com/office/drawing/2014/main" xmlns="" id="{DB3AB49E-94FA-4AE5-8CAB-4D85B1FCC94E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4" name="Freeform: Shape 2183">
              <a:extLst>
                <a:ext uri="{FF2B5EF4-FFF2-40B4-BE49-F238E27FC236}">
                  <a16:creationId xmlns:a16="http://schemas.microsoft.com/office/drawing/2014/main" xmlns="" id="{9FE2A287-0602-4129-B469-50317BF71839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5" name="Freeform: Shape 2184">
              <a:extLst>
                <a:ext uri="{FF2B5EF4-FFF2-40B4-BE49-F238E27FC236}">
                  <a16:creationId xmlns:a16="http://schemas.microsoft.com/office/drawing/2014/main" xmlns="" id="{1D175333-687B-4ABB-8746-9D58117B3C21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6" name="Freeform: Shape 2185">
              <a:extLst>
                <a:ext uri="{FF2B5EF4-FFF2-40B4-BE49-F238E27FC236}">
                  <a16:creationId xmlns:a16="http://schemas.microsoft.com/office/drawing/2014/main" xmlns="" id="{0558782C-30D8-47BC-8CF0-672C553F876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7" name="Freeform: Shape 2186">
              <a:extLst>
                <a:ext uri="{FF2B5EF4-FFF2-40B4-BE49-F238E27FC236}">
                  <a16:creationId xmlns:a16="http://schemas.microsoft.com/office/drawing/2014/main" xmlns="" id="{FDABAD93-269C-4205-827B-4D5E3577E08A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8" name="Freeform: Shape 2187">
              <a:extLst>
                <a:ext uri="{FF2B5EF4-FFF2-40B4-BE49-F238E27FC236}">
                  <a16:creationId xmlns:a16="http://schemas.microsoft.com/office/drawing/2014/main" xmlns="" id="{C499F026-903F-4FE0-A7B5-7CF82B66D0B5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9" name="Freeform: Shape 2188">
              <a:extLst>
                <a:ext uri="{FF2B5EF4-FFF2-40B4-BE49-F238E27FC236}">
                  <a16:creationId xmlns:a16="http://schemas.microsoft.com/office/drawing/2014/main" xmlns="" id="{49F3A2C1-74B9-4922-94B9-F40E2F9CED6C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" name="Freeform: Shape 2189">
              <a:extLst>
                <a:ext uri="{FF2B5EF4-FFF2-40B4-BE49-F238E27FC236}">
                  <a16:creationId xmlns:a16="http://schemas.microsoft.com/office/drawing/2014/main" xmlns="" id="{A877FB56-52C6-4633-99D7-DEF42221818D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1" name="Freeform: Shape 2190">
              <a:extLst>
                <a:ext uri="{FF2B5EF4-FFF2-40B4-BE49-F238E27FC236}">
                  <a16:creationId xmlns:a16="http://schemas.microsoft.com/office/drawing/2014/main" xmlns="" id="{C78A4FE1-5169-4EB3-B14F-A593F7C75B80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2" name="Freeform: Shape 2191">
              <a:extLst>
                <a:ext uri="{FF2B5EF4-FFF2-40B4-BE49-F238E27FC236}">
                  <a16:creationId xmlns:a16="http://schemas.microsoft.com/office/drawing/2014/main" xmlns="" id="{1DE838D1-59AE-4030-A565-56B41CED297B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3" name="Freeform: Shape 2192">
              <a:extLst>
                <a:ext uri="{FF2B5EF4-FFF2-40B4-BE49-F238E27FC236}">
                  <a16:creationId xmlns:a16="http://schemas.microsoft.com/office/drawing/2014/main" xmlns="" id="{DCADA9FD-0FFF-465F-A8A3-5C2E47FFA64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4" name="Freeform: Shape 2193">
              <a:extLst>
                <a:ext uri="{FF2B5EF4-FFF2-40B4-BE49-F238E27FC236}">
                  <a16:creationId xmlns:a16="http://schemas.microsoft.com/office/drawing/2014/main" xmlns="" id="{554B3445-878C-4B6B-81B4-56EAAE95B05A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" name="Freeform: Shape 2194">
              <a:extLst>
                <a:ext uri="{FF2B5EF4-FFF2-40B4-BE49-F238E27FC236}">
                  <a16:creationId xmlns:a16="http://schemas.microsoft.com/office/drawing/2014/main" xmlns="" id="{B2809B6D-7EE0-4AEC-880F-8EAFDEACD961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" name="Freeform: Shape 2195">
              <a:extLst>
                <a:ext uri="{FF2B5EF4-FFF2-40B4-BE49-F238E27FC236}">
                  <a16:creationId xmlns:a16="http://schemas.microsoft.com/office/drawing/2014/main" xmlns="" id="{80F88A74-B2B1-4169-8271-7C05136ADF4E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" name="Freeform: Shape 2196">
              <a:extLst>
                <a:ext uri="{FF2B5EF4-FFF2-40B4-BE49-F238E27FC236}">
                  <a16:creationId xmlns:a16="http://schemas.microsoft.com/office/drawing/2014/main" xmlns="" id="{A492CCBD-68F3-444F-A254-4767D9A00493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" name="Freeform: Shape 2197">
              <a:extLst>
                <a:ext uri="{FF2B5EF4-FFF2-40B4-BE49-F238E27FC236}">
                  <a16:creationId xmlns:a16="http://schemas.microsoft.com/office/drawing/2014/main" xmlns="" id="{1296562A-5BA7-4A4E-975C-38A0577AF62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" name="Freeform: Shape 2198">
              <a:extLst>
                <a:ext uri="{FF2B5EF4-FFF2-40B4-BE49-F238E27FC236}">
                  <a16:creationId xmlns:a16="http://schemas.microsoft.com/office/drawing/2014/main" xmlns="" id="{5B561E5D-BCAC-4054-ADEE-61DED6162FAD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" name="Freeform: Shape 2199">
              <a:extLst>
                <a:ext uri="{FF2B5EF4-FFF2-40B4-BE49-F238E27FC236}">
                  <a16:creationId xmlns:a16="http://schemas.microsoft.com/office/drawing/2014/main" xmlns="" id="{6B4A0018-8393-4BAF-BA08-00389895D54A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" name="Freeform: Shape 2200">
              <a:extLst>
                <a:ext uri="{FF2B5EF4-FFF2-40B4-BE49-F238E27FC236}">
                  <a16:creationId xmlns:a16="http://schemas.microsoft.com/office/drawing/2014/main" xmlns="" id="{86754729-155C-4629-87E1-B0599EF99DF7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" name="Freeform: Shape 2201">
              <a:extLst>
                <a:ext uri="{FF2B5EF4-FFF2-40B4-BE49-F238E27FC236}">
                  <a16:creationId xmlns:a16="http://schemas.microsoft.com/office/drawing/2014/main" xmlns="" id="{7A4F945E-005A-4AB0-A65B-7C05B2C4E18A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" name="Freeform: Shape 2202">
              <a:extLst>
                <a:ext uri="{FF2B5EF4-FFF2-40B4-BE49-F238E27FC236}">
                  <a16:creationId xmlns:a16="http://schemas.microsoft.com/office/drawing/2014/main" xmlns="" id="{4AF415D5-AF7C-476B-83AB-88B32AC42D13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" name="Freeform: Shape 2203">
              <a:extLst>
                <a:ext uri="{FF2B5EF4-FFF2-40B4-BE49-F238E27FC236}">
                  <a16:creationId xmlns:a16="http://schemas.microsoft.com/office/drawing/2014/main" xmlns="" id="{F67219E7-1FDD-415E-8194-7B051E82598D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" name="Freeform: Shape 2204">
              <a:extLst>
                <a:ext uri="{FF2B5EF4-FFF2-40B4-BE49-F238E27FC236}">
                  <a16:creationId xmlns:a16="http://schemas.microsoft.com/office/drawing/2014/main" xmlns="" id="{31A0E2CA-A59C-4950-8102-31BFCB529386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" name="Freeform: Shape 2205">
              <a:extLst>
                <a:ext uri="{FF2B5EF4-FFF2-40B4-BE49-F238E27FC236}">
                  <a16:creationId xmlns:a16="http://schemas.microsoft.com/office/drawing/2014/main" xmlns="" id="{DCAFD5EB-443E-4FD9-AEF8-5CA3AE1904F3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" name="Freeform: Shape 2206">
              <a:extLst>
                <a:ext uri="{FF2B5EF4-FFF2-40B4-BE49-F238E27FC236}">
                  <a16:creationId xmlns:a16="http://schemas.microsoft.com/office/drawing/2014/main" xmlns="" id="{318ED3A5-FEDF-436D-AF2D-3A9A965F050D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" name="Freeform: Shape 2207">
              <a:extLst>
                <a:ext uri="{FF2B5EF4-FFF2-40B4-BE49-F238E27FC236}">
                  <a16:creationId xmlns:a16="http://schemas.microsoft.com/office/drawing/2014/main" xmlns="" id="{CE78546B-2CED-4C14-85EB-57BFA63C92CE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" name="Freeform: Shape 2208">
              <a:extLst>
                <a:ext uri="{FF2B5EF4-FFF2-40B4-BE49-F238E27FC236}">
                  <a16:creationId xmlns:a16="http://schemas.microsoft.com/office/drawing/2014/main" xmlns="" id="{CF744F6E-4BA2-44D4-981E-144B604C5FBC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" name="Freeform: Shape 2209">
              <a:extLst>
                <a:ext uri="{FF2B5EF4-FFF2-40B4-BE49-F238E27FC236}">
                  <a16:creationId xmlns:a16="http://schemas.microsoft.com/office/drawing/2014/main" xmlns="" id="{3DA64029-EE59-4D67-8DAC-C1B6E12E97BA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" name="Freeform: Shape 2210">
              <a:extLst>
                <a:ext uri="{FF2B5EF4-FFF2-40B4-BE49-F238E27FC236}">
                  <a16:creationId xmlns:a16="http://schemas.microsoft.com/office/drawing/2014/main" xmlns="" id="{2F427127-58CA-4210-A830-E60D06273040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" name="Freeform: Shape 2211">
              <a:extLst>
                <a:ext uri="{FF2B5EF4-FFF2-40B4-BE49-F238E27FC236}">
                  <a16:creationId xmlns:a16="http://schemas.microsoft.com/office/drawing/2014/main" xmlns="" id="{0AEA838A-FB6F-4829-AB84-819062F5BF25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" name="Freeform: Shape 2212">
              <a:extLst>
                <a:ext uri="{FF2B5EF4-FFF2-40B4-BE49-F238E27FC236}">
                  <a16:creationId xmlns:a16="http://schemas.microsoft.com/office/drawing/2014/main" xmlns="" id="{C9346CA3-9F2F-4E2C-BFB5-EB8C5E9DEA94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" name="Freeform: Shape 2213">
              <a:extLst>
                <a:ext uri="{FF2B5EF4-FFF2-40B4-BE49-F238E27FC236}">
                  <a16:creationId xmlns:a16="http://schemas.microsoft.com/office/drawing/2014/main" xmlns="" id="{2E7CD451-4457-4F86-BC61-DD881DD9D165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" name="Freeform: Shape 2214">
              <a:extLst>
                <a:ext uri="{FF2B5EF4-FFF2-40B4-BE49-F238E27FC236}">
                  <a16:creationId xmlns:a16="http://schemas.microsoft.com/office/drawing/2014/main" xmlns="" id="{AFEA9998-5409-4958-AA83-4174BD777BF7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" name="Freeform: Shape 2215">
              <a:extLst>
                <a:ext uri="{FF2B5EF4-FFF2-40B4-BE49-F238E27FC236}">
                  <a16:creationId xmlns:a16="http://schemas.microsoft.com/office/drawing/2014/main" xmlns="" id="{B5645911-D916-4994-85D2-DD6CD719F9F7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" name="Freeform: Shape 2216">
              <a:extLst>
                <a:ext uri="{FF2B5EF4-FFF2-40B4-BE49-F238E27FC236}">
                  <a16:creationId xmlns:a16="http://schemas.microsoft.com/office/drawing/2014/main" xmlns="" id="{0D150DD8-B517-45D7-BAAA-AC5C8299AD18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8" name="Freeform: Shape 2217">
              <a:extLst>
                <a:ext uri="{FF2B5EF4-FFF2-40B4-BE49-F238E27FC236}">
                  <a16:creationId xmlns:a16="http://schemas.microsoft.com/office/drawing/2014/main" xmlns="" id="{6A98A308-EA3F-4052-BB28-2CAE4ACC2D89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9" name="Freeform: Shape 2218">
              <a:extLst>
                <a:ext uri="{FF2B5EF4-FFF2-40B4-BE49-F238E27FC236}">
                  <a16:creationId xmlns:a16="http://schemas.microsoft.com/office/drawing/2014/main" xmlns="" id="{C1C6DAC9-94E5-4193-8EFB-FD1860545C27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0" name="Freeform: Shape 2219">
              <a:extLst>
                <a:ext uri="{FF2B5EF4-FFF2-40B4-BE49-F238E27FC236}">
                  <a16:creationId xmlns:a16="http://schemas.microsoft.com/office/drawing/2014/main" xmlns="" id="{D596A3B8-2895-4FEB-B836-078B1506B798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1" name="Freeform: Shape 2220">
              <a:extLst>
                <a:ext uri="{FF2B5EF4-FFF2-40B4-BE49-F238E27FC236}">
                  <a16:creationId xmlns:a16="http://schemas.microsoft.com/office/drawing/2014/main" xmlns="" id="{BBAAAF4F-A79A-428F-BCDB-5572F6A6030E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2" name="Freeform: Shape 2221">
              <a:extLst>
                <a:ext uri="{FF2B5EF4-FFF2-40B4-BE49-F238E27FC236}">
                  <a16:creationId xmlns:a16="http://schemas.microsoft.com/office/drawing/2014/main" xmlns="" id="{C40A2E25-9F34-443A-AE66-71DF9261714E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3" name="Freeform: Shape 2222">
              <a:extLst>
                <a:ext uri="{FF2B5EF4-FFF2-40B4-BE49-F238E27FC236}">
                  <a16:creationId xmlns:a16="http://schemas.microsoft.com/office/drawing/2014/main" xmlns="" id="{BD24F350-A5F9-40E4-97E7-D525CC01C64D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4" name="Freeform: Shape 2223">
              <a:extLst>
                <a:ext uri="{FF2B5EF4-FFF2-40B4-BE49-F238E27FC236}">
                  <a16:creationId xmlns:a16="http://schemas.microsoft.com/office/drawing/2014/main" xmlns="" id="{A755D4A0-708C-4F33-A706-2504F9FA83DA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5" name="Freeform: Shape 2224">
              <a:extLst>
                <a:ext uri="{FF2B5EF4-FFF2-40B4-BE49-F238E27FC236}">
                  <a16:creationId xmlns:a16="http://schemas.microsoft.com/office/drawing/2014/main" xmlns="" id="{0C4EE658-EE2C-43E2-9426-13B8A8F60635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6" name="Freeform: Shape 2225">
              <a:extLst>
                <a:ext uri="{FF2B5EF4-FFF2-40B4-BE49-F238E27FC236}">
                  <a16:creationId xmlns:a16="http://schemas.microsoft.com/office/drawing/2014/main" xmlns="" id="{D076B0E4-0E27-4C13-84B0-98782706F560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7" name="Freeform: Shape 2226">
              <a:extLst>
                <a:ext uri="{FF2B5EF4-FFF2-40B4-BE49-F238E27FC236}">
                  <a16:creationId xmlns:a16="http://schemas.microsoft.com/office/drawing/2014/main" xmlns="" id="{651EB747-6042-47E1-B907-910367881B27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8" name="Freeform: Shape 2227">
              <a:extLst>
                <a:ext uri="{FF2B5EF4-FFF2-40B4-BE49-F238E27FC236}">
                  <a16:creationId xmlns:a16="http://schemas.microsoft.com/office/drawing/2014/main" xmlns="" id="{54C2B305-AE24-4E10-90A8-191D2F913DBA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9" name="Freeform: Shape 2228">
              <a:extLst>
                <a:ext uri="{FF2B5EF4-FFF2-40B4-BE49-F238E27FC236}">
                  <a16:creationId xmlns:a16="http://schemas.microsoft.com/office/drawing/2014/main" xmlns="" id="{44EC4A52-0808-4FCC-AC62-F00E1C0E809E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0" name="Freeform: Shape 2229">
              <a:extLst>
                <a:ext uri="{FF2B5EF4-FFF2-40B4-BE49-F238E27FC236}">
                  <a16:creationId xmlns:a16="http://schemas.microsoft.com/office/drawing/2014/main" xmlns="" id="{180DC3B0-9FD6-4AFD-A3E4-CEC71E4B043A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1" name="Freeform: Shape 2230">
              <a:extLst>
                <a:ext uri="{FF2B5EF4-FFF2-40B4-BE49-F238E27FC236}">
                  <a16:creationId xmlns:a16="http://schemas.microsoft.com/office/drawing/2014/main" xmlns="" id="{EF3944E3-E184-4BF1-9D09-8988B1638B2C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2" name="Freeform: Shape 2231">
              <a:extLst>
                <a:ext uri="{FF2B5EF4-FFF2-40B4-BE49-F238E27FC236}">
                  <a16:creationId xmlns:a16="http://schemas.microsoft.com/office/drawing/2014/main" xmlns="" id="{A2875070-1E11-485A-8227-A14D57CA911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3" name="Freeform: Shape 2232">
              <a:extLst>
                <a:ext uri="{FF2B5EF4-FFF2-40B4-BE49-F238E27FC236}">
                  <a16:creationId xmlns:a16="http://schemas.microsoft.com/office/drawing/2014/main" xmlns="" id="{6EF0F3B0-9F2C-4C36-A823-EA4BBA3B6A46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4" name="Freeform: Shape 2233">
              <a:extLst>
                <a:ext uri="{FF2B5EF4-FFF2-40B4-BE49-F238E27FC236}">
                  <a16:creationId xmlns:a16="http://schemas.microsoft.com/office/drawing/2014/main" xmlns="" id="{9729B2B3-9ABF-4F67-8294-359A7D02AB8D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5" name="Freeform: Shape 2234">
              <a:extLst>
                <a:ext uri="{FF2B5EF4-FFF2-40B4-BE49-F238E27FC236}">
                  <a16:creationId xmlns:a16="http://schemas.microsoft.com/office/drawing/2014/main" xmlns="" id="{985EBB35-6DDD-4B6A-BD1A-21421E218827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6" name="Freeform: Shape 2235">
              <a:extLst>
                <a:ext uri="{FF2B5EF4-FFF2-40B4-BE49-F238E27FC236}">
                  <a16:creationId xmlns:a16="http://schemas.microsoft.com/office/drawing/2014/main" xmlns="" id="{A63F6F91-D1B3-419B-AE53-ED47B51C8A96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7" name="Freeform: Shape 2236">
              <a:extLst>
                <a:ext uri="{FF2B5EF4-FFF2-40B4-BE49-F238E27FC236}">
                  <a16:creationId xmlns:a16="http://schemas.microsoft.com/office/drawing/2014/main" xmlns="" id="{851D7481-7C16-4F8A-B307-D45ED675B7FF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8" name="Freeform: Shape 2237">
              <a:extLst>
                <a:ext uri="{FF2B5EF4-FFF2-40B4-BE49-F238E27FC236}">
                  <a16:creationId xmlns:a16="http://schemas.microsoft.com/office/drawing/2014/main" xmlns="" id="{0C3305F1-6E8E-494B-A3B7-A9242FB072FE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9" name="Freeform: Shape 2238">
              <a:extLst>
                <a:ext uri="{FF2B5EF4-FFF2-40B4-BE49-F238E27FC236}">
                  <a16:creationId xmlns:a16="http://schemas.microsoft.com/office/drawing/2014/main" xmlns="" id="{F9E403BE-550B-486E-A0B5-BE2419F30AA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0" name="Freeform: Shape 2239">
              <a:extLst>
                <a:ext uri="{FF2B5EF4-FFF2-40B4-BE49-F238E27FC236}">
                  <a16:creationId xmlns:a16="http://schemas.microsoft.com/office/drawing/2014/main" xmlns="" id="{EF14504C-11E4-4820-AD34-27ABC9E44A3B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1" name="Freeform: Shape 2240">
              <a:extLst>
                <a:ext uri="{FF2B5EF4-FFF2-40B4-BE49-F238E27FC236}">
                  <a16:creationId xmlns:a16="http://schemas.microsoft.com/office/drawing/2014/main" xmlns="" id="{A294303E-CD47-4286-A935-C601F9A0392C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2" name="Freeform: Shape 2241">
              <a:extLst>
                <a:ext uri="{FF2B5EF4-FFF2-40B4-BE49-F238E27FC236}">
                  <a16:creationId xmlns:a16="http://schemas.microsoft.com/office/drawing/2014/main" xmlns="" id="{D464AB21-3FBA-43EB-B4B5-1068B77A2052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3" name="Freeform: Shape 2242">
              <a:extLst>
                <a:ext uri="{FF2B5EF4-FFF2-40B4-BE49-F238E27FC236}">
                  <a16:creationId xmlns:a16="http://schemas.microsoft.com/office/drawing/2014/main" xmlns="" id="{245A73B7-C9D5-4AAF-BBC2-82011F2BFD77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4" name="Freeform: Shape 2243">
              <a:extLst>
                <a:ext uri="{FF2B5EF4-FFF2-40B4-BE49-F238E27FC236}">
                  <a16:creationId xmlns:a16="http://schemas.microsoft.com/office/drawing/2014/main" xmlns="" id="{DA3C6DAB-8C20-43AF-95A3-F3AAD657387F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5" name="Freeform: Shape 2244">
              <a:extLst>
                <a:ext uri="{FF2B5EF4-FFF2-40B4-BE49-F238E27FC236}">
                  <a16:creationId xmlns:a16="http://schemas.microsoft.com/office/drawing/2014/main" xmlns="" id="{709B0FFA-91A8-4B0F-8B54-A53F85F92B93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6" name="Freeform: Shape 2245">
              <a:extLst>
                <a:ext uri="{FF2B5EF4-FFF2-40B4-BE49-F238E27FC236}">
                  <a16:creationId xmlns:a16="http://schemas.microsoft.com/office/drawing/2014/main" xmlns="" id="{F5C0283C-817D-4BE1-8563-B2923D6714E1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7" name="Freeform: Shape 2246">
              <a:extLst>
                <a:ext uri="{FF2B5EF4-FFF2-40B4-BE49-F238E27FC236}">
                  <a16:creationId xmlns:a16="http://schemas.microsoft.com/office/drawing/2014/main" xmlns="" id="{CBC780C9-88E1-422D-8591-490F57876405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8" name="Freeform: Shape 2247">
              <a:extLst>
                <a:ext uri="{FF2B5EF4-FFF2-40B4-BE49-F238E27FC236}">
                  <a16:creationId xmlns:a16="http://schemas.microsoft.com/office/drawing/2014/main" xmlns="" id="{713F0A6E-3045-4016-930C-3CE34D97E15D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9" name="Freeform: Shape 2248">
              <a:extLst>
                <a:ext uri="{FF2B5EF4-FFF2-40B4-BE49-F238E27FC236}">
                  <a16:creationId xmlns:a16="http://schemas.microsoft.com/office/drawing/2014/main" xmlns="" id="{C26D3734-40C9-41CF-A41B-8BB771A5E690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0" name="Freeform: Shape 2249">
              <a:extLst>
                <a:ext uri="{FF2B5EF4-FFF2-40B4-BE49-F238E27FC236}">
                  <a16:creationId xmlns:a16="http://schemas.microsoft.com/office/drawing/2014/main" xmlns="" id="{ECD98764-9BA4-42EB-B08D-0B4A8290A39A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1" name="Freeform: Shape 2250">
              <a:extLst>
                <a:ext uri="{FF2B5EF4-FFF2-40B4-BE49-F238E27FC236}">
                  <a16:creationId xmlns:a16="http://schemas.microsoft.com/office/drawing/2014/main" xmlns="" id="{B93611A6-16F9-4858-B4D0-7EF1693AD0D1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2" name="Freeform: Shape 2251">
              <a:extLst>
                <a:ext uri="{FF2B5EF4-FFF2-40B4-BE49-F238E27FC236}">
                  <a16:creationId xmlns:a16="http://schemas.microsoft.com/office/drawing/2014/main" xmlns="" id="{2CB47808-99C1-4A84-9EC3-1EA2C8474E9A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3" name="Freeform: Shape 2252">
              <a:extLst>
                <a:ext uri="{FF2B5EF4-FFF2-40B4-BE49-F238E27FC236}">
                  <a16:creationId xmlns:a16="http://schemas.microsoft.com/office/drawing/2014/main" xmlns="" id="{29477E91-A9FB-449F-BEEE-56065F3CC435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4" name="Freeform: Shape 2253">
              <a:extLst>
                <a:ext uri="{FF2B5EF4-FFF2-40B4-BE49-F238E27FC236}">
                  <a16:creationId xmlns:a16="http://schemas.microsoft.com/office/drawing/2014/main" xmlns="" id="{3BC98A4F-91DB-49FD-9538-491D603D6E90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" name="Freeform: Shape 2254">
              <a:extLst>
                <a:ext uri="{FF2B5EF4-FFF2-40B4-BE49-F238E27FC236}">
                  <a16:creationId xmlns:a16="http://schemas.microsoft.com/office/drawing/2014/main" xmlns="" id="{1BA4A6C4-0BE3-495B-B899-131404D13937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6" name="Freeform: Shape 2255">
              <a:extLst>
                <a:ext uri="{FF2B5EF4-FFF2-40B4-BE49-F238E27FC236}">
                  <a16:creationId xmlns:a16="http://schemas.microsoft.com/office/drawing/2014/main" xmlns="" id="{76FAD5F4-67A2-473B-82FE-4BEBB70EDE84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7" name="Freeform: Shape 2256">
              <a:extLst>
                <a:ext uri="{FF2B5EF4-FFF2-40B4-BE49-F238E27FC236}">
                  <a16:creationId xmlns:a16="http://schemas.microsoft.com/office/drawing/2014/main" xmlns="" id="{FD715562-E47E-4545-BCF9-AFF6938CB9E1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8" name="Freeform: Shape 2257">
              <a:extLst>
                <a:ext uri="{FF2B5EF4-FFF2-40B4-BE49-F238E27FC236}">
                  <a16:creationId xmlns:a16="http://schemas.microsoft.com/office/drawing/2014/main" xmlns="" id="{E455EF24-CA6A-4E99-8EE6-163BADD76595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9" name="Freeform: Shape 2258">
              <a:extLst>
                <a:ext uri="{FF2B5EF4-FFF2-40B4-BE49-F238E27FC236}">
                  <a16:creationId xmlns:a16="http://schemas.microsoft.com/office/drawing/2014/main" xmlns="" id="{22ACD627-1DB1-4EBC-82B1-6575265656C8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0" name="Freeform: Shape 2259">
              <a:extLst>
                <a:ext uri="{FF2B5EF4-FFF2-40B4-BE49-F238E27FC236}">
                  <a16:creationId xmlns:a16="http://schemas.microsoft.com/office/drawing/2014/main" xmlns="" id="{ABCBD463-A35A-43C4-8A19-86F18445615F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1" name="Freeform: Shape 2260">
              <a:extLst>
                <a:ext uri="{FF2B5EF4-FFF2-40B4-BE49-F238E27FC236}">
                  <a16:creationId xmlns:a16="http://schemas.microsoft.com/office/drawing/2014/main" xmlns="" id="{9F4435DD-E5DC-42BD-886D-CD5336E1AF75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2" name="Freeform: Shape 2261">
              <a:extLst>
                <a:ext uri="{FF2B5EF4-FFF2-40B4-BE49-F238E27FC236}">
                  <a16:creationId xmlns:a16="http://schemas.microsoft.com/office/drawing/2014/main" xmlns="" id="{8D5C5AC9-40C2-4614-B64B-74E7B4733EEC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3" name="Freeform: Shape 2262">
              <a:extLst>
                <a:ext uri="{FF2B5EF4-FFF2-40B4-BE49-F238E27FC236}">
                  <a16:creationId xmlns:a16="http://schemas.microsoft.com/office/drawing/2014/main" xmlns="" id="{A920956D-8557-4DAE-A975-0ED16B28D4DA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4" name="Freeform: Shape 2263">
              <a:extLst>
                <a:ext uri="{FF2B5EF4-FFF2-40B4-BE49-F238E27FC236}">
                  <a16:creationId xmlns:a16="http://schemas.microsoft.com/office/drawing/2014/main" xmlns="" id="{FFFDD1B3-DCE0-4648-A5AD-40A098E07CC7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5" name="Freeform: Shape 2264">
              <a:extLst>
                <a:ext uri="{FF2B5EF4-FFF2-40B4-BE49-F238E27FC236}">
                  <a16:creationId xmlns:a16="http://schemas.microsoft.com/office/drawing/2014/main" xmlns="" id="{060678E1-863C-44D9-8DD1-88B6F3C657B7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6" name="Freeform: Shape 2265">
              <a:extLst>
                <a:ext uri="{FF2B5EF4-FFF2-40B4-BE49-F238E27FC236}">
                  <a16:creationId xmlns:a16="http://schemas.microsoft.com/office/drawing/2014/main" xmlns="" id="{6431257F-EBF8-4118-812A-B7B49DAD332A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7" name="Freeform: Shape 2266">
              <a:extLst>
                <a:ext uri="{FF2B5EF4-FFF2-40B4-BE49-F238E27FC236}">
                  <a16:creationId xmlns:a16="http://schemas.microsoft.com/office/drawing/2014/main" xmlns="" id="{4D91FFCA-D452-4BDE-9D88-FE5D3588AF94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8" name="Freeform: Shape 2267">
              <a:extLst>
                <a:ext uri="{FF2B5EF4-FFF2-40B4-BE49-F238E27FC236}">
                  <a16:creationId xmlns:a16="http://schemas.microsoft.com/office/drawing/2014/main" xmlns="" id="{09AD0F92-970E-4AF8-A444-99A29AD8492B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9" name="Freeform: Shape 2268">
              <a:extLst>
                <a:ext uri="{FF2B5EF4-FFF2-40B4-BE49-F238E27FC236}">
                  <a16:creationId xmlns:a16="http://schemas.microsoft.com/office/drawing/2014/main" xmlns="" id="{51CE151A-52E9-4F31-BDB7-B46D7C208621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0" name="Freeform: Shape 2269">
              <a:extLst>
                <a:ext uri="{FF2B5EF4-FFF2-40B4-BE49-F238E27FC236}">
                  <a16:creationId xmlns:a16="http://schemas.microsoft.com/office/drawing/2014/main" xmlns="" id="{33EBB83B-A321-41A9-887A-AD96DFCD087E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1" name="Freeform: Shape 2270">
              <a:extLst>
                <a:ext uri="{FF2B5EF4-FFF2-40B4-BE49-F238E27FC236}">
                  <a16:creationId xmlns:a16="http://schemas.microsoft.com/office/drawing/2014/main" xmlns="" id="{80191828-4C76-4130-B31C-7229285DD64A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2" name="Freeform: Shape 2271">
              <a:extLst>
                <a:ext uri="{FF2B5EF4-FFF2-40B4-BE49-F238E27FC236}">
                  <a16:creationId xmlns:a16="http://schemas.microsoft.com/office/drawing/2014/main" xmlns="" id="{BFA4BB53-88F4-483F-B906-2513D77F40C8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3" name="Freeform: Shape 2272">
              <a:extLst>
                <a:ext uri="{FF2B5EF4-FFF2-40B4-BE49-F238E27FC236}">
                  <a16:creationId xmlns:a16="http://schemas.microsoft.com/office/drawing/2014/main" xmlns="" id="{FBA167CF-3EB7-4AE0-BFB1-807969BFBC05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4" name="Freeform: Shape 2273">
              <a:extLst>
                <a:ext uri="{FF2B5EF4-FFF2-40B4-BE49-F238E27FC236}">
                  <a16:creationId xmlns:a16="http://schemas.microsoft.com/office/drawing/2014/main" xmlns="" id="{34725CEF-679E-482D-B36A-8DE3E5E4B80D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5" name="Freeform: Shape 2274">
              <a:extLst>
                <a:ext uri="{FF2B5EF4-FFF2-40B4-BE49-F238E27FC236}">
                  <a16:creationId xmlns:a16="http://schemas.microsoft.com/office/drawing/2014/main" xmlns="" id="{DAC5D40F-DF66-411F-8D8F-44232CDA8C48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6" name="Freeform: Shape 2275">
              <a:extLst>
                <a:ext uri="{FF2B5EF4-FFF2-40B4-BE49-F238E27FC236}">
                  <a16:creationId xmlns:a16="http://schemas.microsoft.com/office/drawing/2014/main" xmlns="" id="{9D80D64A-38F9-47D1-83B4-1D1DF7737FE1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7" name="Freeform: Shape 2276">
              <a:extLst>
                <a:ext uri="{FF2B5EF4-FFF2-40B4-BE49-F238E27FC236}">
                  <a16:creationId xmlns:a16="http://schemas.microsoft.com/office/drawing/2014/main" xmlns="" id="{91A29717-C0E5-4384-A7B6-345D288AFD7F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8" name="Freeform: Shape 2277">
              <a:extLst>
                <a:ext uri="{FF2B5EF4-FFF2-40B4-BE49-F238E27FC236}">
                  <a16:creationId xmlns:a16="http://schemas.microsoft.com/office/drawing/2014/main" xmlns="" id="{B51AA5E4-F841-4FA4-99B9-26DAAD46EEF5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79" name="Graphic 2711">
            <a:extLst>
              <a:ext uri="{FF2B5EF4-FFF2-40B4-BE49-F238E27FC236}">
                <a16:creationId xmlns:a16="http://schemas.microsoft.com/office/drawing/2014/main" xmlns="" id="{E157700A-351B-41CB-8808-31CE63A70E31}"/>
              </a:ext>
            </a:extLst>
          </p:cNvPr>
          <p:cNvGrpSpPr/>
          <p:nvPr/>
        </p:nvGrpSpPr>
        <p:grpSpPr>
          <a:xfrm>
            <a:off x="3152532" y="1691694"/>
            <a:ext cx="689538" cy="239310"/>
            <a:chOff x="3289133" y="4916654"/>
            <a:chExt cx="1619250" cy="561975"/>
          </a:xfrm>
        </p:grpSpPr>
        <p:sp>
          <p:nvSpPr>
            <p:cNvPr id="2280" name="Freeform: Shape 2279">
              <a:extLst>
                <a:ext uri="{FF2B5EF4-FFF2-40B4-BE49-F238E27FC236}">
                  <a16:creationId xmlns:a16="http://schemas.microsoft.com/office/drawing/2014/main" xmlns="" id="{6564FD0B-E0FE-4D8A-9568-6B32B4E76108}"/>
                </a:ext>
              </a:extLst>
            </p:cNvPr>
            <p:cNvSpPr/>
            <p:nvPr/>
          </p:nvSpPr>
          <p:spPr>
            <a:xfrm>
              <a:off x="3281913" y="5199583"/>
              <a:ext cx="247650" cy="190500"/>
            </a:xfrm>
            <a:custGeom>
              <a:avLst/>
              <a:gdLst>
                <a:gd name="connsiteX0" fmla="*/ 32938 w 247650"/>
                <a:gd name="connsiteY0" fmla="*/ 59971 h 190500"/>
                <a:gd name="connsiteX1" fmla="*/ 234868 w 247650"/>
                <a:gd name="connsiteY1" fmla="*/ 30444 h 190500"/>
                <a:gd name="connsiteX2" fmla="*/ 7220 w 247650"/>
                <a:gd name="connsiteY2" fmla="*/ 188559 h 190500"/>
                <a:gd name="connsiteX3" fmla="*/ 246298 w 247650"/>
                <a:gd name="connsiteY3" fmla="*/ 140934 h 190500"/>
                <a:gd name="connsiteX4" fmla="*/ 10078 w 247650"/>
                <a:gd name="connsiteY4" fmla="*/ 175224 h 190500"/>
                <a:gd name="connsiteX5" fmla="*/ 239630 w 247650"/>
                <a:gd name="connsiteY5" fmla="*/ 17109 h 190500"/>
                <a:gd name="connsiteX6" fmla="*/ 32938 w 247650"/>
                <a:gd name="connsiteY6" fmla="*/ 5997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190500">
                  <a:moveTo>
                    <a:pt x="32938" y="59971"/>
                  </a:moveTo>
                  <a:cubicBezTo>
                    <a:pt x="30080" y="56161"/>
                    <a:pt x="226295" y="32349"/>
                    <a:pt x="234868" y="30444"/>
                  </a:cubicBezTo>
                  <a:cubicBezTo>
                    <a:pt x="221533" y="9489"/>
                    <a:pt x="2458" y="180939"/>
                    <a:pt x="7220" y="188559"/>
                  </a:cubicBezTo>
                  <a:cubicBezTo>
                    <a:pt x="11983" y="196179"/>
                    <a:pt x="276778" y="171414"/>
                    <a:pt x="246298" y="140934"/>
                  </a:cubicBezTo>
                  <a:cubicBezTo>
                    <a:pt x="239630" y="135219"/>
                    <a:pt x="31033" y="164746"/>
                    <a:pt x="10078" y="175224"/>
                  </a:cubicBezTo>
                  <a:cubicBezTo>
                    <a:pt x="30080" y="209514"/>
                    <a:pt x="253918" y="41874"/>
                    <a:pt x="239630" y="17109"/>
                  </a:cubicBezTo>
                  <a:cubicBezTo>
                    <a:pt x="232010" y="1869"/>
                    <a:pt x="-19450" y="-3846"/>
                    <a:pt x="32938" y="5997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1" name="Freeform: Shape 2280">
              <a:extLst>
                <a:ext uri="{FF2B5EF4-FFF2-40B4-BE49-F238E27FC236}">
                  <a16:creationId xmlns:a16="http://schemas.microsoft.com/office/drawing/2014/main" xmlns="" id="{E9CE1C0F-EBB4-4F09-9ED9-AF43E1737080}"/>
                </a:ext>
              </a:extLst>
            </p:cNvPr>
            <p:cNvSpPr/>
            <p:nvPr/>
          </p:nvSpPr>
          <p:spPr>
            <a:xfrm>
              <a:off x="3630134" y="5253355"/>
              <a:ext cx="133350" cy="47625"/>
            </a:xfrm>
            <a:custGeom>
              <a:avLst/>
              <a:gdLst>
                <a:gd name="connsiteX0" fmla="*/ 12377 w 133350"/>
                <a:gd name="connsiteY0" fmla="*/ 43347 h 47625"/>
                <a:gd name="connsiteX1" fmla="*/ 131439 w 133350"/>
                <a:gd name="connsiteY1" fmla="*/ 30012 h 47625"/>
                <a:gd name="connsiteX2" fmla="*/ 12377 w 133350"/>
                <a:gd name="connsiteY2" fmla="*/ 4334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47625">
                  <a:moveTo>
                    <a:pt x="12377" y="43347"/>
                  </a:moveTo>
                  <a:cubicBezTo>
                    <a:pt x="16187" y="42394"/>
                    <a:pt x="131439" y="44299"/>
                    <a:pt x="131439" y="30012"/>
                  </a:cubicBezTo>
                  <a:cubicBezTo>
                    <a:pt x="131439" y="-30948"/>
                    <a:pt x="-22866" y="50014"/>
                    <a:pt x="12377" y="433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2" name="Freeform: Shape 2281">
              <a:extLst>
                <a:ext uri="{FF2B5EF4-FFF2-40B4-BE49-F238E27FC236}">
                  <a16:creationId xmlns:a16="http://schemas.microsoft.com/office/drawing/2014/main" xmlns="" id="{DF8C4134-FA0D-47EE-A1B3-03CD658DDC71}"/>
                </a:ext>
              </a:extLst>
            </p:cNvPr>
            <p:cNvSpPr/>
            <p:nvPr/>
          </p:nvSpPr>
          <p:spPr>
            <a:xfrm>
              <a:off x="3622369" y="5287318"/>
              <a:ext cx="142875" cy="38100"/>
            </a:xfrm>
            <a:custGeom>
              <a:avLst/>
              <a:gdLst>
                <a:gd name="connsiteX0" fmla="*/ 10616 w 142875"/>
                <a:gd name="connsiteY0" fmla="*/ 37958 h 38100"/>
                <a:gd name="connsiteX1" fmla="*/ 139204 w 142875"/>
                <a:gd name="connsiteY1" fmla="*/ 28433 h 38100"/>
                <a:gd name="connsiteX2" fmla="*/ 10616 w 142875"/>
                <a:gd name="connsiteY2" fmla="*/ 37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10616" y="37958"/>
                  </a:moveTo>
                  <a:cubicBezTo>
                    <a:pt x="11569" y="37958"/>
                    <a:pt x="139204" y="44626"/>
                    <a:pt x="139204" y="28433"/>
                  </a:cubicBezTo>
                  <a:cubicBezTo>
                    <a:pt x="139204" y="-24907"/>
                    <a:pt x="-17959" y="38911"/>
                    <a:pt x="10616" y="379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3" name="Freeform: Shape 2282">
              <a:extLst>
                <a:ext uri="{FF2B5EF4-FFF2-40B4-BE49-F238E27FC236}">
                  <a16:creationId xmlns:a16="http://schemas.microsoft.com/office/drawing/2014/main" xmlns="" id="{20301FAA-E541-4698-9064-109711270773}"/>
                </a:ext>
              </a:extLst>
            </p:cNvPr>
            <p:cNvSpPr/>
            <p:nvPr/>
          </p:nvSpPr>
          <p:spPr>
            <a:xfrm>
              <a:off x="3968073" y="5019959"/>
              <a:ext cx="123825" cy="171450"/>
            </a:xfrm>
            <a:custGeom>
              <a:avLst/>
              <a:gdLst>
                <a:gd name="connsiteX0" fmla="*/ 8765 w 123825"/>
                <a:gd name="connsiteY0" fmla="*/ 53857 h 171450"/>
                <a:gd name="connsiteX1" fmla="*/ 47818 w 123825"/>
                <a:gd name="connsiteY1" fmla="*/ 158632 h 171450"/>
                <a:gd name="connsiteX2" fmla="*/ 7812 w 123825"/>
                <a:gd name="connsiteY2" fmla="*/ 143392 h 171450"/>
                <a:gd name="connsiteX3" fmla="*/ 104968 w 123825"/>
                <a:gd name="connsiteY3" fmla="*/ 42427 h 171450"/>
                <a:gd name="connsiteX4" fmla="*/ 8765 w 123825"/>
                <a:gd name="connsiteY4" fmla="*/ 5385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71450">
                  <a:moveTo>
                    <a:pt x="8765" y="53857"/>
                  </a:moveTo>
                  <a:cubicBezTo>
                    <a:pt x="19243" y="-112830"/>
                    <a:pt x="181168" y="225307"/>
                    <a:pt x="47818" y="158632"/>
                  </a:cubicBezTo>
                  <a:cubicBezTo>
                    <a:pt x="70677" y="170062"/>
                    <a:pt x="39245" y="101482"/>
                    <a:pt x="7812" y="143392"/>
                  </a:cubicBezTo>
                  <a:cubicBezTo>
                    <a:pt x="-5523" y="160537"/>
                    <a:pt x="185930" y="157680"/>
                    <a:pt x="104968" y="42427"/>
                  </a:cubicBezTo>
                  <a:cubicBezTo>
                    <a:pt x="45912" y="-42345"/>
                    <a:pt x="8765" y="52905"/>
                    <a:pt x="8765" y="538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4" name="Freeform: Shape 2283">
              <a:extLst>
                <a:ext uri="{FF2B5EF4-FFF2-40B4-BE49-F238E27FC236}">
                  <a16:creationId xmlns:a16="http://schemas.microsoft.com/office/drawing/2014/main" xmlns="" id="{6D964CD0-3F9C-4A78-98B6-F886A1FE11E6}"/>
                </a:ext>
              </a:extLst>
            </p:cNvPr>
            <p:cNvSpPr/>
            <p:nvPr/>
          </p:nvSpPr>
          <p:spPr>
            <a:xfrm>
              <a:off x="4081547" y="4964272"/>
              <a:ext cx="114300" cy="257175"/>
            </a:xfrm>
            <a:custGeom>
              <a:avLst/>
              <a:gdLst>
                <a:gd name="connsiteX0" fmla="*/ 47691 w 114300"/>
                <a:gd name="connsiteY0" fmla="*/ 78112 h 257175"/>
                <a:gd name="connsiteX1" fmla="*/ 82934 w 114300"/>
                <a:gd name="connsiteY1" fmla="*/ 36202 h 257175"/>
                <a:gd name="connsiteX2" fmla="*/ 109604 w 114300"/>
                <a:gd name="connsiteY2" fmla="*/ 221940 h 257175"/>
                <a:gd name="connsiteX3" fmla="*/ 61026 w 114300"/>
                <a:gd name="connsiteY3" fmla="*/ 56205 h 257175"/>
                <a:gd name="connsiteX4" fmla="*/ 47691 w 114300"/>
                <a:gd name="connsiteY4" fmla="*/ 78112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257175">
                  <a:moveTo>
                    <a:pt x="47691" y="78112"/>
                  </a:moveTo>
                  <a:cubicBezTo>
                    <a:pt x="74361" y="75255"/>
                    <a:pt x="85791" y="60967"/>
                    <a:pt x="82934" y="36202"/>
                  </a:cubicBezTo>
                  <a:cubicBezTo>
                    <a:pt x="-69466" y="-116198"/>
                    <a:pt x="63884" y="388627"/>
                    <a:pt x="109604" y="221940"/>
                  </a:cubicBezTo>
                  <a:cubicBezTo>
                    <a:pt x="121986" y="177172"/>
                    <a:pt x="-88516" y="154312"/>
                    <a:pt x="61026" y="56205"/>
                  </a:cubicBezTo>
                  <a:cubicBezTo>
                    <a:pt x="77219" y="45727"/>
                    <a:pt x="1971" y="86685"/>
                    <a:pt x="47691" y="7811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5" name="Freeform: Shape 2284">
              <a:extLst>
                <a:ext uri="{FF2B5EF4-FFF2-40B4-BE49-F238E27FC236}">
                  <a16:creationId xmlns:a16="http://schemas.microsoft.com/office/drawing/2014/main" xmlns="" id="{A893854F-BBA9-4C1F-AADF-C2C725E9CA2F}"/>
                </a:ext>
              </a:extLst>
            </p:cNvPr>
            <p:cNvSpPr/>
            <p:nvPr/>
          </p:nvSpPr>
          <p:spPr>
            <a:xfrm>
              <a:off x="4203890" y="4910563"/>
              <a:ext cx="95250" cy="95250"/>
            </a:xfrm>
            <a:custGeom>
              <a:avLst/>
              <a:gdLst>
                <a:gd name="connsiteX0" fmla="*/ 31075 w 95250"/>
                <a:gd name="connsiteY0" fmla="*/ 39428 h 95250"/>
                <a:gd name="connsiteX1" fmla="*/ 92988 w 95250"/>
                <a:gd name="connsiteY1" fmla="*/ 62288 h 95250"/>
                <a:gd name="connsiteX2" fmla="*/ 17740 w 95250"/>
                <a:gd name="connsiteY2" fmla="*/ 88958 h 95250"/>
                <a:gd name="connsiteX3" fmla="*/ 31075 w 95250"/>
                <a:gd name="connsiteY3" fmla="*/ 11806 h 95250"/>
                <a:gd name="connsiteX4" fmla="*/ 31075 w 95250"/>
                <a:gd name="connsiteY4" fmla="*/ 3942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31075" y="39428"/>
                  </a:moveTo>
                  <a:cubicBezTo>
                    <a:pt x="-357" y="168016"/>
                    <a:pt x="79653" y="10853"/>
                    <a:pt x="92988" y="62288"/>
                  </a:cubicBezTo>
                  <a:cubicBezTo>
                    <a:pt x="92035" y="56573"/>
                    <a:pt x="1548" y="49906"/>
                    <a:pt x="17740" y="88958"/>
                  </a:cubicBezTo>
                  <a:cubicBezTo>
                    <a:pt x="12025" y="95626"/>
                    <a:pt x="98703" y="-16769"/>
                    <a:pt x="31075" y="11806"/>
                  </a:cubicBezTo>
                  <a:cubicBezTo>
                    <a:pt x="-21312" y="31808"/>
                    <a:pt x="28218" y="49906"/>
                    <a:pt x="31075" y="3942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6" name="Freeform: Shape 2285">
              <a:extLst>
                <a:ext uri="{FF2B5EF4-FFF2-40B4-BE49-F238E27FC236}">
                  <a16:creationId xmlns:a16="http://schemas.microsoft.com/office/drawing/2014/main" xmlns="" id="{107D0AEC-D22A-4B4C-9BAE-D9778251171C}"/>
                </a:ext>
              </a:extLst>
            </p:cNvPr>
            <p:cNvSpPr/>
            <p:nvPr/>
          </p:nvSpPr>
          <p:spPr>
            <a:xfrm>
              <a:off x="3931123" y="5217753"/>
              <a:ext cx="314325" cy="38100"/>
            </a:xfrm>
            <a:custGeom>
              <a:avLst/>
              <a:gdLst>
                <a:gd name="connsiteX0" fmla="*/ 7615 w 314325"/>
                <a:gd name="connsiteY0" fmla="*/ 32276 h 38100"/>
                <a:gd name="connsiteX1" fmla="*/ 308605 w 314325"/>
                <a:gd name="connsiteY1" fmla="*/ 22751 h 38100"/>
                <a:gd name="connsiteX2" fmla="*/ 7615 w 314325"/>
                <a:gd name="connsiteY2" fmla="*/ 322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325" h="38100">
                  <a:moveTo>
                    <a:pt x="7615" y="32276"/>
                  </a:moveTo>
                  <a:cubicBezTo>
                    <a:pt x="34285" y="32276"/>
                    <a:pt x="308605" y="40848"/>
                    <a:pt x="308605" y="22751"/>
                  </a:cubicBezTo>
                  <a:cubicBezTo>
                    <a:pt x="308605" y="-17254"/>
                    <a:pt x="-6672" y="32276"/>
                    <a:pt x="7615" y="3227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7" name="Freeform: Shape 2286">
              <a:extLst>
                <a:ext uri="{FF2B5EF4-FFF2-40B4-BE49-F238E27FC236}">
                  <a16:creationId xmlns:a16="http://schemas.microsoft.com/office/drawing/2014/main" xmlns="" id="{F2F2390D-7910-40DE-997C-A2C4A1DC8DBA}"/>
                </a:ext>
              </a:extLst>
            </p:cNvPr>
            <p:cNvSpPr/>
            <p:nvPr/>
          </p:nvSpPr>
          <p:spPr>
            <a:xfrm>
              <a:off x="4561678" y="5217753"/>
              <a:ext cx="314325" cy="38100"/>
            </a:xfrm>
            <a:custGeom>
              <a:avLst/>
              <a:gdLst>
                <a:gd name="connsiteX0" fmla="*/ 7615 w 314325"/>
                <a:gd name="connsiteY0" fmla="*/ 32276 h 38100"/>
                <a:gd name="connsiteX1" fmla="*/ 308605 w 314325"/>
                <a:gd name="connsiteY1" fmla="*/ 22751 h 38100"/>
                <a:gd name="connsiteX2" fmla="*/ 7615 w 314325"/>
                <a:gd name="connsiteY2" fmla="*/ 322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325" h="38100">
                  <a:moveTo>
                    <a:pt x="7615" y="32276"/>
                  </a:moveTo>
                  <a:cubicBezTo>
                    <a:pt x="34285" y="32276"/>
                    <a:pt x="308605" y="40848"/>
                    <a:pt x="308605" y="22751"/>
                  </a:cubicBezTo>
                  <a:cubicBezTo>
                    <a:pt x="308605" y="-17254"/>
                    <a:pt x="-6672" y="32276"/>
                    <a:pt x="7615" y="3227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8" name="Freeform: Shape 2287">
              <a:extLst>
                <a:ext uri="{FF2B5EF4-FFF2-40B4-BE49-F238E27FC236}">
                  <a16:creationId xmlns:a16="http://schemas.microsoft.com/office/drawing/2014/main" xmlns="" id="{8AF8F550-6D2E-429D-B091-F5664090D9AE}"/>
                </a:ext>
              </a:extLst>
            </p:cNvPr>
            <p:cNvSpPr/>
            <p:nvPr/>
          </p:nvSpPr>
          <p:spPr>
            <a:xfrm>
              <a:off x="3960644" y="5302893"/>
              <a:ext cx="247650" cy="161925"/>
            </a:xfrm>
            <a:custGeom>
              <a:avLst/>
              <a:gdLst>
                <a:gd name="connsiteX0" fmla="*/ 180024 w 247650"/>
                <a:gd name="connsiteY0" fmla="*/ 30956 h 161925"/>
                <a:gd name="connsiteX1" fmla="*/ 24766 w 247650"/>
                <a:gd name="connsiteY1" fmla="*/ 116681 h 161925"/>
                <a:gd name="connsiteX2" fmla="*/ 158116 w 247650"/>
                <a:gd name="connsiteY2" fmla="*/ 7144 h 161925"/>
                <a:gd name="connsiteX3" fmla="*/ 175261 w 247650"/>
                <a:gd name="connsiteY3" fmla="*/ 110966 h 161925"/>
                <a:gd name="connsiteX4" fmla="*/ 245746 w 247650"/>
                <a:gd name="connsiteY4" fmla="*/ 110966 h 161925"/>
                <a:gd name="connsiteX5" fmla="*/ 168594 w 247650"/>
                <a:gd name="connsiteY5" fmla="*/ 16669 h 161925"/>
                <a:gd name="connsiteX6" fmla="*/ 30481 w 247650"/>
                <a:gd name="connsiteY6" fmla="*/ 77629 h 161925"/>
                <a:gd name="connsiteX7" fmla="*/ 180024 w 247650"/>
                <a:gd name="connsiteY7" fmla="*/ 3095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650" h="161925">
                  <a:moveTo>
                    <a:pt x="180024" y="30956"/>
                  </a:moveTo>
                  <a:cubicBezTo>
                    <a:pt x="118111" y="-22384"/>
                    <a:pt x="-46671" y="17621"/>
                    <a:pt x="24766" y="116681"/>
                  </a:cubicBezTo>
                  <a:cubicBezTo>
                    <a:pt x="126684" y="258604"/>
                    <a:pt x="175261" y="7144"/>
                    <a:pt x="158116" y="7144"/>
                  </a:cubicBezTo>
                  <a:cubicBezTo>
                    <a:pt x="128589" y="7144"/>
                    <a:pt x="169546" y="99536"/>
                    <a:pt x="175261" y="110966"/>
                  </a:cubicBezTo>
                  <a:cubicBezTo>
                    <a:pt x="198121" y="157639"/>
                    <a:pt x="260986" y="127159"/>
                    <a:pt x="245746" y="110966"/>
                  </a:cubicBezTo>
                  <a:cubicBezTo>
                    <a:pt x="215266" y="80486"/>
                    <a:pt x="168594" y="120491"/>
                    <a:pt x="168594" y="16669"/>
                  </a:cubicBezTo>
                  <a:cubicBezTo>
                    <a:pt x="192406" y="16669"/>
                    <a:pt x="17146" y="240506"/>
                    <a:pt x="30481" y="77629"/>
                  </a:cubicBezTo>
                  <a:cubicBezTo>
                    <a:pt x="34291" y="2381"/>
                    <a:pt x="172404" y="24289"/>
                    <a:pt x="180024" y="309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9" name="Freeform: Shape 2288">
              <a:extLst>
                <a:ext uri="{FF2B5EF4-FFF2-40B4-BE49-F238E27FC236}">
                  <a16:creationId xmlns:a16="http://schemas.microsoft.com/office/drawing/2014/main" xmlns="" id="{EA7F8047-5AB5-4A50-91B9-6E9762E48A23}"/>
                </a:ext>
              </a:extLst>
            </p:cNvPr>
            <p:cNvSpPr/>
            <p:nvPr/>
          </p:nvSpPr>
          <p:spPr>
            <a:xfrm>
              <a:off x="4212516" y="5269148"/>
              <a:ext cx="85725" cy="85725"/>
            </a:xfrm>
            <a:custGeom>
              <a:avLst/>
              <a:gdLst>
                <a:gd name="connsiteX0" fmla="*/ 15782 w 85725"/>
                <a:gd name="connsiteY0" fmla="*/ 51366 h 85725"/>
                <a:gd name="connsiteX1" fmla="*/ 8162 w 85725"/>
                <a:gd name="connsiteY1" fmla="*/ 73273 h 85725"/>
                <a:gd name="connsiteX2" fmla="*/ 85314 w 85725"/>
                <a:gd name="connsiteY2" fmla="*/ 71368 h 85725"/>
                <a:gd name="connsiteX3" fmla="*/ 24354 w 85725"/>
                <a:gd name="connsiteY3" fmla="*/ 82798 h 85725"/>
                <a:gd name="connsiteX4" fmla="*/ 55787 w 85725"/>
                <a:gd name="connsiteY4" fmla="*/ 12313 h 85725"/>
                <a:gd name="connsiteX5" fmla="*/ 15782 w 85725"/>
                <a:gd name="connsiteY5" fmla="*/ 5136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85725">
                  <a:moveTo>
                    <a:pt x="15782" y="51366"/>
                  </a:moveTo>
                  <a:cubicBezTo>
                    <a:pt x="25307" y="28506"/>
                    <a:pt x="28164" y="45651"/>
                    <a:pt x="8162" y="73273"/>
                  </a:cubicBezTo>
                  <a:cubicBezTo>
                    <a:pt x="-3268" y="88513"/>
                    <a:pt x="85314" y="95181"/>
                    <a:pt x="85314" y="71368"/>
                  </a:cubicBezTo>
                  <a:cubicBezTo>
                    <a:pt x="85314" y="65653"/>
                    <a:pt x="2447" y="43746"/>
                    <a:pt x="24354" y="82798"/>
                  </a:cubicBezTo>
                  <a:cubicBezTo>
                    <a:pt x="30069" y="75178"/>
                    <a:pt x="84362" y="25648"/>
                    <a:pt x="55787" y="12313"/>
                  </a:cubicBezTo>
                  <a:cubicBezTo>
                    <a:pt x="-5173" y="-15309"/>
                    <a:pt x="4352" y="78036"/>
                    <a:pt x="15782" y="5136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0" name="Freeform: Shape 2289">
              <a:extLst>
                <a:ext uri="{FF2B5EF4-FFF2-40B4-BE49-F238E27FC236}">
                  <a16:creationId xmlns:a16="http://schemas.microsoft.com/office/drawing/2014/main" xmlns="" id="{D6297E72-EEFD-4A2C-B5E9-CF14DEF27DDC}"/>
                </a:ext>
              </a:extLst>
            </p:cNvPr>
            <p:cNvSpPr/>
            <p:nvPr/>
          </p:nvSpPr>
          <p:spPr>
            <a:xfrm>
              <a:off x="4400100" y="5179540"/>
              <a:ext cx="38100" cy="123825"/>
            </a:xfrm>
            <a:custGeom>
              <a:avLst/>
              <a:gdLst>
                <a:gd name="connsiteX0" fmla="*/ 9173 w 38100"/>
                <a:gd name="connsiteY0" fmla="*/ 11434 h 123825"/>
                <a:gd name="connsiteX1" fmla="*/ 18698 w 38100"/>
                <a:gd name="connsiteY1" fmla="*/ 122876 h 123825"/>
                <a:gd name="connsiteX2" fmla="*/ 9173 w 38100"/>
                <a:gd name="connsiteY2" fmla="*/ 1143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23825">
                  <a:moveTo>
                    <a:pt x="9173" y="11434"/>
                  </a:moveTo>
                  <a:cubicBezTo>
                    <a:pt x="9173" y="14291"/>
                    <a:pt x="600" y="122876"/>
                    <a:pt x="18698" y="122876"/>
                  </a:cubicBezTo>
                  <a:cubicBezTo>
                    <a:pt x="67275" y="122876"/>
                    <a:pt x="9173" y="-19046"/>
                    <a:pt x="9173" y="1143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1" name="Freeform: Shape 2290">
              <a:extLst>
                <a:ext uri="{FF2B5EF4-FFF2-40B4-BE49-F238E27FC236}">
                  <a16:creationId xmlns:a16="http://schemas.microsoft.com/office/drawing/2014/main" xmlns="" id="{ED1B24E7-5CB5-471A-8651-48D5D5949B6D}"/>
                </a:ext>
              </a:extLst>
            </p:cNvPr>
            <p:cNvSpPr/>
            <p:nvPr/>
          </p:nvSpPr>
          <p:spPr>
            <a:xfrm>
              <a:off x="4357498" y="5209808"/>
              <a:ext cx="123825" cy="57150"/>
            </a:xfrm>
            <a:custGeom>
              <a:avLst/>
              <a:gdLst>
                <a:gd name="connsiteX0" fmla="*/ 11770 w 123825"/>
                <a:gd name="connsiteY0" fmla="*/ 41174 h 57150"/>
                <a:gd name="connsiteX1" fmla="*/ 118450 w 123825"/>
                <a:gd name="connsiteY1" fmla="*/ 32601 h 57150"/>
                <a:gd name="connsiteX2" fmla="*/ 11770 w 123825"/>
                <a:gd name="connsiteY2" fmla="*/ 411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770" y="41174"/>
                  </a:moveTo>
                  <a:cubicBezTo>
                    <a:pt x="58443" y="64986"/>
                    <a:pt x="94638" y="62129"/>
                    <a:pt x="118450" y="32601"/>
                  </a:cubicBezTo>
                  <a:cubicBezTo>
                    <a:pt x="119403" y="-29311"/>
                    <a:pt x="-19662" y="41174"/>
                    <a:pt x="11770" y="411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2" name="Freeform: Shape 2291">
              <a:extLst>
                <a:ext uri="{FF2B5EF4-FFF2-40B4-BE49-F238E27FC236}">
                  <a16:creationId xmlns:a16="http://schemas.microsoft.com/office/drawing/2014/main" xmlns="" id="{5A0E0FD4-5E05-47C3-A06D-772902A35EE6}"/>
                </a:ext>
              </a:extLst>
            </p:cNvPr>
            <p:cNvSpPr/>
            <p:nvPr/>
          </p:nvSpPr>
          <p:spPr>
            <a:xfrm>
              <a:off x="4605964" y="4978914"/>
              <a:ext cx="171450" cy="219075"/>
            </a:xfrm>
            <a:custGeom>
              <a:avLst/>
              <a:gdLst>
                <a:gd name="connsiteX0" fmla="*/ 41434 w 171450"/>
                <a:gd name="connsiteY0" fmla="*/ 38705 h 219075"/>
                <a:gd name="connsiteX1" fmla="*/ 116681 w 171450"/>
                <a:gd name="connsiteY1" fmla="*/ 139670 h 219075"/>
                <a:gd name="connsiteX2" fmla="*/ 156686 w 171450"/>
                <a:gd name="connsiteY2" fmla="*/ 7273 h 219075"/>
                <a:gd name="connsiteX3" fmla="*/ 133826 w 171450"/>
                <a:gd name="connsiteY3" fmla="*/ 153958 h 219075"/>
                <a:gd name="connsiteX4" fmla="*/ 16669 w 171450"/>
                <a:gd name="connsiteY4" fmla="*/ 214918 h 219075"/>
                <a:gd name="connsiteX5" fmla="*/ 57626 w 171450"/>
                <a:gd name="connsiteY5" fmla="*/ 201583 h 219075"/>
                <a:gd name="connsiteX6" fmla="*/ 7144 w 171450"/>
                <a:gd name="connsiteY6" fmla="*/ 198725 h 219075"/>
                <a:gd name="connsiteX7" fmla="*/ 129064 w 171450"/>
                <a:gd name="connsiteY7" fmla="*/ 201583 h 219075"/>
                <a:gd name="connsiteX8" fmla="*/ 168116 w 171450"/>
                <a:gd name="connsiteY8" fmla="*/ 17750 h 219075"/>
                <a:gd name="connsiteX9" fmla="*/ 137636 w 171450"/>
                <a:gd name="connsiteY9" fmla="*/ 97760 h 219075"/>
                <a:gd name="connsiteX10" fmla="*/ 90964 w 171450"/>
                <a:gd name="connsiteY10" fmla="*/ 123478 h 219075"/>
                <a:gd name="connsiteX11" fmla="*/ 68104 w 171450"/>
                <a:gd name="connsiteY11" fmla="*/ 78710 h 219075"/>
                <a:gd name="connsiteX12" fmla="*/ 45244 w 171450"/>
                <a:gd name="connsiteY12" fmla="*/ 24418 h 219075"/>
                <a:gd name="connsiteX13" fmla="*/ 41434 w 171450"/>
                <a:gd name="connsiteY13" fmla="*/ 3870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450" h="219075">
                  <a:moveTo>
                    <a:pt x="41434" y="38705"/>
                  </a:moveTo>
                  <a:cubicBezTo>
                    <a:pt x="6191" y="67280"/>
                    <a:pt x="76676" y="147290"/>
                    <a:pt x="116681" y="139670"/>
                  </a:cubicBezTo>
                  <a:cubicBezTo>
                    <a:pt x="162401" y="131098"/>
                    <a:pt x="184309" y="2510"/>
                    <a:pt x="156686" y="7273"/>
                  </a:cubicBezTo>
                  <a:cubicBezTo>
                    <a:pt x="141446" y="9178"/>
                    <a:pt x="150971" y="130145"/>
                    <a:pt x="133826" y="153958"/>
                  </a:cubicBezTo>
                  <a:cubicBezTo>
                    <a:pt x="107156" y="191105"/>
                    <a:pt x="16669" y="213965"/>
                    <a:pt x="16669" y="214918"/>
                  </a:cubicBezTo>
                  <a:cubicBezTo>
                    <a:pt x="33814" y="217775"/>
                    <a:pt x="47149" y="213965"/>
                    <a:pt x="57626" y="201583"/>
                  </a:cubicBezTo>
                  <a:cubicBezTo>
                    <a:pt x="47149" y="182533"/>
                    <a:pt x="30004" y="181580"/>
                    <a:pt x="7144" y="198725"/>
                  </a:cubicBezTo>
                  <a:cubicBezTo>
                    <a:pt x="7144" y="198725"/>
                    <a:pt x="80486" y="241588"/>
                    <a:pt x="129064" y="201583"/>
                  </a:cubicBezTo>
                  <a:cubicBezTo>
                    <a:pt x="180499" y="158720"/>
                    <a:pt x="168116" y="73948"/>
                    <a:pt x="168116" y="17750"/>
                  </a:cubicBezTo>
                  <a:cubicBezTo>
                    <a:pt x="137636" y="21560"/>
                    <a:pt x="137636" y="97760"/>
                    <a:pt x="137636" y="97760"/>
                  </a:cubicBezTo>
                  <a:cubicBezTo>
                    <a:pt x="122396" y="106333"/>
                    <a:pt x="107156" y="114905"/>
                    <a:pt x="90964" y="123478"/>
                  </a:cubicBezTo>
                  <a:cubicBezTo>
                    <a:pt x="69056" y="113000"/>
                    <a:pt x="61436" y="98713"/>
                    <a:pt x="68104" y="78710"/>
                  </a:cubicBezTo>
                  <a:cubicBezTo>
                    <a:pt x="67151" y="78710"/>
                    <a:pt x="63341" y="31085"/>
                    <a:pt x="45244" y="24418"/>
                  </a:cubicBezTo>
                  <a:cubicBezTo>
                    <a:pt x="15716" y="11083"/>
                    <a:pt x="27146" y="50135"/>
                    <a:pt x="41434" y="3870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3" name="Freeform: Shape 2292">
              <a:extLst>
                <a:ext uri="{FF2B5EF4-FFF2-40B4-BE49-F238E27FC236}">
                  <a16:creationId xmlns:a16="http://schemas.microsoft.com/office/drawing/2014/main" xmlns="" id="{81708A34-C349-46A5-A1A0-2F72BE924BAB}"/>
                </a:ext>
              </a:extLst>
            </p:cNvPr>
            <p:cNvSpPr/>
            <p:nvPr/>
          </p:nvSpPr>
          <p:spPr>
            <a:xfrm>
              <a:off x="4805037" y="4942954"/>
              <a:ext cx="104775" cy="76200"/>
            </a:xfrm>
            <a:custGeom>
              <a:avLst/>
              <a:gdLst>
                <a:gd name="connsiteX0" fmla="*/ 17621 w 104775"/>
                <a:gd name="connsiteY0" fmla="*/ 20372 h 76200"/>
                <a:gd name="connsiteX1" fmla="*/ 21431 w 104775"/>
                <a:gd name="connsiteY1" fmla="*/ 67997 h 76200"/>
                <a:gd name="connsiteX2" fmla="*/ 98584 w 104775"/>
                <a:gd name="connsiteY2" fmla="*/ 53710 h 76200"/>
                <a:gd name="connsiteX3" fmla="*/ 35719 w 104775"/>
                <a:gd name="connsiteY3" fmla="*/ 69902 h 76200"/>
                <a:gd name="connsiteX4" fmla="*/ 11906 w 104775"/>
                <a:gd name="connsiteY4" fmla="*/ 37517 h 76200"/>
                <a:gd name="connsiteX5" fmla="*/ 17621 w 104775"/>
                <a:gd name="connsiteY5" fmla="*/ 203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76200">
                  <a:moveTo>
                    <a:pt x="17621" y="20372"/>
                  </a:moveTo>
                  <a:cubicBezTo>
                    <a:pt x="78581" y="51805"/>
                    <a:pt x="3334" y="31802"/>
                    <a:pt x="21431" y="67997"/>
                  </a:cubicBezTo>
                  <a:cubicBezTo>
                    <a:pt x="27146" y="78475"/>
                    <a:pt x="99536" y="67045"/>
                    <a:pt x="98584" y="53710"/>
                  </a:cubicBezTo>
                  <a:cubicBezTo>
                    <a:pt x="98584" y="47042"/>
                    <a:pt x="10954" y="27992"/>
                    <a:pt x="35719" y="69902"/>
                  </a:cubicBezTo>
                  <a:cubicBezTo>
                    <a:pt x="126206" y="-31063"/>
                    <a:pt x="-20479" y="14657"/>
                    <a:pt x="11906" y="37517"/>
                  </a:cubicBezTo>
                  <a:cubicBezTo>
                    <a:pt x="33814" y="52757"/>
                    <a:pt x="32861" y="10847"/>
                    <a:pt x="17621" y="203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4" name="Freeform: Shape 2293">
              <a:extLst>
                <a:ext uri="{FF2B5EF4-FFF2-40B4-BE49-F238E27FC236}">
                  <a16:creationId xmlns:a16="http://schemas.microsoft.com/office/drawing/2014/main" xmlns="" id="{12AE2DB2-3443-4558-8FCE-54F24A68138F}"/>
                </a:ext>
              </a:extLst>
            </p:cNvPr>
            <p:cNvSpPr/>
            <p:nvPr/>
          </p:nvSpPr>
          <p:spPr>
            <a:xfrm>
              <a:off x="4588599" y="5290804"/>
              <a:ext cx="152400" cy="190500"/>
            </a:xfrm>
            <a:custGeom>
              <a:avLst/>
              <a:gdLst>
                <a:gd name="connsiteX0" fmla="*/ 15937 w 152400"/>
                <a:gd name="connsiteY0" fmla="*/ 20185 h 190500"/>
                <a:gd name="connsiteX1" fmla="*/ 46417 w 152400"/>
                <a:gd name="connsiteY1" fmla="*/ 15422 h 190500"/>
                <a:gd name="connsiteX2" fmla="*/ 67372 w 152400"/>
                <a:gd name="connsiteY2" fmla="*/ 183062 h 190500"/>
                <a:gd name="connsiteX3" fmla="*/ 58799 w 152400"/>
                <a:gd name="connsiteY3" fmla="*/ 63047 h 190500"/>
                <a:gd name="connsiteX4" fmla="*/ 106424 w 152400"/>
                <a:gd name="connsiteY4" fmla="*/ 71620 h 190500"/>
                <a:gd name="connsiteX5" fmla="*/ 66419 w 152400"/>
                <a:gd name="connsiteY5" fmla="*/ 61142 h 190500"/>
                <a:gd name="connsiteX6" fmla="*/ 145476 w 152400"/>
                <a:gd name="connsiteY6" fmla="*/ 112577 h 190500"/>
                <a:gd name="connsiteX7" fmla="*/ 47369 w 152400"/>
                <a:gd name="connsiteY7" fmla="*/ 166870 h 190500"/>
                <a:gd name="connsiteX8" fmla="*/ 15937 w 152400"/>
                <a:gd name="connsiteY8" fmla="*/ 2018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190500">
                  <a:moveTo>
                    <a:pt x="15937" y="20185"/>
                  </a:moveTo>
                  <a:cubicBezTo>
                    <a:pt x="26414" y="18280"/>
                    <a:pt x="35939" y="17327"/>
                    <a:pt x="46417" y="15422"/>
                  </a:cubicBezTo>
                  <a:cubicBezTo>
                    <a:pt x="92137" y="59237"/>
                    <a:pt x="-78361" y="191635"/>
                    <a:pt x="67372" y="183062"/>
                  </a:cubicBezTo>
                  <a:cubicBezTo>
                    <a:pt x="220724" y="174490"/>
                    <a:pt x="133094" y="-12200"/>
                    <a:pt x="58799" y="63047"/>
                  </a:cubicBezTo>
                  <a:cubicBezTo>
                    <a:pt x="45464" y="76382"/>
                    <a:pt x="106424" y="94480"/>
                    <a:pt x="106424" y="71620"/>
                  </a:cubicBezTo>
                  <a:cubicBezTo>
                    <a:pt x="96899" y="59237"/>
                    <a:pt x="83564" y="56380"/>
                    <a:pt x="66419" y="61142"/>
                  </a:cubicBezTo>
                  <a:cubicBezTo>
                    <a:pt x="66419" y="60190"/>
                    <a:pt x="175956" y="72572"/>
                    <a:pt x="145476" y="112577"/>
                  </a:cubicBezTo>
                  <a:cubicBezTo>
                    <a:pt x="133094" y="128770"/>
                    <a:pt x="77849" y="194492"/>
                    <a:pt x="47369" y="166870"/>
                  </a:cubicBezTo>
                  <a:cubicBezTo>
                    <a:pt x="-15496" y="108767"/>
                    <a:pt x="129284" y="-36965"/>
                    <a:pt x="15937" y="201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5" name="Freeform: Shape 2294">
              <a:extLst>
                <a:ext uri="{FF2B5EF4-FFF2-40B4-BE49-F238E27FC236}">
                  <a16:creationId xmlns:a16="http://schemas.microsoft.com/office/drawing/2014/main" xmlns="" id="{27B3500A-FF3A-4C06-BE9C-183969755014}"/>
                </a:ext>
              </a:extLst>
            </p:cNvPr>
            <p:cNvSpPr/>
            <p:nvPr/>
          </p:nvSpPr>
          <p:spPr>
            <a:xfrm>
              <a:off x="4791686" y="5296996"/>
              <a:ext cx="95250" cy="76200"/>
            </a:xfrm>
            <a:custGeom>
              <a:avLst/>
              <a:gdLst>
                <a:gd name="connsiteX0" fmla="*/ 14779 w 95250"/>
                <a:gd name="connsiteY0" fmla="*/ 42568 h 76200"/>
                <a:gd name="connsiteX1" fmla="*/ 87169 w 95250"/>
                <a:gd name="connsiteY1" fmla="*/ 55903 h 76200"/>
                <a:gd name="connsiteX2" fmla="*/ 26209 w 95250"/>
                <a:gd name="connsiteY2" fmla="*/ 69238 h 76200"/>
                <a:gd name="connsiteX3" fmla="*/ 50022 w 95250"/>
                <a:gd name="connsiteY3" fmla="*/ 18755 h 76200"/>
                <a:gd name="connsiteX4" fmla="*/ 14779 w 95250"/>
                <a:gd name="connsiteY4" fmla="*/ 425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76200">
                  <a:moveTo>
                    <a:pt x="14779" y="42568"/>
                  </a:moveTo>
                  <a:cubicBezTo>
                    <a:pt x="-24273" y="42568"/>
                    <a:pt x="101457" y="106385"/>
                    <a:pt x="87169" y="55903"/>
                  </a:cubicBezTo>
                  <a:cubicBezTo>
                    <a:pt x="85264" y="47330"/>
                    <a:pt x="11922" y="33995"/>
                    <a:pt x="26209" y="69238"/>
                  </a:cubicBezTo>
                  <a:cubicBezTo>
                    <a:pt x="45259" y="56855"/>
                    <a:pt x="53832" y="40663"/>
                    <a:pt x="50022" y="18755"/>
                  </a:cubicBezTo>
                  <a:cubicBezTo>
                    <a:pt x="7159" y="-24107"/>
                    <a:pt x="-1413" y="67333"/>
                    <a:pt x="14779" y="425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96" name="Graphic 2714">
            <a:extLst>
              <a:ext uri="{FF2B5EF4-FFF2-40B4-BE49-F238E27FC236}">
                <a16:creationId xmlns:a16="http://schemas.microsoft.com/office/drawing/2014/main" xmlns="" id="{955E9E2C-D8E7-4C8D-B1D7-80C72D69783E}"/>
              </a:ext>
            </a:extLst>
          </p:cNvPr>
          <p:cNvGrpSpPr/>
          <p:nvPr/>
        </p:nvGrpSpPr>
        <p:grpSpPr>
          <a:xfrm rot="520099">
            <a:off x="5091546" y="959062"/>
            <a:ext cx="616527" cy="807163"/>
            <a:chOff x="6096000" y="4249903"/>
            <a:chExt cx="1447800" cy="1895475"/>
          </a:xfrm>
        </p:grpSpPr>
        <p:sp>
          <p:nvSpPr>
            <p:cNvPr id="2297" name="Freeform: Shape 2296">
              <a:extLst>
                <a:ext uri="{FF2B5EF4-FFF2-40B4-BE49-F238E27FC236}">
                  <a16:creationId xmlns:a16="http://schemas.microsoft.com/office/drawing/2014/main" xmlns="" id="{ABD7147A-31A8-4E87-8607-7E6DA2B367B3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8" name="Freeform: Shape 2297">
              <a:extLst>
                <a:ext uri="{FF2B5EF4-FFF2-40B4-BE49-F238E27FC236}">
                  <a16:creationId xmlns:a16="http://schemas.microsoft.com/office/drawing/2014/main" xmlns="" id="{BBBD506E-0E73-4C70-8411-C18155D433B8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9" name="Freeform: Shape 2298">
              <a:extLst>
                <a:ext uri="{FF2B5EF4-FFF2-40B4-BE49-F238E27FC236}">
                  <a16:creationId xmlns:a16="http://schemas.microsoft.com/office/drawing/2014/main" xmlns="" id="{71071707-0BC3-4B31-8396-4A4907A77ED9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0" name="Freeform: Shape 2299">
              <a:extLst>
                <a:ext uri="{FF2B5EF4-FFF2-40B4-BE49-F238E27FC236}">
                  <a16:creationId xmlns:a16="http://schemas.microsoft.com/office/drawing/2014/main" xmlns="" id="{35352E59-642A-41CA-A70F-62761CF5F427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1" name="Freeform: Shape 2300">
              <a:extLst>
                <a:ext uri="{FF2B5EF4-FFF2-40B4-BE49-F238E27FC236}">
                  <a16:creationId xmlns:a16="http://schemas.microsoft.com/office/drawing/2014/main" xmlns="" id="{1282E146-E5D8-48CD-843D-BE5A24AAB93E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2" name="Freeform: Shape 2301">
              <a:extLst>
                <a:ext uri="{FF2B5EF4-FFF2-40B4-BE49-F238E27FC236}">
                  <a16:creationId xmlns:a16="http://schemas.microsoft.com/office/drawing/2014/main" xmlns="" id="{4B6A577E-4D34-490F-A82D-51F775795A6A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3" name="Freeform: Shape 2302">
              <a:extLst>
                <a:ext uri="{FF2B5EF4-FFF2-40B4-BE49-F238E27FC236}">
                  <a16:creationId xmlns:a16="http://schemas.microsoft.com/office/drawing/2014/main" xmlns="" id="{2D3BCF30-55F6-454D-9E52-155DDC18D38D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4" name="Freeform: Shape 2303">
              <a:extLst>
                <a:ext uri="{FF2B5EF4-FFF2-40B4-BE49-F238E27FC236}">
                  <a16:creationId xmlns:a16="http://schemas.microsoft.com/office/drawing/2014/main" xmlns="" id="{C9B7C7A9-4D16-43B0-9C93-EE699FA953F6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5" name="Freeform: Shape 2304">
              <a:extLst>
                <a:ext uri="{FF2B5EF4-FFF2-40B4-BE49-F238E27FC236}">
                  <a16:creationId xmlns:a16="http://schemas.microsoft.com/office/drawing/2014/main" xmlns="" id="{6DA58B99-0E16-42E3-A59F-4EEA292F55A3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6" name="Freeform: Shape 2305">
              <a:extLst>
                <a:ext uri="{FF2B5EF4-FFF2-40B4-BE49-F238E27FC236}">
                  <a16:creationId xmlns:a16="http://schemas.microsoft.com/office/drawing/2014/main" xmlns="" id="{CBA9175D-7451-462D-B3DD-CE8BFF6BCA04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7" name="Freeform: Shape 2306">
              <a:extLst>
                <a:ext uri="{FF2B5EF4-FFF2-40B4-BE49-F238E27FC236}">
                  <a16:creationId xmlns:a16="http://schemas.microsoft.com/office/drawing/2014/main" xmlns="" id="{4A81D6DC-BB02-47EA-8C92-7E7F1A5C83A0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8" name="Freeform: Shape 2307">
              <a:extLst>
                <a:ext uri="{FF2B5EF4-FFF2-40B4-BE49-F238E27FC236}">
                  <a16:creationId xmlns:a16="http://schemas.microsoft.com/office/drawing/2014/main" xmlns="" id="{D198C2AF-E69C-420E-8FFC-62B18099410C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9" name="Freeform: Shape 2308">
              <a:extLst>
                <a:ext uri="{FF2B5EF4-FFF2-40B4-BE49-F238E27FC236}">
                  <a16:creationId xmlns:a16="http://schemas.microsoft.com/office/drawing/2014/main" xmlns="" id="{AD19FA88-9893-4970-88E6-0AA4BC00947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0" name="Freeform: Shape 2309">
              <a:extLst>
                <a:ext uri="{FF2B5EF4-FFF2-40B4-BE49-F238E27FC236}">
                  <a16:creationId xmlns:a16="http://schemas.microsoft.com/office/drawing/2014/main" xmlns="" id="{17AD0A01-062A-4E17-9BFD-AE2F59902A6C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1" name="Freeform: Shape 2310">
              <a:extLst>
                <a:ext uri="{FF2B5EF4-FFF2-40B4-BE49-F238E27FC236}">
                  <a16:creationId xmlns:a16="http://schemas.microsoft.com/office/drawing/2014/main" xmlns="" id="{2D553577-3839-4A1F-9E27-C0DEC4AC7E5F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2" name="Freeform: Shape 2311">
              <a:extLst>
                <a:ext uri="{FF2B5EF4-FFF2-40B4-BE49-F238E27FC236}">
                  <a16:creationId xmlns:a16="http://schemas.microsoft.com/office/drawing/2014/main" xmlns="" id="{04CB6C64-7CA2-46CD-AEA0-721583139D08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3" name="Freeform: Shape 2312">
              <a:extLst>
                <a:ext uri="{FF2B5EF4-FFF2-40B4-BE49-F238E27FC236}">
                  <a16:creationId xmlns:a16="http://schemas.microsoft.com/office/drawing/2014/main" xmlns="" id="{D58DE0AB-22CC-4BAB-9376-860A3851BA63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4" name="Freeform: Shape 2313">
              <a:extLst>
                <a:ext uri="{FF2B5EF4-FFF2-40B4-BE49-F238E27FC236}">
                  <a16:creationId xmlns:a16="http://schemas.microsoft.com/office/drawing/2014/main" xmlns="" id="{6F684C53-8150-4F3D-A12A-C6156A938816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15" name="Graphic 2712">
            <a:extLst>
              <a:ext uri="{FF2B5EF4-FFF2-40B4-BE49-F238E27FC236}">
                <a16:creationId xmlns:a16="http://schemas.microsoft.com/office/drawing/2014/main" xmlns="" id="{F5243185-BBBD-404E-96C5-65E0D2DC57B0}"/>
              </a:ext>
            </a:extLst>
          </p:cNvPr>
          <p:cNvGrpSpPr/>
          <p:nvPr/>
        </p:nvGrpSpPr>
        <p:grpSpPr>
          <a:xfrm>
            <a:off x="5381154" y="610066"/>
            <a:ext cx="1233055" cy="162244"/>
            <a:chOff x="8251658" y="4916654"/>
            <a:chExt cx="2895600" cy="381000"/>
          </a:xfrm>
        </p:grpSpPr>
        <p:sp>
          <p:nvSpPr>
            <p:cNvPr id="2316" name="Freeform: Shape 2315">
              <a:extLst>
                <a:ext uri="{FF2B5EF4-FFF2-40B4-BE49-F238E27FC236}">
                  <a16:creationId xmlns:a16="http://schemas.microsoft.com/office/drawing/2014/main" xmlns="" id="{BA1BE8CB-94D5-4EEE-9300-926E40E38F59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7" name="Freeform: Shape 2316">
              <a:extLst>
                <a:ext uri="{FF2B5EF4-FFF2-40B4-BE49-F238E27FC236}">
                  <a16:creationId xmlns:a16="http://schemas.microsoft.com/office/drawing/2014/main" xmlns="" id="{F9CD61E4-6673-42DE-BD86-95AD8E0FB9C7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8" name="Freeform: Shape 2317">
              <a:extLst>
                <a:ext uri="{FF2B5EF4-FFF2-40B4-BE49-F238E27FC236}">
                  <a16:creationId xmlns:a16="http://schemas.microsoft.com/office/drawing/2014/main" xmlns="" id="{AA48A497-FFC2-4E81-8307-813A4CC3B0DB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9" name="Freeform: Shape 2318">
              <a:extLst>
                <a:ext uri="{FF2B5EF4-FFF2-40B4-BE49-F238E27FC236}">
                  <a16:creationId xmlns:a16="http://schemas.microsoft.com/office/drawing/2014/main" xmlns="" id="{813C8CF9-DBBA-47DD-9755-A13BB80C5965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0" name="Freeform: Shape 2319">
              <a:extLst>
                <a:ext uri="{FF2B5EF4-FFF2-40B4-BE49-F238E27FC236}">
                  <a16:creationId xmlns:a16="http://schemas.microsoft.com/office/drawing/2014/main" xmlns="" id="{AFF3BDD7-9F85-4B50-9941-A514190A563D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1" name="Freeform: Shape 2320">
              <a:extLst>
                <a:ext uri="{FF2B5EF4-FFF2-40B4-BE49-F238E27FC236}">
                  <a16:creationId xmlns:a16="http://schemas.microsoft.com/office/drawing/2014/main" xmlns="" id="{A0B8D0B1-0572-439B-8C89-1D1E994C8E8B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2" name="Freeform: Shape 2321">
              <a:extLst>
                <a:ext uri="{FF2B5EF4-FFF2-40B4-BE49-F238E27FC236}">
                  <a16:creationId xmlns:a16="http://schemas.microsoft.com/office/drawing/2014/main" xmlns="" id="{5AA998D7-978B-42B7-B1A4-FE7F48BCE6DE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3" name="Freeform: Shape 2322">
              <a:extLst>
                <a:ext uri="{FF2B5EF4-FFF2-40B4-BE49-F238E27FC236}">
                  <a16:creationId xmlns:a16="http://schemas.microsoft.com/office/drawing/2014/main" xmlns="" id="{79889711-3932-49A2-B6DD-27458338D41B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4" name="Freeform: Shape 2323">
              <a:extLst>
                <a:ext uri="{FF2B5EF4-FFF2-40B4-BE49-F238E27FC236}">
                  <a16:creationId xmlns:a16="http://schemas.microsoft.com/office/drawing/2014/main" xmlns="" id="{6B86C0AC-D429-4C81-B019-4A97D9FD8656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5" name="Freeform: Shape 2324">
              <a:extLst>
                <a:ext uri="{FF2B5EF4-FFF2-40B4-BE49-F238E27FC236}">
                  <a16:creationId xmlns:a16="http://schemas.microsoft.com/office/drawing/2014/main" xmlns="" id="{4E7E254F-ED4E-4926-8B07-3F9E53D40087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6" name="Freeform: Shape 2325">
              <a:extLst>
                <a:ext uri="{FF2B5EF4-FFF2-40B4-BE49-F238E27FC236}">
                  <a16:creationId xmlns:a16="http://schemas.microsoft.com/office/drawing/2014/main" xmlns="" id="{CC0F852C-9667-4E74-BB5E-F4D2BC7D5F16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7" name="Freeform: Shape 2326">
              <a:extLst>
                <a:ext uri="{FF2B5EF4-FFF2-40B4-BE49-F238E27FC236}">
                  <a16:creationId xmlns:a16="http://schemas.microsoft.com/office/drawing/2014/main" xmlns="" id="{AE125EE4-5568-4CD3-BE2C-9271F651CC00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8" name="Freeform: Shape 2327">
              <a:extLst>
                <a:ext uri="{FF2B5EF4-FFF2-40B4-BE49-F238E27FC236}">
                  <a16:creationId xmlns:a16="http://schemas.microsoft.com/office/drawing/2014/main" xmlns="" id="{9B13F25B-15C8-435C-977C-F0B8881934F7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9" name="Freeform: Shape 2328">
              <a:extLst>
                <a:ext uri="{FF2B5EF4-FFF2-40B4-BE49-F238E27FC236}">
                  <a16:creationId xmlns:a16="http://schemas.microsoft.com/office/drawing/2014/main" xmlns="" id="{9955E43C-65D8-4FA5-BB9B-9D693FDEDBB0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0" name="Freeform: Shape 2329">
              <a:extLst>
                <a:ext uri="{FF2B5EF4-FFF2-40B4-BE49-F238E27FC236}">
                  <a16:creationId xmlns:a16="http://schemas.microsoft.com/office/drawing/2014/main" xmlns="" id="{B37A2841-1EDD-4829-B7D6-AE3A468267D5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1" name="Freeform: Shape 2330">
              <a:extLst>
                <a:ext uri="{FF2B5EF4-FFF2-40B4-BE49-F238E27FC236}">
                  <a16:creationId xmlns:a16="http://schemas.microsoft.com/office/drawing/2014/main" xmlns="" id="{AEFA81DC-B009-4D2E-8B1A-838E8BC23777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2" name="Freeform: Shape 2331">
              <a:extLst>
                <a:ext uri="{FF2B5EF4-FFF2-40B4-BE49-F238E27FC236}">
                  <a16:creationId xmlns:a16="http://schemas.microsoft.com/office/drawing/2014/main" xmlns="" id="{A4657E38-F0DD-4B60-94B5-84CE7F8A4A0E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3" name="Freeform: Shape 2332">
              <a:extLst>
                <a:ext uri="{FF2B5EF4-FFF2-40B4-BE49-F238E27FC236}">
                  <a16:creationId xmlns:a16="http://schemas.microsoft.com/office/drawing/2014/main" xmlns="" id="{DA1FC1B8-E0AD-454B-A718-7FB989EB6921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4" name="Freeform: Shape 2333">
              <a:extLst>
                <a:ext uri="{FF2B5EF4-FFF2-40B4-BE49-F238E27FC236}">
                  <a16:creationId xmlns:a16="http://schemas.microsoft.com/office/drawing/2014/main" xmlns="" id="{FCDDE779-2C61-4640-BFB5-3E62D648D8CE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5" name="Freeform: Shape 2334">
              <a:extLst>
                <a:ext uri="{FF2B5EF4-FFF2-40B4-BE49-F238E27FC236}">
                  <a16:creationId xmlns:a16="http://schemas.microsoft.com/office/drawing/2014/main" xmlns="" id="{D2D3AA65-D0EA-4B8C-B197-0CFB0D9B5B9F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6" name="Freeform: Shape 2335">
              <a:extLst>
                <a:ext uri="{FF2B5EF4-FFF2-40B4-BE49-F238E27FC236}">
                  <a16:creationId xmlns:a16="http://schemas.microsoft.com/office/drawing/2014/main" xmlns="" id="{ED2883F9-8633-45FA-9DE5-9E3928E9DFC8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7" name="Freeform: Shape 2336">
              <a:extLst>
                <a:ext uri="{FF2B5EF4-FFF2-40B4-BE49-F238E27FC236}">
                  <a16:creationId xmlns:a16="http://schemas.microsoft.com/office/drawing/2014/main" xmlns="" id="{C85DF568-7B69-40C9-8540-CAB0C89B8656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8" name="Freeform: Shape 2337">
              <a:extLst>
                <a:ext uri="{FF2B5EF4-FFF2-40B4-BE49-F238E27FC236}">
                  <a16:creationId xmlns:a16="http://schemas.microsoft.com/office/drawing/2014/main" xmlns="" id="{2B730314-A28A-4FF2-8944-F5CEF9A059EA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9" name="Freeform: Shape 2338">
              <a:extLst>
                <a:ext uri="{FF2B5EF4-FFF2-40B4-BE49-F238E27FC236}">
                  <a16:creationId xmlns:a16="http://schemas.microsoft.com/office/drawing/2014/main" xmlns="" id="{3C4E187D-195B-475D-A28E-8C6F708436AF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0" name="Freeform: Shape 2339">
              <a:extLst>
                <a:ext uri="{FF2B5EF4-FFF2-40B4-BE49-F238E27FC236}">
                  <a16:creationId xmlns:a16="http://schemas.microsoft.com/office/drawing/2014/main" xmlns="" id="{4077D723-FFD1-433D-A48D-A75AD0E723CA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1" name="Freeform: Shape 2340">
              <a:extLst>
                <a:ext uri="{FF2B5EF4-FFF2-40B4-BE49-F238E27FC236}">
                  <a16:creationId xmlns:a16="http://schemas.microsoft.com/office/drawing/2014/main" xmlns="" id="{397871F7-28F6-4A5C-AF39-773330E54391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2" name="Freeform: Shape 2341">
              <a:extLst>
                <a:ext uri="{FF2B5EF4-FFF2-40B4-BE49-F238E27FC236}">
                  <a16:creationId xmlns:a16="http://schemas.microsoft.com/office/drawing/2014/main" xmlns="" id="{712E3095-C5AF-4916-93A7-B9217A823621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3" name="Freeform: Shape 2342">
              <a:extLst>
                <a:ext uri="{FF2B5EF4-FFF2-40B4-BE49-F238E27FC236}">
                  <a16:creationId xmlns:a16="http://schemas.microsoft.com/office/drawing/2014/main" xmlns="" id="{D072443D-6AE1-4FE9-9B76-850E9BFD3349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4" name="Freeform: Shape 2343">
              <a:extLst>
                <a:ext uri="{FF2B5EF4-FFF2-40B4-BE49-F238E27FC236}">
                  <a16:creationId xmlns:a16="http://schemas.microsoft.com/office/drawing/2014/main" xmlns="" id="{C1515BFA-CAA4-4776-84FD-8B601284C4B6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5" name="Freeform: Shape 2344">
              <a:extLst>
                <a:ext uri="{FF2B5EF4-FFF2-40B4-BE49-F238E27FC236}">
                  <a16:creationId xmlns:a16="http://schemas.microsoft.com/office/drawing/2014/main" xmlns="" id="{2D24C5D5-A464-4CE7-9848-9F1FFDA010EE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46" name="Graphic 2817">
            <a:extLst>
              <a:ext uri="{FF2B5EF4-FFF2-40B4-BE49-F238E27FC236}">
                <a16:creationId xmlns:a16="http://schemas.microsoft.com/office/drawing/2014/main" xmlns="" id="{B4547532-020E-424A-978E-1C0A5F926FC5}"/>
              </a:ext>
            </a:extLst>
          </p:cNvPr>
          <p:cNvGrpSpPr/>
          <p:nvPr/>
        </p:nvGrpSpPr>
        <p:grpSpPr>
          <a:xfrm>
            <a:off x="7543018" y="1198882"/>
            <a:ext cx="1000469" cy="475306"/>
            <a:chOff x="7261309" y="4817393"/>
            <a:chExt cx="2867025" cy="1362075"/>
          </a:xfrm>
        </p:grpSpPr>
        <p:sp>
          <p:nvSpPr>
            <p:cNvPr id="2347" name="Freeform: Shape 2346">
              <a:extLst>
                <a:ext uri="{FF2B5EF4-FFF2-40B4-BE49-F238E27FC236}">
                  <a16:creationId xmlns:a16="http://schemas.microsoft.com/office/drawing/2014/main" xmlns="" id="{C10CB9DD-23C2-48AC-A8B5-FF1C1BD33EA1}"/>
                </a:ext>
              </a:extLst>
            </p:cNvPr>
            <p:cNvSpPr/>
            <p:nvPr/>
          </p:nvSpPr>
          <p:spPr>
            <a:xfrm>
              <a:off x="7562661" y="4838732"/>
              <a:ext cx="38100" cy="1343025"/>
            </a:xfrm>
            <a:custGeom>
              <a:avLst/>
              <a:gdLst>
                <a:gd name="connsiteX0" fmla="*/ 7258 w 38100"/>
                <a:gd name="connsiteY0" fmla="*/ 21524 h 1343025"/>
                <a:gd name="connsiteX1" fmla="*/ 7258 w 38100"/>
                <a:gd name="connsiteY1" fmla="*/ 719706 h 1343025"/>
                <a:gd name="connsiteX2" fmla="*/ 7258 w 38100"/>
                <a:gd name="connsiteY2" fmla="*/ 1057844 h 1343025"/>
                <a:gd name="connsiteX3" fmla="*/ 7258 w 38100"/>
                <a:gd name="connsiteY3" fmla="*/ 1227389 h 1343025"/>
                <a:gd name="connsiteX4" fmla="*/ 27261 w 38100"/>
                <a:gd name="connsiteY4" fmla="*/ 1333116 h 1343025"/>
                <a:gd name="connsiteX5" fmla="*/ 27261 w 38100"/>
                <a:gd name="connsiteY5" fmla="*/ 1163571 h 1343025"/>
                <a:gd name="connsiteX6" fmla="*/ 27261 w 38100"/>
                <a:gd name="connsiteY6" fmla="*/ 994026 h 1343025"/>
                <a:gd name="connsiteX7" fmla="*/ 27261 w 38100"/>
                <a:gd name="connsiteY7" fmla="*/ 655889 h 1343025"/>
                <a:gd name="connsiteX8" fmla="*/ 27261 w 38100"/>
                <a:gd name="connsiteY8" fmla="*/ 295844 h 1343025"/>
                <a:gd name="connsiteX9" fmla="*/ 27261 w 38100"/>
                <a:gd name="connsiteY9" fmla="*/ 126299 h 1343025"/>
                <a:gd name="connsiteX10" fmla="*/ 27261 w 38100"/>
                <a:gd name="connsiteY10" fmla="*/ 41526 h 1343025"/>
                <a:gd name="connsiteX11" fmla="*/ 7258 w 38100"/>
                <a:gd name="connsiteY11" fmla="*/ 21524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" h="1343025">
                  <a:moveTo>
                    <a:pt x="7258" y="21524"/>
                  </a:moveTo>
                  <a:cubicBezTo>
                    <a:pt x="7258" y="253934"/>
                    <a:pt x="7258" y="487296"/>
                    <a:pt x="7258" y="719706"/>
                  </a:cubicBezTo>
                  <a:cubicBezTo>
                    <a:pt x="7258" y="832101"/>
                    <a:pt x="7258" y="945449"/>
                    <a:pt x="7258" y="1057844"/>
                  </a:cubicBezTo>
                  <a:cubicBezTo>
                    <a:pt x="7258" y="1114041"/>
                    <a:pt x="7258" y="1170239"/>
                    <a:pt x="7258" y="1227389"/>
                  </a:cubicBezTo>
                  <a:cubicBezTo>
                    <a:pt x="7258" y="1240724"/>
                    <a:pt x="4401" y="1370264"/>
                    <a:pt x="27261" y="1333116"/>
                  </a:cubicBezTo>
                  <a:cubicBezTo>
                    <a:pt x="46311" y="1302636"/>
                    <a:pt x="27261" y="1200719"/>
                    <a:pt x="27261" y="1163571"/>
                  </a:cubicBezTo>
                  <a:cubicBezTo>
                    <a:pt x="27261" y="1107374"/>
                    <a:pt x="27261" y="1051176"/>
                    <a:pt x="27261" y="994026"/>
                  </a:cubicBezTo>
                  <a:cubicBezTo>
                    <a:pt x="27261" y="881631"/>
                    <a:pt x="27261" y="768284"/>
                    <a:pt x="27261" y="655889"/>
                  </a:cubicBezTo>
                  <a:cubicBezTo>
                    <a:pt x="27261" y="535874"/>
                    <a:pt x="27261" y="415859"/>
                    <a:pt x="27261" y="295844"/>
                  </a:cubicBezTo>
                  <a:cubicBezTo>
                    <a:pt x="27261" y="239646"/>
                    <a:pt x="27261" y="183449"/>
                    <a:pt x="27261" y="126299"/>
                  </a:cubicBezTo>
                  <a:cubicBezTo>
                    <a:pt x="27261" y="103439"/>
                    <a:pt x="34881" y="63434"/>
                    <a:pt x="27261" y="41526"/>
                  </a:cubicBezTo>
                  <a:cubicBezTo>
                    <a:pt x="33928" y="61529"/>
                    <a:pt x="7258" y="-26101"/>
                    <a:pt x="7258" y="215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8" name="Freeform: Shape 2347">
              <a:extLst>
                <a:ext uri="{FF2B5EF4-FFF2-40B4-BE49-F238E27FC236}">
                  <a16:creationId xmlns:a16="http://schemas.microsoft.com/office/drawing/2014/main" xmlns="" id="{30B342CF-7A04-488D-973D-5F764E3CCB2D}"/>
                </a:ext>
              </a:extLst>
            </p:cNvPr>
            <p:cNvSpPr/>
            <p:nvPr/>
          </p:nvSpPr>
          <p:spPr>
            <a:xfrm>
              <a:off x="7528247" y="6134753"/>
              <a:ext cx="2333625" cy="47625"/>
            </a:xfrm>
            <a:custGeom>
              <a:avLst/>
              <a:gdLst>
                <a:gd name="connsiteX0" fmla="*/ 17859 w 2333625"/>
                <a:gd name="connsiteY0" fmla="*/ 41857 h 47625"/>
                <a:gd name="connsiteX1" fmla="*/ 1236107 w 2333625"/>
                <a:gd name="connsiteY1" fmla="*/ 41857 h 47625"/>
                <a:gd name="connsiteX2" fmla="*/ 1823799 w 2333625"/>
                <a:gd name="connsiteY2" fmla="*/ 41857 h 47625"/>
                <a:gd name="connsiteX3" fmla="*/ 2118122 w 2333625"/>
                <a:gd name="connsiteY3" fmla="*/ 41857 h 47625"/>
                <a:gd name="connsiteX4" fmla="*/ 2243852 w 2333625"/>
                <a:gd name="connsiteY4" fmla="*/ 41857 h 47625"/>
                <a:gd name="connsiteX5" fmla="*/ 2327672 w 2333625"/>
                <a:gd name="connsiteY5" fmla="*/ 18997 h 47625"/>
                <a:gd name="connsiteX6" fmla="*/ 2033349 w 2333625"/>
                <a:gd name="connsiteY6" fmla="*/ 18997 h 47625"/>
                <a:gd name="connsiteX7" fmla="*/ 1739027 w 2333625"/>
                <a:gd name="connsiteY7" fmla="*/ 18997 h 47625"/>
                <a:gd name="connsiteX8" fmla="*/ 1151334 w 2333625"/>
                <a:gd name="connsiteY8" fmla="*/ 18997 h 47625"/>
                <a:gd name="connsiteX9" fmla="*/ 563642 w 2333625"/>
                <a:gd name="connsiteY9" fmla="*/ 18997 h 47625"/>
                <a:gd name="connsiteX10" fmla="*/ 269319 w 2333625"/>
                <a:gd name="connsiteY10" fmla="*/ 18997 h 47625"/>
                <a:gd name="connsiteX11" fmla="*/ 101679 w 2333625"/>
                <a:gd name="connsiteY11" fmla="*/ 18997 h 47625"/>
                <a:gd name="connsiteX12" fmla="*/ 17859 w 2333625"/>
                <a:gd name="connsiteY12" fmla="*/ 18997 h 47625"/>
                <a:gd name="connsiteX13" fmla="*/ 17859 w 2333625"/>
                <a:gd name="connsiteY13" fmla="*/ 4185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33625" h="47625">
                  <a:moveTo>
                    <a:pt x="17859" y="41857"/>
                  </a:moveTo>
                  <a:cubicBezTo>
                    <a:pt x="423624" y="41857"/>
                    <a:pt x="829389" y="41857"/>
                    <a:pt x="1236107" y="41857"/>
                  </a:cubicBezTo>
                  <a:cubicBezTo>
                    <a:pt x="1432322" y="41857"/>
                    <a:pt x="1628537" y="41857"/>
                    <a:pt x="1823799" y="41857"/>
                  </a:cubicBezTo>
                  <a:cubicBezTo>
                    <a:pt x="1921907" y="41857"/>
                    <a:pt x="2020014" y="41857"/>
                    <a:pt x="2118122" y="41857"/>
                  </a:cubicBezTo>
                  <a:cubicBezTo>
                    <a:pt x="2160032" y="41857"/>
                    <a:pt x="2201942" y="41857"/>
                    <a:pt x="2243852" y="41857"/>
                  </a:cubicBezTo>
                  <a:cubicBezTo>
                    <a:pt x="2257187" y="41857"/>
                    <a:pt x="2365772" y="55192"/>
                    <a:pt x="2327672" y="18997"/>
                  </a:cubicBezTo>
                  <a:cubicBezTo>
                    <a:pt x="2299097" y="-7673"/>
                    <a:pt x="2076212" y="18997"/>
                    <a:pt x="2033349" y="18997"/>
                  </a:cubicBezTo>
                  <a:cubicBezTo>
                    <a:pt x="1935242" y="18997"/>
                    <a:pt x="1837134" y="18997"/>
                    <a:pt x="1739027" y="18997"/>
                  </a:cubicBezTo>
                  <a:cubicBezTo>
                    <a:pt x="1542812" y="18997"/>
                    <a:pt x="1346597" y="18997"/>
                    <a:pt x="1151334" y="18997"/>
                  </a:cubicBezTo>
                  <a:cubicBezTo>
                    <a:pt x="956072" y="18997"/>
                    <a:pt x="758904" y="18997"/>
                    <a:pt x="563642" y="18997"/>
                  </a:cubicBezTo>
                  <a:cubicBezTo>
                    <a:pt x="465534" y="18997"/>
                    <a:pt x="367427" y="18997"/>
                    <a:pt x="269319" y="18997"/>
                  </a:cubicBezTo>
                  <a:cubicBezTo>
                    <a:pt x="213122" y="18997"/>
                    <a:pt x="156924" y="18997"/>
                    <a:pt x="101679" y="18997"/>
                  </a:cubicBezTo>
                  <a:cubicBezTo>
                    <a:pt x="74057" y="18997"/>
                    <a:pt x="45482" y="18997"/>
                    <a:pt x="17859" y="18997"/>
                  </a:cubicBezTo>
                  <a:cubicBezTo>
                    <a:pt x="3572" y="26617"/>
                    <a:pt x="3572" y="34237"/>
                    <a:pt x="17859" y="418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9" name="Freeform: Shape 2348">
              <a:extLst>
                <a:ext uri="{FF2B5EF4-FFF2-40B4-BE49-F238E27FC236}">
                  <a16:creationId xmlns:a16="http://schemas.microsoft.com/office/drawing/2014/main" xmlns="" id="{A3B2742E-D3DE-4A37-BC9D-BC592B6D267E}"/>
                </a:ext>
              </a:extLst>
            </p:cNvPr>
            <p:cNvSpPr/>
            <p:nvPr/>
          </p:nvSpPr>
          <p:spPr>
            <a:xfrm>
              <a:off x="7534200" y="5445767"/>
              <a:ext cx="2438400" cy="19050"/>
            </a:xfrm>
            <a:custGeom>
              <a:avLst/>
              <a:gdLst>
                <a:gd name="connsiteX0" fmla="*/ 7144 w 2438400"/>
                <a:gd name="connsiteY0" fmla="*/ 19326 h 19050"/>
                <a:gd name="connsiteX1" fmla="*/ 2435066 w 2438400"/>
                <a:gd name="connsiteY1" fmla="*/ 13611 h 19050"/>
                <a:gd name="connsiteX2" fmla="*/ 1197769 w 2438400"/>
                <a:gd name="connsiteY2" fmla="*/ 7896 h 19050"/>
                <a:gd name="connsiteX3" fmla="*/ 560546 w 2438400"/>
                <a:gd name="connsiteY3" fmla="*/ 7896 h 19050"/>
                <a:gd name="connsiteX4" fmla="*/ 7144 w 2438400"/>
                <a:gd name="connsiteY4" fmla="*/ 193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0" h="19050">
                  <a:moveTo>
                    <a:pt x="7144" y="19326"/>
                  </a:moveTo>
                  <a:cubicBezTo>
                    <a:pt x="210979" y="19326"/>
                    <a:pt x="2435066" y="24089"/>
                    <a:pt x="2435066" y="13611"/>
                  </a:cubicBezTo>
                  <a:cubicBezTo>
                    <a:pt x="2435066" y="4086"/>
                    <a:pt x="1304449" y="7896"/>
                    <a:pt x="1197769" y="7896"/>
                  </a:cubicBezTo>
                  <a:cubicBezTo>
                    <a:pt x="985361" y="7896"/>
                    <a:pt x="772954" y="7896"/>
                    <a:pt x="560546" y="7896"/>
                  </a:cubicBezTo>
                  <a:cubicBezTo>
                    <a:pt x="380524" y="8849"/>
                    <a:pt x="161449" y="19326"/>
                    <a:pt x="7144" y="1932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0" name="Freeform: Shape 2349">
              <a:extLst>
                <a:ext uri="{FF2B5EF4-FFF2-40B4-BE49-F238E27FC236}">
                  <a16:creationId xmlns:a16="http://schemas.microsoft.com/office/drawing/2014/main" xmlns="" id="{01E9A0A9-FC40-425A-B82B-0952B1032A88}"/>
                </a:ext>
              </a:extLst>
            </p:cNvPr>
            <p:cNvSpPr/>
            <p:nvPr/>
          </p:nvSpPr>
          <p:spPr>
            <a:xfrm>
              <a:off x="7533827" y="5245358"/>
              <a:ext cx="142875" cy="19050"/>
            </a:xfrm>
            <a:custGeom>
              <a:avLst/>
              <a:gdLst>
                <a:gd name="connsiteX0" fmla="*/ 7517 w 142875"/>
                <a:gd name="connsiteY0" fmla="*/ 19710 h 19050"/>
                <a:gd name="connsiteX1" fmla="*/ 140867 w 142875"/>
                <a:gd name="connsiteY1" fmla="*/ 14947 h 19050"/>
                <a:gd name="connsiteX2" fmla="*/ 7517 w 142875"/>
                <a:gd name="connsiteY2" fmla="*/ 19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517" y="19710"/>
                  </a:moveTo>
                  <a:cubicBezTo>
                    <a:pt x="17995" y="19710"/>
                    <a:pt x="140867" y="23520"/>
                    <a:pt x="140867" y="14947"/>
                  </a:cubicBezTo>
                  <a:cubicBezTo>
                    <a:pt x="140867" y="-5055"/>
                    <a:pt x="-1055" y="19710"/>
                    <a:pt x="7517" y="197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1" name="Freeform: Shape 2350">
              <a:extLst>
                <a:ext uri="{FF2B5EF4-FFF2-40B4-BE49-F238E27FC236}">
                  <a16:creationId xmlns:a16="http://schemas.microsoft.com/office/drawing/2014/main" xmlns="" id="{6642FA16-8C7C-47F4-A0F9-DE39A43370FD}"/>
                </a:ext>
              </a:extLst>
            </p:cNvPr>
            <p:cNvSpPr/>
            <p:nvPr/>
          </p:nvSpPr>
          <p:spPr>
            <a:xfrm>
              <a:off x="7533827" y="5044798"/>
              <a:ext cx="142875" cy="19050"/>
            </a:xfrm>
            <a:custGeom>
              <a:avLst/>
              <a:gdLst>
                <a:gd name="connsiteX0" fmla="*/ 7517 w 142875"/>
                <a:gd name="connsiteY0" fmla="*/ 19293 h 19050"/>
                <a:gd name="connsiteX1" fmla="*/ 140867 w 142875"/>
                <a:gd name="connsiteY1" fmla="*/ 14530 h 19050"/>
                <a:gd name="connsiteX2" fmla="*/ 7517 w 142875"/>
                <a:gd name="connsiteY2" fmla="*/ 192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517" y="19293"/>
                  </a:moveTo>
                  <a:cubicBezTo>
                    <a:pt x="17995" y="19293"/>
                    <a:pt x="140867" y="23103"/>
                    <a:pt x="140867" y="14530"/>
                  </a:cubicBezTo>
                  <a:cubicBezTo>
                    <a:pt x="140867" y="-4520"/>
                    <a:pt x="-1055" y="19293"/>
                    <a:pt x="7517" y="192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2" name="Freeform: Shape 2351">
              <a:extLst>
                <a:ext uri="{FF2B5EF4-FFF2-40B4-BE49-F238E27FC236}">
                  <a16:creationId xmlns:a16="http://schemas.microsoft.com/office/drawing/2014/main" xmlns="" id="{0E377DE7-3F58-4304-BB1F-845B7CE07CB2}"/>
                </a:ext>
              </a:extLst>
            </p:cNvPr>
            <p:cNvSpPr/>
            <p:nvPr/>
          </p:nvSpPr>
          <p:spPr>
            <a:xfrm>
              <a:off x="7524262" y="5680531"/>
              <a:ext cx="133350" cy="19050"/>
            </a:xfrm>
            <a:custGeom>
              <a:avLst/>
              <a:gdLst>
                <a:gd name="connsiteX0" fmla="*/ 7557 w 133350"/>
                <a:gd name="connsiteY0" fmla="*/ 18877 h 19050"/>
                <a:gd name="connsiteX1" fmla="*/ 126620 w 133350"/>
                <a:gd name="connsiteY1" fmla="*/ 14114 h 19050"/>
                <a:gd name="connsiteX2" fmla="*/ 7557 w 133350"/>
                <a:gd name="connsiteY2" fmla="*/ 188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19050">
                  <a:moveTo>
                    <a:pt x="7557" y="18877"/>
                  </a:moveTo>
                  <a:cubicBezTo>
                    <a:pt x="18987" y="18877"/>
                    <a:pt x="126620" y="22687"/>
                    <a:pt x="126620" y="14114"/>
                  </a:cubicBezTo>
                  <a:cubicBezTo>
                    <a:pt x="126620" y="-3983"/>
                    <a:pt x="-1015" y="18877"/>
                    <a:pt x="7557" y="188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3" name="Freeform: Shape 2352">
              <a:extLst>
                <a:ext uri="{FF2B5EF4-FFF2-40B4-BE49-F238E27FC236}">
                  <a16:creationId xmlns:a16="http://schemas.microsoft.com/office/drawing/2014/main" xmlns="" id="{1FCFF043-C4A7-4909-BDB3-AA77EB175411}"/>
                </a:ext>
              </a:extLst>
            </p:cNvPr>
            <p:cNvSpPr/>
            <p:nvPr/>
          </p:nvSpPr>
          <p:spPr>
            <a:xfrm>
              <a:off x="7524262" y="5893475"/>
              <a:ext cx="133350" cy="19050"/>
            </a:xfrm>
            <a:custGeom>
              <a:avLst/>
              <a:gdLst>
                <a:gd name="connsiteX0" fmla="*/ 7557 w 133350"/>
                <a:gd name="connsiteY0" fmla="*/ 19293 h 19050"/>
                <a:gd name="connsiteX1" fmla="*/ 126620 w 133350"/>
                <a:gd name="connsiteY1" fmla="*/ 14530 h 19050"/>
                <a:gd name="connsiteX2" fmla="*/ 7557 w 133350"/>
                <a:gd name="connsiteY2" fmla="*/ 192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19050">
                  <a:moveTo>
                    <a:pt x="7557" y="19293"/>
                  </a:moveTo>
                  <a:cubicBezTo>
                    <a:pt x="18987" y="19293"/>
                    <a:pt x="126620" y="23103"/>
                    <a:pt x="126620" y="14530"/>
                  </a:cubicBezTo>
                  <a:cubicBezTo>
                    <a:pt x="126620" y="-4520"/>
                    <a:pt x="-1015" y="19293"/>
                    <a:pt x="7557" y="192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4" name="Freeform: Shape 2353">
              <a:extLst>
                <a:ext uri="{FF2B5EF4-FFF2-40B4-BE49-F238E27FC236}">
                  <a16:creationId xmlns:a16="http://schemas.microsoft.com/office/drawing/2014/main" xmlns="" id="{27F3B1DC-8554-4481-B5AA-A5E2B72E1E87}"/>
                </a:ext>
              </a:extLst>
            </p:cNvPr>
            <p:cNvSpPr/>
            <p:nvPr/>
          </p:nvSpPr>
          <p:spPr>
            <a:xfrm>
              <a:off x="7519028" y="5040754"/>
              <a:ext cx="2295525" cy="657225"/>
            </a:xfrm>
            <a:custGeom>
              <a:avLst/>
              <a:gdLst>
                <a:gd name="connsiteX0" fmla="*/ 19458 w 2295525"/>
                <a:gd name="connsiteY0" fmla="*/ 21431 h 657225"/>
                <a:gd name="connsiteX1" fmla="*/ 430938 w 2295525"/>
                <a:gd name="connsiteY1" fmla="*/ 354806 h 657225"/>
                <a:gd name="connsiteX2" fmla="*/ 925286 w 2295525"/>
                <a:gd name="connsiteY2" fmla="*/ 526256 h 657225"/>
                <a:gd name="connsiteX3" fmla="*/ 1546316 w 2295525"/>
                <a:gd name="connsiteY3" fmla="*/ 217646 h 657225"/>
                <a:gd name="connsiteX4" fmla="*/ 1988276 w 2295525"/>
                <a:gd name="connsiteY4" fmla="*/ 426244 h 657225"/>
                <a:gd name="connsiteX5" fmla="*/ 2199731 w 2295525"/>
                <a:gd name="connsiteY5" fmla="*/ 605314 h 657225"/>
                <a:gd name="connsiteX6" fmla="*/ 2289266 w 2295525"/>
                <a:gd name="connsiteY6" fmla="*/ 648176 h 657225"/>
                <a:gd name="connsiteX7" fmla="*/ 2171156 w 2295525"/>
                <a:gd name="connsiteY7" fmla="*/ 557689 h 657225"/>
                <a:gd name="connsiteX8" fmla="*/ 1709193 w 2295525"/>
                <a:gd name="connsiteY8" fmla="*/ 193834 h 657225"/>
                <a:gd name="connsiteX9" fmla="*/ 995771 w 2295525"/>
                <a:gd name="connsiteY9" fmla="*/ 551974 h 657225"/>
                <a:gd name="connsiteX10" fmla="*/ 569051 w 2295525"/>
                <a:gd name="connsiteY10" fmla="*/ 443389 h 657225"/>
                <a:gd name="connsiteX11" fmla="*/ 276633 w 2295525"/>
                <a:gd name="connsiteY11" fmla="*/ 124301 h 657225"/>
                <a:gd name="connsiteX12" fmla="*/ 135663 w 2295525"/>
                <a:gd name="connsiteY12" fmla="*/ 32861 h 657225"/>
                <a:gd name="connsiteX13" fmla="*/ 57558 w 2295525"/>
                <a:gd name="connsiteY13" fmla="*/ 7144 h 657225"/>
                <a:gd name="connsiteX14" fmla="*/ 19458 w 2295525"/>
                <a:gd name="connsiteY14" fmla="*/ 2143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95525" h="657225">
                  <a:moveTo>
                    <a:pt x="19458" y="21431"/>
                  </a:moveTo>
                  <a:cubicBezTo>
                    <a:pt x="193766" y="62389"/>
                    <a:pt x="310923" y="233839"/>
                    <a:pt x="430938" y="354806"/>
                  </a:cubicBezTo>
                  <a:cubicBezTo>
                    <a:pt x="574766" y="498634"/>
                    <a:pt x="718593" y="583406"/>
                    <a:pt x="925286" y="526256"/>
                  </a:cubicBezTo>
                  <a:cubicBezTo>
                    <a:pt x="1151981" y="463391"/>
                    <a:pt x="1308191" y="239554"/>
                    <a:pt x="1546316" y="217646"/>
                  </a:cubicBezTo>
                  <a:cubicBezTo>
                    <a:pt x="1722528" y="201454"/>
                    <a:pt x="1863498" y="315754"/>
                    <a:pt x="1988276" y="426244"/>
                  </a:cubicBezTo>
                  <a:cubicBezTo>
                    <a:pt x="2056856" y="487204"/>
                    <a:pt x="2124483" y="551974"/>
                    <a:pt x="2199731" y="605314"/>
                  </a:cubicBezTo>
                  <a:cubicBezTo>
                    <a:pt x="2217828" y="617696"/>
                    <a:pt x="2270216" y="665321"/>
                    <a:pt x="2289266" y="648176"/>
                  </a:cubicBezTo>
                  <a:cubicBezTo>
                    <a:pt x="2297838" y="640556"/>
                    <a:pt x="2185443" y="569119"/>
                    <a:pt x="2171156" y="557689"/>
                  </a:cubicBezTo>
                  <a:cubicBezTo>
                    <a:pt x="2019708" y="441484"/>
                    <a:pt x="1896836" y="254794"/>
                    <a:pt x="1709193" y="193834"/>
                  </a:cubicBezTo>
                  <a:cubicBezTo>
                    <a:pt x="1367246" y="83344"/>
                    <a:pt x="1237706" y="412909"/>
                    <a:pt x="995771" y="551974"/>
                  </a:cubicBezTo>
                  <a:cubicBezTo>
                    <a:pt x="841466" y="641509"/>
                    <a:pt x="688113" y="550069"/>
                    <a:pt x="569051" y="443389"/>
                  </a:cubicBezTo>
                  <a:cubicBezTo>
                    <a:pt x="460466" y="346234"/>
                    <a:pt x="381408" y="224314"/>
                    <a:pt x="276633" y="124301"/>
                  </a:cubicBezTo>
                  <a:cubicBezTo>
                    <a:pt x="234723" y="85249"/>
                    <a:pt x="189003" y="53816"/>
                    <a:pt x="135663" y="32861"/>
                  </a:cubicBezTo>
                  <a:cubicBezTo>
                    <a:pt x="112803" y="23336"/>
                    <a:pt x="82323" y="10001"/>
                    <a:pt x="57558" y="7144"/>
                  </a:cubicBezTo>
                  <a:cubicBezTo>
                    <a:pt x="63273" y="8096"/>
                    <a:pt x="-24357" y="10954"/>
                    <a:pt x="19458" y="214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5" name="Freeform: Shape 2354">
              <a:extLst>
                <a:ext uri="{FF2B5EF4-FFF2-40B4-BE49-F238E27FC236}">
                  <a16:creationId xmlns:a16="http://schemas.microsoft.com/office/drawing/2014/main" xmlns="" id="{2B86FADD-9700-42C4-A396-33F1C292BB3A}"/>
                </a:ext>
              </a:extLst>
            </p:cNvPr>
            <p:cNvSpPr/>
            <p:nvPr/>
          </p:nvSpPr>
          <p:spPr>
            <a:xfrm>
              <a:off x="7585549" y="5146195"/>
              <a:ext cx="2324100" cy="1028700"/>
            </a:xfrm>
            <a:custGeom>
              <a:avLst/>
              <a:gdLst>
                <a:gd name="connsiteX0" fmla="*/ 8182 w 2324100"/>
                <a:gd name="connsiteY0" fmla="*/ 1024700 h 1028700"/>
                <a:gd name="connsiteX1" fmla="*/ 509197 w 2324100"/>
                <a:gd name="connsiteY1" fmla="*/ 98870 h 1028700"/>
                <a:gd name="connsiteX2" fmla="*/ 1117845 w 2324100"/>
                <a:gd name="connsiteY2" fmla="*/ 185548 h 1028700"/>
                <a:gd name="connsiteX3" fmla="*/ 1664580 w 2324100"/>
                <a:gd name="connsiteY3" fmla="*/ 556070 h 1028700"/>
                <a:gd name="connsiteX4" fmla="*/ 1962712 w 2324100"/>
                <a:gd name="connsiteY4" fmla="*/ 291275 h 1028700"/>
                <a:gd name="connsiteX5" fmla="*/ 2124637 w 2324100"/>
                <a:gd name="connsiteY5" fmla="*/ 156020 h 1028700"/>
                <a:gd name="connsiteX6" fmla="*/ 2318947 w 2324100"/>
                <a:gd name="connsiteY6" fmla="*/ 83630 h 1028700"/>
                <a:gd name="connsiteX7" fmla="*/ 1997955 w 2324100"/>
                <a:gd name="connsiteY7" fmla="*/ 213170 h 1028700"/>
                <a:gd name="connsiteX8" fmla="*/ 1738875 w 2324100"/>
                <a:gd name="connsiteY8" fmla="*/ 480823 h 1028700"/>
                <a:gd name="connsiteX9" fmla="*/ 1285485 w 2324100"/>
                <a:gd name="connsiteY9" fmla="*/ 333185 h 1028700"/>
                <a:gd name="connsiteX10" fmla="*/ 854955 w 2324100"/>
                <a:gd name="connsiteY10" fmla="*/ 27433 h 1028700"/>
                <a:gd name="connsiteX11" fmla="*/ 290122 w 2324100"/>
                <a:gd name="connsiteY11" fmla="*/ 327470 h 1028700"/>
                <a:gd name="connsiteX12" fmla="*/ 108195 w 2324100"/>
                <a:gd name="connsiteY12" fmla="*/ 693230 h 1028700"/>
                <a:gd name="connsiteX13" fmla="*/ 45330 w 2324100"/>
                <a:gd name="connsiteY13" fmla="*/ 873253 h 1028700"/>
                <a:gd name="connsiteX14" fmla="*/ 15802 w 2324100"/>
                <a:gd name="connsiteY14" fmla="*/ 965645 h 1028700"/>
                <a:gd name="connsiteX15" fmla="*/ 8182 w 2324100"/>
                <a:gd name="connsiteY15" fmla="*/ 1024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24100" h="1028700">
                  <a:moveTo>
                    <a:pt x="8182" y="1024700"/>
                  </a:moveTo>
                  <a:cubicBezTo>
                    <a:pt x="109147" y="700850"/>
                    <a:pt x="241545" y="326518"/>
                    <a:pt x="509197" y="98870"/>
                  </a:cubicBezTo>
                  <a:cubicBezTo>
                    <a:pt x="715890" y="-77342"/>
                    <a:pt x="938775" y="27433"/>
                    <a:pt x="1117845" y="185548"/>
                  </a:cubicBezTo>
                  <a:cubicBezTo>
                    <a:pt x="1253100" y="305563"/>
                    <a:pt x="1450267" y="621793"/>
                    <a:pt x="1664580" y="556070"/>
                  </a:cubicBezTo>
                  <a:cubicBezTo>
                    <a:pt x="1783642" y="518923"/>
                    <a:pt x="1879845" y="377000"/>
                    <a:pt x="1962712" y="291275"/>
                  </a:cubicBezTo>
                  <a:cubicBezTo>
                    <a:pt x="2012242" y="240793"/>
                    <a:pt x="2063677" y="192215"/>
                    <a:pt x="2124637" y="156020"/>
                  </a:cubicBezTo>
                  <a:cubicBezTo>
                    <a:pt x="2142735" y="145543"/>
                    <a:pt x="2316090" y="73153"/>
                    <a:pt x="2318947" y="83630"/>
                  </a:cubicBezTo>
                  <a:cubicBezTo>
                    <a:pt x="2303707" y="28385"/>
                    <a:pt x="2023672" y="190310"/>
                    <a:pt x="1997955" y="213170"/>
                  </a:cubicBezTo>
                  <a:cubicBezTo>
                    <a:pt x="1904610" y="295085"/>
                    <a:pt x="1848412" y="417005"/>
                    <a:pt x="1738875" y="480823"/>
                  </a:cubicBezTo>
                  <a:cubicBezTo>
                    <a:pt x="1567425" y="580835"/>
                    <a:pt x="1406452" y="448438"/>
                    <a:pt x="1285485" y="333185"/>
                  </a:cubicBezTo>
                  <a:cubicBezTo>
                    <a:pt x="1162612" y="216028"/>
                    <a:pt x="1036882" y="44578"/>
                    <a:pt x="854955" y="27433"/>
                  </a:cubicBezTo>
                  <a:cubicBezTo>
                    <a:pt x="615877" y="3620"/>
                    <a:pt x="420615" y="137923"/>
                    <a:pt x="290122" y="327470"/>
                  </a:cubicBezTo>
                  <a:cubicBezTo>
                    <a:pt x="212970" y="439865"/>
                    <a:pt x="156772" y="565595"/>
                    <a:pt x="108195" y="693230"/>
                  </a:cubicBezTo>
                  <a:cubicBezTo>
                    <a:pt x="85335" y="752285"/>
                    <a:pt x="65332" y="813245"/>
                    <a:pt x="45330" y="873253"/>
                  </a:cubicBezTo>
                  <a:cubicBezTo>
                    <a:pt x="34852" y="903733"/>
                    <a:pt x="25327" y="935165"/>
                    <a:pt x="15802" y="965645"/>
                  </a:cubicBezTo>
                  <a:cubicBezTo>
                    <a:pt x="11992" y="978028"/>
                    <a:pt x="4372" y="1038988"/>
                    <a:pt x="8182" y="10247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6" name="Freeform: Shape 2355">
              <a:extLst>
                <a:ext uri="{FF2B5EF4-FFF2-40B4-BE49-F238E27FC236}">
                  <a16:creationId xmlns:a16="http://schemas.microsoft.com/office/drawing/2014/main" xmlns="" id="{2F86A3D7-FE31-4C7E-8930-DDA551FF0E17}"/>
                </a:ext>
              </a:extLst>
            </p:cNvPr>
            <p:cNvSpPr/>
            <p:nvPr/>
          </p:nvSpPr>
          <p:spPr>
            <a:xfrm>
              <a:off x="7829348" y="5432432"/>
              <a:ext cx="28575" cy="66675"/>
            </a:xfrm>
            <a:custGeom>
              <a:avLst/>
              <a:gdLst>
                <a:gd name="connsiteX0" fmla="*/ 8224 w 28575"/>
                <a:gd name="connsiteY0" fmla="*/ 9801 h 66675"/>
                <a:gd name="connsiteX1" fmla="*/ 13939 w 28575"/>
                <a:gd name="connsiteY1" fmla="*/ 64093 h 66675"/>
                <a:gd name="connsiteX2" fmla="*/ 8224 w 28575"/>
                <a:gd name="connsiteY2" fmla="*/ 980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66675">
                  <a:moveTo>
                    <a:pt x="8224" y="9801"/>
                  </a:moveTo>
                  <a:cubicBezTo>
                    <a:pt x="8224" y="11706"/>
                    <a:pt x="3461" y="64093"/>
                    <a:pt x="13939" y="64093"/>
                  </a:cubicBezTo>
                  <a:cubicBezTo>
                    <a:pt x="40609" y="64093"/>
                    <a:pt x="8224" y="-7344"/>
                    <a:pt x="8224" y="98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7" name="Freeform: Shape 2356">
              <a:extLst>
                <a:ext uri="{FF2B5EF4-FFF2-40B4-BE49-F238E27FC236}">
                  <a16:creationId xmlns:a16="http://schemas.microsoft.com/office/drawing/2014/main" xmlns="" id="{F9E975EA-DEF6-4844-A695-098DFE127A33}"/>
                </a:ext>
              </a:extLst>
            </p:cNvPr>
            <p:cNvSpPr/>
            <p:nvPr/>
          </p:nvSpPr>
          <p:spPr>
            <a:xfrm>
              <a:off x="8163041" y="5434305"/>
              <a:ext cx="28575" cy="47625"/>
            </a:xfrm>
            <a:custGeom>
              <a:avLst/>
              <a:gdLst>
                <a:gd name="connsiteX0" fmla="*/ 11716 w 28575"/>
                <a:gd name="connsiteY0" fmla="*/ 10785 h 47625"/>
                <a:gd name="connsiteX1" fmla="*/ 17431 w 28575"/>
                <a:gd name="connsiteY1" fmla="*/ 47933 h 47625"/>
                <a:gd name="connsiteX2" fmla="*/ 11716 w 28575"/>
                <a:gd name="connsiteY2" fmla="*/ 1078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47625">
                  <a:moveTo>
                    <a:pt x="11716" y="10785"/>
                  </a:moveTo>
                  <a:cubicBezTo>
                    <a:pt x="4096" y="26978"/>
                    <a:pt x="6001" y="39360"/>
                    <a:pt x="17431" y="47933"/>
                  </a:cubicBezTo>
                  <a:cubicBezTo>
                    <a:pt x="46006" y="47933"/>
                    <a:pt x="11716" y="-7312"/>
                    <a:pt x="11716" y="107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8" name="Freeform: Shape 2357">
              <a:extLst>
                <a:ext uri="{FF2B5EF4-FFF2-40B4-BE49-F238E27FC236}">
                  <a16:creationId xmlns:a16="http://schemas.microsoft.com/office/drawing/2014/main" xmlns="" id="{02C28F63-B867-4469-8CF1-CC330C326F92}"/>
                </a:ext>
              </a:extLst>
            </p:cNvPr>
            <p:cNvSpPr/>
            <p:nvPr/>
          </p:nvSpPr>
          <p:spPr>
            <a:xfrm>
              <a:off x="8468105" y="5440168"/>
              <a:ext cx="28575" cy="57150"/>
            </a:xfrm>
            <a:custGeom>
              <a:avLst/>
              <a:gdLst>
                <a:gd name="connsiteX0" fmla="*/ 12404 w 28575"/>
                <a:gd name="connsiteY0" fmla="*/ 10637 h 57150"/>
                <a:gd name="connsiteX1" fmla="*/ 18119 w 28575"/>
                <a:gd name="connsiteY1" fmla="*/ 50642 h 57150"/>
                <a:gd name="connsiteX2" fmla="*/ 12404 w 28575"/>
                <a:gd name="connsiteY2" fmla="*/ 1063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57150">
                  <a:moveTo>
                    <a:pt x="12404" y="10637"/>
                  </a:moveTo>
                  <a:cubicBezTo>
                    <a:pt x="3832" y="27782"/>
                    <a:pt x="5737" y="41117"/>
                    <a:pt x="18119" y="50642"/>
                  </a:cubicBezTo>
                  <a:cubicBezTo>
                    <a:pt x="47647" y="50642"/>
                    <a:pt x="12404" y="-7460"/>
                    <a:pt x="12404" y="106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9" name="Freeform: Shape 2358">
              <a:extLst>
                <a:ext uri="{FF2B5EF4-FFF2-40B4-BE49-F238E27FC236}">
                  <a16:creationId xmlns:a16="http://schemas.microsoft.com/office/drawing/2014/main" xmlns="" id="{986426FE-2504-495B-BBCB-5DF2548B90C0}"/>
                </a:ext>
              </a:extLst>
            </p:cNvPr>
            <p:cNvSpPr/>
            <p:nvPr/>
          </p:nvSpPr>
          <p:spPr>
            <a:xfrm>
              <a:off x="8819043" y="5437002"/>
              <a:ext cx="28575" cy="47625"/>
            </a:xfrm>
            <a:custGeom>
              <a:avLst/>
              <a:gdLst>
                <a:gd name="connsiteX0" fmla="*/ 11033 w 28575"/>
                <a:gd name="connsiteY0" fmla="*/ 10946 h 47625"/>
                <a:gd name="connsiteX1" fmla="*/ 16748 w 28575"/>
                <a:gd name="connsiteY1" fmla="*/ 45236 h 47625"/>
                <a:gd name="connsiteX2" fmla="*/ 11033 w 28575"/>
                <a:gd name="connsiteY2" fmla="*/ 1094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47625">
                  <a:moveTo>
                    <a:pt x="11033" y="10946"/>
                  </a:moveTo>
                  <a:cubicBezTo>
                    <a:pt x="4366" y="26186"/>
                    <a:pt x="6271" y="37616"/>
                    <a:pt x="16748" y="45236"/>
                  </a:cubicBezTo>
                  <a:cubicBezTo>
                    <a:pt x="44371" y="45236"/>
                    <a:pt x="11033" y="-7152"/>
                    <a:pt x="11033" y="109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0" name="Freeform: Shape 2359">
              <a:extLst>
                <a:ext uri="{FF2B5EF4-FFF2-40B4-BE49-F238E27FC236}">
                  <a16:creationId xmlns:a16="http://schemas.microsoft.com/office/drawing/2014/main" xmlns="" id="{9DE78715-21CA-462D-A1F9-CD6CBF71146D}"/>
                </a:ext>
              </a:extLst>
            </p:cNvPr>
            <p:cNvSpPr/>
            <p:nvPr/>
          </p:nvSpPr>
          <p:spPr>
            <a:xfrm>
              <a:off x="9112947" y="5440168"/>
              <a:ext cx="28575" cy="57150"/>
            </a:xfrm>
            <a:custGeom>
              <a:avLst/>
              <a:gdLst>
                <a:gd name="connsiteX0" fmla="*/ 12404 w 28575"/>
                <a:gd name="connsiteY0" fmla="*/ 10637 h 57150"/>
                <a:gd name="connsiteX1" fmla="*/ 18119 w 28575"/>
                <a:gd name="connsiteY1" fmla="*/ 50642 h 57150"/>
                <a:gd name="connsiteX2" fmla="*/ 12404 w 28575"/>
                <a:gd name="connsiteY2" fmla="*/ 1063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57150">
                  <a:moveTo>
                    <a:pt x="12404" y="10637"/>
                  </a:moveTo>
                  <a:cubicBezTo>
                    <a:pt x="3832" y="27782"/>
                    <a:pt x="5737" y="41117"/>
                    <a:pt x="18119" y="50642"/>
                  </a:cubicBezTo>
                  <a:cubicBezTo>
                    <a:pt x="47647" y="50642"/>
                    <a:pt x="12404" y="-7460"/>
                    <a:pt x="12404" y="106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1" name="Freeform: Shape 2360">
              <a:extLst>
                <a:ext uri="{FF2B5EF4-FFF2-40B4-BE49-F238E27FC236}">
                  <a16:creationId xmlns:a16="http://schemas.microsoft.com/office/drawing/2014/main" xmlns="" id="{B5190EB5-BA81-489D-824C-117BE9C2C800}"/>
                </a:ext>
              </a:extLst>
            </p:cNvPr>
            <p:cNvSpPr/>
            <p:nvPr/>
          </p:nvSpPr>
          <p:spPr>
            <a:xfrm>
              <a:off x="9419388" y="5428590"/>
              <a:ext cx="28575" cy="47625"/>
            </a:xfrm>
            <a:custGeom>
              <a:avLst/>
              <a:gdLst>
                <a:gd name="connsiteX0" fmla="*/ 11716 w 28575"/>
                <a:gd name="connsiteY0" fmla="*/ 10785 h 47625"/>
                <a:gd name="connsiteX1" fmla="*/ 17431 w 28575"/>
                <a:gd name="connsiteY1" fmla="*/ 47933 h 47625"/>
                <a:gd name="connsiteX2" fmla="*/ 11716 w 28575"/>
                <a:gd name="connsiteY2" fmla="*/ 1078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47625">
                  <a:moveTo>
                    <a:pt x="11716" y="10785"/>
                  </a:moveTo>
                  <a:cubicBezTo>
                    <a:pt x="4096" y="26978"/>
                    <a:pt x="6001" y="39360"/>
                    <a:pt x="17431" y="47933"/>
                  </a:cubicBezTo>
                  <a:cubicBezTo>
                    <a:pt x="46006" y="47933"/>
                    <a:pt x="11716" y="-7312"/>
                    <a:pt x="11716" y="107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2" name="Freeform: Shape 2361">
              <a:extLst>
                <a:ext uri="{FF2B5EF4-FFF2-40B4-BE49-F238E27FC236}">
                  <a16:creationId xmlns:a16="http://schemas.microsoft.com/office/drawing/2014/main" xmlns="" id="{E60C4DD1-129B-4934-BBC7-806897CA747B}"/>
                </a:ext>
              </a:extLst>
            </p:cNvPr>
            <p:cNvSpPr/>
            <p:nvPr/>
          </p:nvSpPr>
          <p:spPr>
            <a:xfrm>
              <a:off x="9769590" y="5432236"/>
              <a:ext cx="28575" cy="57150"/>
            </a:xfrm>
            <a:custGeom>
              <a:avLst/>
              <a:gdLst>
                <a:gd name="connsiteX0" fmla="*/ 8224 w 28575"/>
                <a:gd name="connsiteY0" fmla="*/ 9997 h 57150"/>
                <a:gd name="connsiteX1" fmla="*/ 13938 w 28575"/>
                <a:gd name="connsiteY1" fmla="*/ 58575 h 57150"/>
                <a:gd name="connsiteX2" fmla="*/ 8224 w 28575"/>
                <a:gd name="connsiteY2" fmla="*/ 999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57150">
                  <a:moveTo>
                    <a:pt x="8224" y="9997"/>
                  </a:moveTo>
                  <a:cubicBezTo>
                    <a:pt x="8224" y="12855"/>
                    <a:pt x="3461" y="58575"/>
                    <a:pt x="13938" y="58575"/>
                  </a:cubicBezTo>
                  <a:cubicBezTo>
                    <a:pt x="38704" y="58575"/>
                    <a:pt x="8224" y="-7148"/>
                    <a:pt x="8224" y="99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3" name="Freeform: Shape 2362">
              <a:extLst>
                <a:ext uri="{FF2B5EF4-FFF2-40B4-BE49-F238E27FC236}">
                  <a16:creationId xmlns:a16="http://schemas.microsoft.com/office/drawing/2014/main" xmlns="" id="{6AE0567D-196E-471A-9C08-4E498B135643}"/>
                </a:ext>
              </a:extLst>
            </p:cNvPr>
            <p:cNvSpPr/>
            <p:nvPr/>
          </p:nvSpPr>
          <p:spPr>
            <a:xfrm>
              <a:off x="7534309" y="4836598"/>
              <a:ext cx="95250" cy="38100"/>
            </a:xfrm>
            <a:custGeom>
              <a:avLst/>
              <a:gdLst>
                <a:gd name="connsiteX0" fmla="*/ 13703 w 95250"/>
                <a:gd name="connsiteY0" fmla="*/ 36040 h 38100"/>
                <a:gd name="connsiteX1" fmla="*/ 85140 w 95250"/>
                <a:gd name="connsiteY1" fmla="*/ 13180 h 38100"/>
                <a:gd name="connsiteX2" fmla="*/ 13703 w 95250"/>
                <a:gd name="connsiteY2" fmla="*/ 3604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38100">
                  <a:moveTo>
                    <a:pt x="13703" y="36040"/>
                  </a:moveTo>
                  <a:cubicBezTo>
                    <a:pt x="25133" y="36040"/>
                    <a:pt x="125145" y="45565"/>
                    <a:pt x="85140" y="13180"/>
                  </a:cubicBezTo>
                  <a:cubicBezTo>
                    <a:pt x="57518" y="-8727"/>
                    <a:pt x="-14872" y="36040"/>
                    <a:pt x="13703" y="360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4" name="Freeform: Shape 2363">
              <a:extLst>
                <a:ext uri="{FF2B5EF4-FFF2-40B4-BE49-F238E27FC236}">
                  <a16:creationId xmlns:a16="http://schemas.microsoft.com/office/drawing/2014/main" xmlns="" id="{969B59AC-61F4-455C-A9DE-360B5220748D}"/>
                </a:ext>
              </a:extLst>
            </p:cNvPr>
            <p:cNvSpPr/>
            <p:nvPr/>
          </p:nvSpPr>
          <p:spPr>
            <a:xfrm>
              <a:off x="7345574" y="4816461"/>
              <a:ext cx="28575" cy="57150"/>
            </a:xfrm>
            <a:custGeom>
              <a:avLst/>
              <a:gdLst>
                <a:gd name="connsiteX0" fmla="*/ 8128 w 28575"/>
                <a:gd name="connsiteY0" fmla="*/ 8552 h 57150"/>
                <a:gd name="connsiteX1" fmla="*/ 14795 w 28575"/>
                <a:gd name="connsiteY1" fmla="*/ 59034 h 57150"/>
                <a:gd name="connsiteX2" fmla="*/ 8128 w 28575"/>
                <a:gd name="connsiteY2" fmla="*/ 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57150">
                  <a:moveTo>
                    <a:pt x="8128" y="8552"/>
                  </a:moveTo>
                  <a:cubicBezTo>
                    <a:pt x="8128" y="10457"/>
                    <a:pt x="3365" y="59034"/>
                    <a:pt x="14795" y="59034"/>
                  </a:cubicBezTo>
                  <a:cubicBezTo>
                    <a:pt x="32893" y="59034"/>
                    <a:pt x="10985" y="-2878"/>
                    <a:pt x="8128" y="855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5" name="Freeform: Shape 2364">
              <a:extLst>
                <a:ext uri="{FF2B5EF4-FFF2-40B4-BE49-F238E27FC236}">
                  <a16:creationId xmlns:a16="http://schemas.microsoft.com/office/drawing/2014/main" xmlns="" id="{0E20ECA3-D5E6-4AEF-AB73-C47416BCE580}"/>
                </a:ext>
              </a:extLst>
            </p:cNvPr>
            <p:cNvSpPr/>
            <p:nvPr/>
          </p:nvSpPr>
          <p:spPr>
            <a:xfrm>
              <a:off x="7373689" y="4861684"/>
              <a:ext cx="19050" cy="9525"/>
            </a:xfrm>
            <a:custGeom>
              <a:avLst/>
              <a:gdLst>
                <a:gd name="connsiteX0" fmla="*/ 11445 w 19050"/>
                <a:gd name="connsiteY0" fmla="*/ 7144 h 9525"/>
                <a:gd name="connsiteX1" fmla="*/ 11445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1445" y="7144"/>
                  </a:moveTo>
                  <a:cubicBezTo>
                    <a:pt x="27637" y="7144"/>
                    <a:pt x="-3795" y="7144"/>
                    <a:pt x="1144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6" name="Freeform: Shape 2365">
              <a:extLst>
                <a:ext uri="{FF2B5EF4-FFF2-40B4-BE49-F238E27FC236}">
                  <a16:creationId xmlns:a16="http://schemas.microsoft.com/office/drawing/2014/main" xmlns="" id="{369BC052-3847-4413-8FD2-AC892C667C9E}"/>
                </a:ext>
              </a:extLst>
            </p:cNvPr>
            <p:cNvSpPr/>
            <p:nvPr/>
          </p:nvSpPr>
          <p:spPr>
            <a:xfrm>
              <a:off x="7397040" y="4813888"/>
              <a:ext cx="57150" cy="66675"/>
            </a:xfrm>
            <a:custGeom>
              <a:avLst/>
              <a:gdLst>
                <a:gd name="connsiteX0" fmla="*/ 48101 w 57150"/>
                <a:gd name="connsiteY0" fmla="*/ 8267 h 66675"/>
                <a:gd name="connsiteX1" fmla="*/ 23336 w 57150"/>
                <a:gd name="connsiteY1" fmla="*/ 35890 h 66675"/>
                <a:gd name="connsiteX2" fmla="*/ 7144 w 57150"/>
                <a:gd name="connsiteY2" fmla="*/ 51130 h 66675"/>
                <a:gd name="connsiteX3" fmla="*/ 26194 w 57150"/>
                <a:gd name="connsiteY3" fmla="*/ 14935 h 66675"/>
                <a:gd name="connsiteX4" fmla="*/ 48101 w 57150"/>
                <a:gd name="connsiteY4" fmla="*/ 826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66675">
                  <a:moveTo>
                    <a:pt x="48101" y="8267"/>
                  </a:moveTo>
                  <a:cubicBezTo>
                    <a:pt x="6191" y="2552"/>
                    <a:pt x="14764" y="19697"/>
                    <a:pt x="23336" y="35890"/>
                  </a:cubicBezTo>
                  <a:cubicBezTo>
                    <a:pt x="29051" y="47320"/>
                    <a:pt x="7144" y="43510"/>
                    <a:pt x="7144" y="51130"/>
                  </a:cubicBezTo>
                  <a:cubicBezTo>
                    <a:pt x="7144" y="90182"/>
                    <a:pt x="85249" y="5410"/>
                    <a:pt x="26194" y="14935"/>
                  </a:cubicBezTo>
                  <a:cubicBezTo>
                    <a:pt x="-8096" y="20650"/>
                    <a:pt x="76676" y="12077"/>
                    <a:pt x="48101" y="82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7" name="Freeform: Shape 2366">
              <a:extLst>
                <a:ext uri="{FF2B5EF4-FFF2-40B4-BE49-F238E27FC236}">
                  <a16:creationId xmlns:a16="http://schemas.microsoft.com/office/drawing/2014/main" xmlns="" id="{A7C5C5AC-E081-42F3-9B44-9BE28942BFB9}"/>
                </a:ext>
              </a:extLst>
            </p:cNvPr>
            <p:cNvSpPr/>
            <p:nvPr/>
          </p:nvSpPr>
          <p:spPr>
            <a:xfrm>
              <a:off x="7441373" y="5025635"/>
              <a:ext cx="28575" cy="57150"/>
            </a:xfrm>
            <a:custGeom>
              <a:avLst/>
              <a:gdLst>
                <a:gd name="connsiteX0" fmla="*/ 12341 w 28575"/>
                <a:gd name="connsiteY0" fmla="*/ 9880 h 57150"/>
                <a:gd name="connsiteX1" fmla="*/ 19008 w 28575"/>
                <a:gd name="connsiteY1" fmla="*/ 54648 h 57150"/>
                <a:gd name="connsiteX2" fmla="*/ 12341 w 28575"/>
                <a:gd name="connsiteY2" fmla="*/ 988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57150">
                  <a:moveTo>
                    <a:pt x="12341" y="9880"/>
                  </a:moveTo>
                  <a:cubicBezTo>
                    <a:pt x="3768" y="29883"/>
                    <a:pt x="5673" y="45123"/>
                    <a:pt x="19008" y="54648"/>
                  </a:cubicBezTo>
                  <a:cubicBezTo>
                    <a:pt x="47583" y="54648"/>
                    <a:pt x="12341" y="-6312"/>
                    <a:pt x="12341" y="988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8" name="Freeform: Shape 2367">
              <a:extLst>
                <a:ext uri="{FF2B5EF4-FFF2-40B4-BE49-F238E27FC236}">
                  <a16:creationId xmlns:a16="http://schemas.microsoft.com/office/drawing/2014/main" xmlns="" id="{FA3249B5-341C-4DCA-9CBF-DD9FDF32ABAD}"/>
                </a:ext>
              </a:extLst>
            </p:cNvPr>
            <p:cNvSpPr/>
            <p:nvPr/>
          </p:nvSpPr>
          <p:spPr>
            <a:xfrm>
              <a:off x="7303869" y="5228030"/>
              <a:ext cx="66675" cy="57150"/>
            </a:xfrm>
            <a:custGeom>
              <a:avLst/>
              <a:gdLst>
                <a:gd name="connsiteX0" fmla="*/ 23162 w 66675"/>
                <a:gd name="connsiteY0" fmla="*/ 7511 h 57150"/>
                <a:gd name="connsiteX1" fmla="*/ 45070 w 66675"/>
                <a:gd name="connsiteY1" fmla="*/ 49421 h 57150"/>
                <a:gd name="connsiteX2" fmla="*/ 32687 w 66675"/>
                <a:gd name="connsiteY2" fmla="*/ 9416 h 57150"/>
                <a:gd name="connsiteX3" fmla="*/ 51737 w 66675"/>
                <a:gd name="connsiteY3" fmla="*/ 24656 h 57150"/>
                <a:gd name="connsiteX4" fmla="*/ 23162 w 66675"/>
                <a:gd name="connsiteY4" fmla="*/ 75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57150">
                  <a:moveTo>
                    <a:pt x="23162" y="7511"/>
                  </a:moveTo>
                  <a:cubicBezTo>
                    <a:pt x="-7318" y="21798"/>
                    <a:pt x="8875" y="74186"/>
                    <a:pt x="45070" y="49421"/>
                  </a:cubicBezTo>
                  <a:cubicBezTo>
                    <a:pt x="91742" y="17036"/>
                    <a:pt x="29830" y="843"/>
                    <a:pt x="32687" y="9416"/>
                  </a:cubicBezTo>
                  <a:cubicBezTo>
                    <a:pt x="40307" y="13226"/>
                    <a:pt x="46975" y="17988"/>
                    <a:pt x="51737" y="24656"/>
                  </a:cubicBezTo>
                  <a:cubicBezTo>
                    <a:pt x="54595" y="28466"/>
                    <a:pt x="22210" y="8463"/>
                    <a:pt x="23162" y="751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9" name="Freeform: Shape 2368">
              <a:extLst>
                <a:ext uri="{FF2B5EF4-FFF2-40B4-BE49-F238E27FC236}">
                  <a16:creationId xmlns:a16="http://schemas.microsoft.com/office/drawing/2014/main" xmlns="" id="{845E2511-E803-4E9B-B040-C92CF8B04E07}"/>
                </a:ext>
              </a:extLst>
            </p:cNvPr>
            <p:cNvSpPr/>
            <p:nvPr/>
          </p:nvSpPr>
          <p:spPr>
            <a:xfrm>
              <a:off x="7386548" y="5265544"/>
              <a:ext cx="19050" cy="9525"/>
            </a:xfrm>
            <a:custGeom>
              <a:avLst/>
              <a:gdLst>
                <a:gd name="connsiteX0" fmla="*/ 11921 w 19050"/>
                <a:gd name="connsiteY0" fmla="*/ 7144 h 9525"/>
                <a:gd name="connsiteX1" fmla="*/ 11921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1921" y="7144"/>
                  </a:moveTo>
                  <a:cubicBezTo>
                    <a:pt x="27161" y="7144"/>
                    <a:pt x="-4272" y="7144"/>
                    <a:pt x="1192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0" name="Freeform: Shape 2369">
              <a:extLst>
                <a:ext uri="{FF2B5EF4-FFF2-40B4-BE49-F238E27FC236}">
                  <a16:creationId xmlns:a16="http://schemas.microsoft.com/office/drawing/2014/main" xmlns="" id="{C3D0A592-D6F0-45D5-B781-279D96838E98}"/>
                </a:ext>
              </a:extLst>
            </p:cNvPr>
            <p:cNvSpPr/>
            <p:nvPr/>
          </p:nvSpPr>
          <p:spPr>
            <a:xfrm>
              <a:off x="7410631" y="5215470"/>
              <a:ext cx="47625" cy="66675"/>
            </a:xfrm>
            <a:custGeom>
              <a:avLst/>
              <a:gdLst>
                <a:gd name="connsiteX0" fmla="*/ 40226 w 47625"/>
                <a:gd name="connsiteY0" fmla="*/ 12451 h 66675"/>
                <a:gd name="connsiteX1" fmla="*/ 7841 w 47625"/>
                <a:gd name="connsiteY1" fmla="*/ 52456 h 66675"/>
                <a:gd name="connsiteX2" fmla="*/ 23081 w 47625"/>
                <a:gd name="connsiteY2" fmla="*/ 30548 h 66675"/>
                <a:gd name="connsiteX3" fmla="*/ 40226 w 47625"/>
                <a:gd name="connsiteY3" fmla="*/ 1245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40226" y="12451"/>
                  </a:moveTo>
                  <a:cubicBezTo>
                    <a:pt x="9746" y="-9457"/>
                    <a:pt x="10698" y="42931"/>
                    <a:pt x="7841" y="52456"/>
                  </a:cubicBezTo>
                  <a:cubicBezTo>
                    <a:pt x="-1684" y="86746"/>
                    <a:pt x="90708" y="23881"/>
                    <a:pt x="23081" y="30548"/>
                  </a:cubicBezTo>
                  <a:cubicBezTo>
                    <a:pt x="31653" y="30548"/>
                    <a:pt x="47846" y="18166"/>
                    <a:pt x="40226" y="124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1" name="Freeform: Shape 2370">
              <a:extLst>
                <a:ext uri="{FF2B5EF4-FFF2-40B4-BE49-F238E27FC236}">
                  <a16:creationId xmlns:a16="http://schemas.microsoft.com/office/drawing/2014/main" xmlns="" id="{E2C1BC42-55F9-4B94-BD30-D0C661935F1A}"/>
                </a:ext>
              </a:extLst>
            </p:cNvPr>
            <p:cNvSpPr/>
            <p:nvPr/>
          </p:nvSpPr>
          <p:spPr>
            <a:xfrm>
              <a:off x="7420669" y="5425564"/>
              <a:ext cx="57150" cy="57150"/>
            </a:xfrm>
            <a:custGeom>
              <a:avLst/>
              <a:gdLst>
                <a:gd name="connsiteX0" fmla="*/ 22568 w 57150"/>
                <a:gd name="connsiteY0" fmla="*/ 10001 h 57150"/>
                <a:gd name="connsiteX1" fmla="*/ 27330 w 57150"/>
                <a:gd name="connsiteY1" fmla="*/ 50006 h 57150"/>
                <a:gd name="connsiteX2" fmla="*/ 38760 w 57150"/>
                <a:gd name="connsiteY2" fmla="*/ 7144 h 57150"/>
                <a:gd name="connsiteX3" fmla="*/ 22568 w 57150"/>
                <a:gd name="connsiteY3" fmla="*/ 100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22568" y="10001"/>
                  </a:moveTo>
                  <a:cubicBezTo>
                    <a:pt x="-2197" y="13811"/>
                    <a:pt x="5423" y="51911"/>
                    <a:pt x="27330" y="50006"/>
                  </a:cubicBezTo>
                  <a:cubicBezTo>
                    <a:pt x="47333" y="48101"/>
                    <a:pt x="63525" y="18574"/>
                    <a:pt x="38760" y="7144"/>
                  </a:cubicBezTo>
                  <a:cubicBezTo>
                    <a:pt x="46380" y="10954"/>
                    <a:pt x="14948" y="10954"/>
                    <a:pt x="22568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2" name="Freeform: Shape 2371">
              <a:extLst>
                <a:ext uri="{FF2B5EF4-FFF2-40B4-BE49-F238E27FC236}">
                  <a16:creationId xmlns:a16="http://schemas.microsoft.com/office/drawing/2014/main" xmlns="" id="{16D7C002-243D-4B41-B1A4-831622825912}"/>
                </a:ext>
              </a:extLst>
            </p:cNvPr>
            <p:cNvSpPr/>
            <p:nvPr/>
          </p:nvSpPr>
          <p:spPr>
            <a:xfrm>
              <a:off x="7253917" y="5675154"/>
              <a:ext cx="47625" cy="28575"/>
            </a:xfrm>
            <a:custGeom>
              <a:avLst/>
              <a:gdLst>
                <a:gd name="connsiteX0" fmla="*/ 10250 w 47625"/>
                <a:gd name="connsiteY0" fmla="*/ 19491 h 28575"/>
                <a:gd name="connsiteX1" fmla="*/ 46445 w 47625"/>
                <a:gd name="connsiteY1" fmla="*/ 18539 h 28575"/>
                <a:gd name="connsiteX2" fmla="*/ 10250 w 47625"/>
                <a:gd name="connsiteY2" fmla="*/ 1949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10250" y="19491"/>
                  </a:moveTo>
                  <a:cubicBezTo>
                    <a:pt x="25490" y="29016"/>
                    <a:pt x="37872" y="28064"/>
                    <a:pt x="46445" y="18539"/>
                  </a:cubicBezTo>
                  <a:cubicBezTo>
                    <a:pt x="46445" y="-7179"/>
                    <a:pt x="-5943" y="18539"/>
                    <a:pt x="10250" y="1949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3" name="Freeform: Shape 2372">
              <a:extLst>
                <a:ext uri="{FF2B5EF4-FFF2-40B4-BE49-F238E27FC236}">
                  <a16:creationId xmlns:a16="http://schemas.microsoft.com/office/drawing/2014/main" xmlns="" id="{05046815-E303-45ED-BE30-88F4B5BE8427}"/>
                </a:ext>
              </a:extLst>
            </p:cNvPr>
            <p:cNvSpPr/>
            <p:nvPr/>
          </p:nvSpPr>
          <p:spPr>
            <a:xfrm>
              <a:off x="7324343" y="5653060"/>
              <a:ext cx="47625" cy="57150"/>
            </a:xfrm>
            <a:custGeom>
              <a:avLst/>
              <a:gdLst>
                <a:gd name="connsiteX0" fmla="*/ 24596 w 47625"/>
                <a:gd name="connsiteY0" fmla="*/ 13011 h 57150"/>
                <a:gd name="connsiteX1" fmla="*/ 39836 w 47625"/>
                <a:gd name="connsiteY1" fmla="*/ 46348 h 57150"/>
                <a:gd name="connsiteX2" fmla="*/ 23643 w 47625"/>
                <a:gd name="connsiteY2" fmla="*/ 7296 h 57150"/>
                <a:gd name="connsiteX3" fmla="*/ 24596 w 47625"/>
                <a:gd name="connsiteY3" fmla="*/ 130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57150">
                  <a:moveTo>
                    <a:pt x="24596" y="13011"/>
                  </a:moveTo>
                  <a:cubicBezTo>
                    <a:pt x="-11599" y="13011"/>
                    <a:pt x="16023" y="73971"/>
                    <a:pt x="39836" y="46348"/>
                  </a:cubicBezTo>
                  <a:cubicBezTo>
                    <a:pt x="61743" y="21583"/>
                    <a:pt x="23643" y="5391"/>
                    <a:pt x="23643" y="7296"/>
                  </a:cubicBezTo>
                  <a:cubicBezTo>
                    <a:pt x="17928" y="28251"/>
                    <a:pt x="35073" y="13011"/>
                    <a:pt x="24596" y="1301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4" name="Freeform: Shape 2373">
              <a:extLst>
                <a:ext uri="{FF2B5EF4-FFF2-40B4-BE49-F238E27FC236}">
                  <a16:creationId xmlns:a16="http://schemas.microsoft.com/office/drawing/2014/main" xmlns="" id="{8DCE4CFD-6606-427F-8A3E-16FEA9D29B82}"/>
                </a:ext>
              </a:extLst>
            </p:cNvPr>
            <p:cNvSpPr/>
            <p:nvPr/>
          </p:nvSpPr>
          <p:spPr>
            <a:xfrm>
              <a:off x="7392664" y="5685445"/>
              <a:ext cx="19050" cy="19050"/>
            </a:xfrm>
            <a:custGeom>
              <a:avLst/>
              <a:gdLst>
                <a:gd name="connsiteX0" fmla="*/ 8663 w 19050"/>
                <a:gd name="connsiteY0" fmla="*/ 9201 h 19050"/>
                <a:gd name="connsiteX1" fmla="*/ 13425 w 19050"/>
                <a:gd name="connsiteY1" fmla="*/ 16821 h 19050"/>
                <a:gd name="connsiteX2" fmla="*/ 8663 w 19050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8663" y="9201"/>
                  </a:moveTo>
                  <a:cubicBezTo>
                    <a:pt x="5805" y="12058"/>
                    <a:pt x="6758" y="23488"/>
                    <a:pt x="13425" y="16821"/>
                  </a:cubicBezTo>
                  <a:cubicBezTo>
                    <a:pt x="16283" y="13963"/>
                    <a:pt x="15330" y="2533"/>
                    <a:pt x="8663" y="9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5" name="Freeform: Shape 2374">
              <a:extLst>
                <a:ext uri="{FF2B5EF4-FFF2-40B4-BE49-F238E27FC236}">
                  <a16:creationId xmlns:a16="http://schemas.microsoft.com/office/drawing/2014/main" xmlns="" id="{0F16B559-50A2-4CC0-9A73-0A293AEF741D}"/>
                </a:ext>
              </a:extLst>
            </p:cNvPr>
            <p:cNvSpPr/>
            <p:nvPr/>
          </p:nvSpPr>
          <p:spPr>
            <a:xfrm>
              <a:off x="7420066" y="5644827"/>
              <a:ext cx="38100" cy="57150"/>
            </a:xfrm>
            <a:custGeom>
              <a:avLst/>
              <a:gdLst>
                <a:gd name="connsiteX0" fmla="*/ 33648 w 38100"/>
                <a:gd name="connsiteY0" fmla="*/ 9813 h 57150"/>
                <a:gd name="connsiteX1" fmla="*/ 20313 w 38100"/>
                <a:gd name="connsiteY1" fmla="*/ 37436 h 57150"/>
                <a:gd name="connsiteX2" fmla="*/ 7931 w 38100"/>
                <a:gd name="connsiteY2" fmla="*/ 51723 h 57150"/>
                <a:gd name="connsiteX3" fmla="*/ 33648 w 38100"/>
                <a:gd name="connsiteY3" fmla="*/ 981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57150">
                  <a:moveTo>
                    <a:pt x="33648" y="9813"/>
                  </a:moveTo>
                  <a:cubicBezTo>
                    <a:pt x="-16834" y="-3522"/>
                    <a:pt x="20313" y="37436"/>
                    <a:pt x="20313" y="37436"/>
                  </a:cubicBezTo>
                  <a:cubicBezTo>
                    <a:pt x="16503" y="42198"/>
                    <a:pt x="11741" y="46961"/>
                    <a:pt x="7931" y="51723"/>
                  </a:cubicBezTo>
                  <a:cubicBezTo>
                    <a:pt x="6978" y="74583"/>
                    <a:pt x="56508" y="15528"/>
                    <a:pt x="33648" y="98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6" name="Freeform: Shape 2375">
              <a:extLst>
                <a:ext uri="{FF2B5EF4-FFF2-40B4-BE49-F238E27FC236}">
                  <a16:creationId xmlns:a16="http://schemas.microsoft.com/office/drawing/2014/main" xmlns="" id="{BE6E5479-A64D-4E19-B1D9-044A340A724A}"/>
                </a:ext>
              </a:extLst>
            </p:cNvPr>
            <p:cNvSpPr/>
            <p:nvPr/>
          </p:nvSpPr>
          <p:spPr>
            <a:xfrm>
              <a:off x="7332999" y="5887902"/>
              <a:ext cx="47625" cy="28575"/>
            </a:xfrm>
            <a:custGeom>
              <a:avLst/>
              <a:gdLst>
                <a:gd name="connsiteX0" fmla="*/ 17845 w 47625"/>
                <a:gd name="connsiteY0" fmla="*/ 17246 h 28575"/>
                <a:gd name="connsiteX1" fmla="*/ 44515 w 47625"/>
                <a:gd name="connsiteY1" fmla="*/ 13436 h 28575"/>
                <a:gd name="connsiteX2" fmla="*/ 8320 w 47625"/>
                <a:gd name="connsiteY2" fmla="*/ 21056 h 28575"/>
                <a:gd name="connsiteX3" fmla="*/ 17845 w 47625"/>
                <a:gd name="connsiteY3" fmla="*/ 1724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17845" y="17246"/>
                  </a:moveTo>
                  <a:cubicBezTo>
                    <a:pt x="19750" y="19151"/>
                    <a:pt x="47373" y="25818"/>
                    <a:pt x="44515" y="13436"/>
                  </a:cubicBezTo>
                  <a:cubicBezTo>
                    <a:pt x="40705" y="-852"/>
                    <a:pt x="-252" y="12483"/>
                    <a:pt x="8320" y="21056"/>
                  </a:cubicBezTo>
                  <a:cubicBezTo>
                    <a:pt x="11178" y="23913"/>
                    <a:pt x="24513" y="22961"/>
                    <a:pt x="17845" y="172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7" name="Freeform: Shape 2376">
              <a:extLst>
                <a:ext uri="{FF2B5EF4-FFF2-40B4-BE49-F238E27FC236}">
                  <a16:creationId xmlns:a16="http://schemas.microsoft.com/office/drawing/2014/main" xmlns="" id="{14D78322-8618-43E7-A600-723C3A0BD557}"/>
                </a:ext>
              </a:extLst>
            </p:cNvPr>
            <p:cNvSpPr/>
            <p:nvPr/>
          </p:nvSpPr>
          <p:spPr>
            <a:xfrm>
              <a:off x="7411437" y="5873956"/>
              <a:ext cx="19050" cy="57150"/>
            </a:xfrm>
            <a:custGeom>
              <a:avLst/>
              <a:gdLst>
                <a:gd name="connsiteX0" fmla="*/ 7987 w 19050"/>
                <a:gd name="connsiteY0" fmla="*/ 9284 h 57150"/>
                <a:gd name="connsiteX1" fmla="*/ 12750 w 19050"/>
                <a:gd name="connsiteY1" fmla="*/ 56909 h 57150"/>
                <a:gd name="connsiteX2" fmla="*/ 7987 w 19050"/>
                <a:gd name="connsiteY2" fmla="*/ 928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57150">
                  <a:moveTo>
                    <a:pt x="7987" y="9284"/>
                  </a:moveTo>
                  <a:cubicBezTo>
                    <a:pt x="7987" y="11189"/>
                    <a:pt x="4177" y="56909"/>
                    <a:pt x="12750" y="56909"/>
                  </a:cubicBezTo>
                  <a:cubicBezTo>
                    <a:pt x="34657" y="56909"/>
                    <a:pt x="7987" y="-5003"/>
                    <a:pt x="7987" y="92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8" name="Freeform: Shape 2377">
              <a:extLst>
                <a:ext uri="{FF2B5EF4-FFF2-40B4-BE49-F238E27FC236}">
                  <a16:creationId xmlns:a16="http://schemas.microsoft.com/office/drawing/2014/main" xmlns="" id="{BBE96DE1-B37F-4B1B-91B5-195F054FEB86}"/>
                </a:ext>
              </a:extLst>
            </p:cNvPr>
            <p:cNvSpPr/>
            <p:nvPr/>
          </p:nvSpPr>
          <p:spPr>
            <a:xfrm>
              <a:off x="7299027" y="6131362"/>
              <a:ext cx="38100" cy="28575"/>
            </a:xfrm>
            <a:custGeom>
              <a:avLst/>
              <a:gdLst>
                <a:gd name="connsiteX0" fmla="*/ 10859 w 38100"/>
                <a:gd name="connsiteY0" fmla="*/ 24294 h 28575"/>
                <a:gd name="connsiteX1" fmla="*/ 37529 w 38100"/>
                <a:gd name="connsiteY1" fmla="*/ 14769 h 28575"/>
                <a:gd name="connsiteX2" fmla="*/ 10859 w 38100"/>
                <a:gd name="connsiteY2" fmla="*/ 242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0859" y="24294"/>
                  </a:moveTo>
                  <a:cubicBezTo>
                    <a:pt x="24194" y="28104"/>
                    <a:pt x="33719" y="25246"/>
                    <a:pt x="37529" y="14769"/>
                  </a:cubicBezTo>
                  <a:cubicBezTo>
                    <a:pt x="31814" y="-8091"/>
                    <a:pt x="-4381" y="28104"/>
                    <a:pt x="10859" y="242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9" name="Freeform: Shape 2378">
              <a:extLst>
                <a:ext uri="{FF2B5EF4-FFF2-40B4-BE49-F238E27FC236}">
                  <a16:creationId xmlns:a16="http://schemas.microsoft.com/office/drawing/2014/main" xmlns="" id="{2F024324-88E2-44D5-A31B-25635F3ACB93}"/>
                </a:ext>
              </a:extLst>
            </p:cNvPr>
            <p:cNvSpPr/>
            <p:nvPr/>
          </p:nvSpPr>
          <p:spPr>
            <a:xfrm>
              <a:off x="7366634" y="6120210"/>
              <a:ext cx="28575" cy="57150"/>
            </a:xfrm>
            <a:custGeom>
              <a:avLst/>
              <a:gdLst>
                <a:gd name="connsiteX0" fmla="*/ 10880 w 28575"/>
                <a:gd name="connsiteY0" fmla="*/ 9728 h 57150"/>
                <a:gd name="connsiteX1" fmla="*/ 19452 w 28575"/>
                <a:gd name="connsiteY1" fmla="*/ 51638 h 57150"/>
                <a:gd name="connsiteX2" fmla="*/ 10880 w 28575"/>
                <a:gd name="connsiteY2" fmla="*/ 972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57150">
                  <a:moveTo>
                    <a:pt x="10880" y="9728"/>
                  </a:moveTo>
                  <a:cubicBezTo>
                    <a:pt x="4212" y="28778"/>
                    <a:pt x="6117" y="43065"/>
                    <a:pt x="19452" y="51638"/>
                  </a:cubicBezTo>
                  <a:cubicBezTo>
                    <a:pt x="48027" y="51638"/>
                    <a:pt x="9927" y="-5512"/>
                    <a:pt x="10880" y="972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0" name="Freeform: Shape 2379">
              <a:extLst>
                <a:ext uri="{FF2B5EF4-FFF2-40B4-BE49-F238E27FC236}">
                  <a16:creationId xmlns:a16="http://schemas.microsoft.com/office/drawing/2014/main" xmlns="" id="{B880BBCF-B4FB-4646-9C5A-C0CCEA0ADDE6}"/>
                </a:ext>
              </a:extLst>
            </p:cNvPr>
            <p:cNvSpPr/>
            <p:nvPr/>
          </p:nvSpPr>
          <p:spPr>
            <a:xfrm>
              <a:off x="7400836" y="6166609"/>
              <a:ext cx="19050" cy="9525"/>
            </a:xfrm>
            <a:custGeom>
              <a:avLst/>
              <a:gdLst>
                <a:gd name="connsiteX0" fmla="*/ 11921 w 19050"/>
                <a:gd name="connsiteY0" fmla="*/ 7144 h 9525"/>
                <a:gd name="connsiteX1" fmla="*/ 11921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1921" y="7144"/>
                  </a:moveTo>
                  <a:cubicBezTo>
                    <a:pt x="27161" y="7144"/>
                    <a:pt x="-4272" y="7144"/>
                    <a:pt x="1192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1" name="Freeform: Shape 2380">
              <a:extLst>
                <a:ext uri="{FF2B5EF4-FFF2-40B4-BE49-F238E27FC236}">
                  <a16:creationId xmlns:a16="http://schemas.microsoft.com/office/drawing/2014/main" xmlns="" id="{ACC1DFBF-47FE-40F8-9349-838F74D6F775}"/>
                </a:ext>
              </a:extLst>
            </p:cNvPr>
            <p:cNvSpPr/>
            <p:nvPr/>
          </p:nvSpPr>
          <p:spPr>
            <a:xfrm>
              <a:off x="7434045" y="6104970"/>
              <a:ext cx="47625" cy="57150"/>
            </a:xfrm>
            <a:custGeom>
              <a:avLst/>
              <a:gdLst>
                <a:gd name="connsiteX0" fmla="*/ 36814 w 47625"/>
                <a:gd name="connsiteY0" fmla="*/ 8776 h 57150"/>
                <a:gd name="connsiteX1" fmla="*/ 30146 w 47625"/>
                <a:gd name="connsiteY1" fmla="*/ 48781 h 57150"/>
                <a:gd name="connsiteX2" fmla="*/ 10144 w 47625"/>
                <a:gd name="connsiteY2" fmla="*/ 49733 h 57150"/>
                <a:gd name="connsiteX3" fmla="*/ 45386 w 47625"/>
                <a:gd name="connsiteY3" fmla="*/ 47828 h 57150"/>
                <a:gd name="connsiteX4" fmla="*/ 23479 w 47625"/>
                <a:gd name="connsiteY4" fmla="*/ 18301 h 57150"/>
                <a:gd name="connsiteX5" fmla="*/ 36814 w 47625"/>
                <a:gd name="connsiteY5" fmla="*/ 877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57150">
                  <a:moveTo>
                    <a:pt x="36814" y="8776"/>
                  </a:moveTo>
                  <a:cubicBezTo>
                    <a:pt x="-21289" y="-2654"/>
                    <a:pt x="22526" y="49733"/>
                    <a:pt x="30146" y="48781"/>
                  </a:cubicBezTo>
                  <a:cubicBezTo>
                    <a:pt x="22526" y="44018"/>
                    <a:pt x="15859" y="44018"/>
                    <a:pt x="10144" y="49733"/>
                  </a:cubicBezTo>
                  <a:cubicBezTo>
                    <a:pt x="7286" y="59258"/>
                    <a:pt x="41576" y="63068"/>
                    <a:pt x="45386" y="47828"/>
                  </a:cubicBezTo>
                  <a:cubicBezTo>
                    <a:pt x="49196" y="29731"/>
                    <a:pt x="27289" y="30683"/>
                    <a:pt x="23479" y="18301"/>
                  </a:cubicBezTo>
                  <a:cubicBezTo>
                    <a:pt x="26336" y="26873"/>
                    <a:pt x="47291" y="10681"/>
                    <a:pt x="36814" y="877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2" name="Freeform: Shape 2381">
              <a:extLst>
                <a:ext uri="{FF2B5EF4-FFF2-40B4-BE49-F238E27FC236}">
                  <a16:creationId xmlns:a16="http://schemas.microsoft.com/office/drawing/2014/main" xmlns="" id="{2E6CAAEF-3E45-4388-AC87-6BA6A7714642}"/>
                </a:ext>
              </a:extLst>
            </p:cNvPr>
            <p:cNvSpPr/>
            <p:nvPr/>
          </p:nvSpPr>
          <p:spPr>
            <a:xfrm>
              <a:off x="7824917" y="5852181"/>
              <a:ext cx="76200" cy="142875"/>
            </a:xfrm>
            <a:custGeom>
              <a:avLst/>
              <a:gdLst>
                <a:gd name="connsiteX0" fmla="*/ 11702 w 76200"/>
                <a:gd name="connsiteY0" fmla="*/ 18677 h 142875"/>
                <a:gd name="connsiteX1" fmla="*/ 72662 w 76200"/>
                <a:gd name="connsiteY1" fmla="*/ 18677 h 142875"/>
                <a:gd name="connsiteX2" fmla="*/ 11702 w 76200"/>
                <a:gd name="connsiteY2" fmla="*/ 136787 h 142875"/>
                <a:gd name="connsiteX3" fmla="*/ 69805 w 76200"/>
                <a:gd name="connsiteY3" fmla="*/ 7248 h 142875"/>
                <a:gd name="connsiteX4" fmla="*/ 41230 w 76200"/>
                <a:gd name="connsiteY4" fmla="*/ 57730 h 142875"/>
                <a:gd name="connsiteX5" fmla="*/ 9797 w 76200"/>
                <a:gd name="connsiteY5" fmla="*/ 9152 h 142875"/>
                <a:gd name="connsiteX6" fmla="*/ 11702 w 76200"/>
                <a:gd name="connsiteY6" fmla="*/ 1867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142875">
                  <a:moveTo>
                    <a:pt x="11702" y="18677"/>
                  </a:moveTo>
                  <a:cubicBezTo>
                    <a:pt x="-3538" y="32012"/>
                    <a:pt x="54565" y="133930"/>
                    <a:pt x="72662" y="18677"/>
                  </a:cubicBezTo>
                  <a:cubicBezTo>
                    <a:pt x="63137" y="22487"/>
                    <a:pt x="20275" y="141550"/>
                    <a:pt x="11702" y="136787"/>
                  </a:cubicBezTo>
                  <a:cubicBezTo>
                    <a:pt x="28847" y="146312"/>
                    <a:pt x="94570" y="12010"/>
                    <a:pt x="69805" y="7248"/>
                  </a:cubicBezTo>
                  <a:cubicBezTo>
                    <a:pt x="54565" y="4390"/>
                    <a:pt x="73615" y="61540"/>
                    <a:pt x="41230" y="57730"/>
                  </a:cubicBezTo>
                  <a:cubicBezTo>
                    <a:pt x="24085" y="54873"/>
                    <a:pt x="10750" y="8200"/>
                    <a:pt x="9797" y="9152"/>
                  </a:cubicBezTo>
                  <a:cubicBezTo>
                    <a:pt x="7892" y="11058"/>
                    <a:pt x="4082" y="24392"/>
                    <a:pt x="11702" y="186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3" name="Freeform: Shape 2382">
              <a:extLst>
                <a:ext uri="{FF2B5EF4-FFF2-40B4-BE49-F238E27FC236}">
                  <a16:creationId xmlns:a16="http://schemas.microsoft.com/office/drawing/2014/main" xmlns="" id="{7BD22406-59A7-4A21-BF75-8FBAAF3FB10B}"/>
                </a:ext>
              </a:extLst>
            </p:cNvPr>
            <p:cNvSpPr/>
            <p:nvPr/>
          </p:nvSpPr>
          <p:spPr>
            <a:xfrm>
              <a:off x="7962127" y="5901814"/>
              <a:ext cx="57150" cy="66675"/>
            </a:xfrm>
            <a:custGeom>
              <a:avLst/>
              <a:gdLst>
                <a:gd name="connsiteX0" fmla="*/ 25939 w 57150"/>
                <a:gd name="connsiteY0" fmla="*/ 7144 h 66675"/>
                <a:gd name="connsiteX1" fmla="*/ 39274 w 57150"/>
                <a:gd name="connsiteY1" fmla="*/ 54769 h 66675"/>
                <a:gd name="connsiteX2" fmla="*/ 13557 w 57150"/>
                <a:gd name="connsiteY2" fmla="*/ 23336 h 66675"/>
                <a:gd name="connsiteX3" fmla="*/ 41179 w 57150"/>
                <a:gd name="connsiteY3" fmla="*/ 45244 h 66675"/>
                <a:gd name="connsiteX4" fmla="*/ 25939 w 57150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66675">
                  <a:moveTo>
                    <a:pt x="25939" y="7144"/>
                  </a:moveTo>
                  <a:cubicBezTo>
                    <a:pt x="1174" y="23336"/>
                    <a:pt x="-3588" y="81439"/>
                    <a:pt x="39274" y="54769"/>
                  </a:cubicBezTo>
                  <a:cubicBezTo>
                    <a:pt x="95472" y="19526"/>
                    <a:pt x="11652" y="16669"/>
                    <a:pt x="13557" y="23336"/>
                  </a:cubicBezTo>
                  <a:cubicBezTo>
                    <a:pt x="18319" y="40481"/>
                    <a:pt x="35464" y="5239"/>
                    <a:pt x="41179" y="45244"/>
                  </a:cubicBezTo>
                  <a:cubicBezTo>
                    <a:pt x="3079" y="43339"/>
                    <a:pt x="20224" y="10001"/>
                    <a:pt x="2593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4" name="Freeform: Shape 2383">
              <a:extLst>
                <a:ext uri="{FF2B5EF4-FFF2-40B4-BE49-F238E27FC236}">
                  <a16:creationId xmlns:a16="http://schemas.microsoft.com/office/drawing/2014/main" xmlns="" id="{0F1D5872-7DC6-4160-9B3C-8A1EBCBEC564}"/>
                </a:ext>
              </a:extLst>
            </p:cNvPr>
            <p:cNvSpPr/>
            <p:nvPr/>
          </p:nvSpPr>
          <p:spPr>
            <a:xfrm>
              <a:off x="8056526" y="5837596"/>
              <a:ext cx="66675" cy="95250"/>
            </a:xfrm>
            <a:custGeom>
              <a:avLst/>
              <a:gdLst>
                <a:gd name="connsiteX0" fmla="*/ 36315 w 66675"/>
                <a:gd name="connsiteY0" fmla="*/ 7545 h 95250"/>
                <a:gd name="connsiteX1" fmla="*/ 63938 w 66675"/>
                <a:gd name="connsiteY1" fmla="*/ 89460 h 95250"/>
                <a:gd name="connsiteX2" fmla="*/ 20123 w 66675"/>
                <a:gd name="connsiteY2" fmla="*/ 50407 h 95250"/>
                <a:gd name="connsiteX3" fmla="*/ 36315 w 66675"/>
                <a:gd name="connsiteY3" fmla="*/ 754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95250">
                  <a:moveTo>
                    <a:pt x="36315" y="7545"/>
                  </a:moveTo>
                  <a:cubicBezTo>
                    <a:pt x="-42742" y="58027"/>
                    <a:pt x="63938" y="86602"/>
                    <a:pt x="63938" y="89460"/>
                  </a:cubicBezTo>
                  <a:cubicBezTo>
                    <a:pt x="63938" y="92317"/>
                    <a:pt x="23933" y="67552"/>
                    <a:pt x="20123" y="50407"/>
                  </a:cubicBezTo>
                  <a:cubicBezTo>
                    <a:pt x="18218" y="41835"/>
                    <a:pt x="42983" y="2782"/>
                    <a:pt x="36315" y="75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5" name="Freeform: Shape 2384">
              <a:extLst>
                <a:ext uri="{FF2B5EF4-FFF2-40B4-BE49-F238E27FC236}">
                  <a16:creationId xmlns:a16="http://schemas.microsoft.com/office/drawing/2014/main" xmlns="" id="{4B8702B2-66DE-4419-9779-055089422E0A}"/>
                </a:ext>
              </a:extLst>
            </p:cNvPr>
            <p:cNvSpPr/>
            <p:nvPr/>
          </p:nvSpPr>
          <p:spPr>
            <a:xfrm>
              <a:off x="8136384" y="5878456"/>
              <a:ext cx="66675" cy="57150"/>
            </a:xfrm>
            <a:custGeom>
              <a:avLst/>
              <a:gdLst>
                <a:gd name="connsiteX0" fmla="*/ 7893 w 66675"/>
                <a:gd name="connsiteY0" fmla="*/ 7642 h 57150"/>
                <a:gd name="connsiteX1" fmla="*/ 65995 w 66675"/>
                <a:gd name="connsiteY1" fmla="*/ 51457 h 57150"/>
                <a:gd name="connsiteX2" fmla="*/ 7893 w 66675"/>
                <a:gd name="connsiteY2" fmla="*/ 764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57150">
                  <a:moveTo>
                    <a:pt x="7893" y="7642"/>
                  </a:moveTo>
                  <a:cubicBezTo>
                    <a:pt x="6940" y="7642"/>
                    <a:pt x="65043" y="52410"/>
                    <a:pt x="65995" y="51457"/>
                  </a:cubicBezTo>
                  <a:cubicBezTo>
                    <a:pt x="83140" y="33360"/>
                    <a:pt x="-1632" y="2880"/>
                    <a:pt x="7893" y="76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6" name="Freeform: Shape 2385">
              <a:extLst>
                <a:ext uri="{FF2B5EF4-FFF2-40B4-BE49-F238E27FC236}">
                  <a16:creationId xmlns:a16="http://schemas.microsoft.com/office/drawing/2014/main" xmlns="" id="{B1692C7D-437A-48AD-B06C-7612665B1E6F}"/>
                </a:ext>
              </a:extLst>
            </p:cNvPr>
            <p:cNvSpPr/>
            <p:nvPr/>
          </p:nvSpPr>
          <p:spPr>
            <a:xfrm>
              <a:off x="8142844" y="5865840"/>
              <a:ext cx="57150" cy="57150"/>
            </a:xfrm>
            <a:custGeom>
              <a:avLst/>
              <a:gdLst>
                <a:gd name="connsiteX0" fmla="*/ 8100 w 57150"/>
                <a:gd name="connsiteY0" fmla="*/ 58357 h 57150"/>
                <a:gd name="connsiteX1" fmla="*/ 53820 w 57150"/>
                <a:gd name="connsiteY1" fmla="*/ 8828 h 57150"/>
                <a:gd name="connsiteX2" fmla="*/ 8100 w 57150"/>
                <a:gd name="connsiteY2" fmla="*/ 5835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57150">
                  <a:moveTo>
                    <a:pt x="8100" y="58357"/>
                  </a:moveTo>
                  <a:cubicBezTo>
                    <a:pt x="8100" y="58357"/>
                    <a:pt x="59535" y="14543"/>
                    <a:pt x="53820" y="8828"/>
                  </a:cubicBezTo>
                  <a:cubicBezTo>
                    <a:pt x="40485" y="-4507"/>
                    <a:pt x="480" y="65978"/>
                    <a:pt x="8100" y="583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7" name="Freeform: Shape 2386">
              <a:extLst>
                <a:ext uri="{FF2B5EF4-FFF2-40B4-BE49-F238E27FC236}">
                  <a16:creationId xmlns:a16="http://schemas.microsoft.com/office/drawing/2014/main" xmlns="" id="{F8C90498-C32F-4682-B9E8-674279FE32F3}"/>
                </a:ext>
              </a:extLst>
            </p:cNvPr>
            <p:cNvSpPr/>
            <p:nvPr/>
          </p:nvSpPr>
          <p:spPr>
            <a:xfrm>
              <a:off x="8205018" y="5841807"/>
              <a:ext cx="57150" cy="104775"/>
            </a:xfrm>
            <a:custGeom>
              <a:avLst/>
              <a:gdLst>
                <a:gd name="connsiteX0" fmla="*/ 9744 w 57150"/>
                <a:gd name="connsiteY0" fmla="*/ 7144 h 104775"/>
                <a:gd name="connsiteX1" fmla="*/ 32604 w 57150"/>
                <a:gd name="connsiteY1" fmla="*/ 70961 h 104775"/>
                <a:gd name="connsiteX2" fmla="*/ 7839 w 57150"/>
                <a:gd name="connsiteY2" fmla="*/ 101441 h 104775"/>
                <a:gd name="connsiteX3" fmla="*/ 51654 w 57150"/>
                <a:gd name="connsiteY3" fmla="*/ 38576 h 104775"/>
                <a:gd name="connsiteX4" fmla="*/ 9744 w 5715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04775">
                  <a:moveTo>
                    <a:pt x="9744" y="7144"/>
                  </a:moveTo>
                  <a:cubicBezTo>
                    <a:pt x="27841" y="29051"/>
                    <a:pt x="30699" y="45244"/>
                    <a:pt x="32604" y="70961"/>
                  </a:cubicBezTo>
                  <a:cubicBezTo>
                    <a:pt x="33556" y="83344"/>
                    <a:pt x="2124" y="92869"/>
                    <a:pt x="7839" y="101441"/>
                  </a:cubicBezTo>
                  <a:cubicBezTo>
                    <a:pt x="16411" y="116681"/>
                    <a:pt x="53559" y="50959"/>
                    <a:pt x="51654" y="38576"/>
                  </a:cubicBezTo>
                  <a:cubicBezTo>
                    <a:pt x="45939" y="8096"/>
                    <a:pt x="11649" y="8096"/>
                    <a:pt x="97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8" name="Freeform: Shape 2387">
              <a:extLst>
                <a:ext uri="{FF2B5EF4-FFF2-40B4-BE49-F238E27FC236}">
                  <a16:creationId xmlns:a16="http://schemas.microsoft.com/office/drawing/2014/main" xmlns="" id="{B30BF4D5-9DCF-4885-8774-3944EC5859CC}"/>
                </a:ext>
              </a:extLst>
            </p:cNvPr>
            <p:cNvSpPr/>
            <p:nvPr/>
          </p:nvSpPr>
          <p:spPr>
            <a:xfrm>
              <a:off x="7823959" y="4849620"/>
              <a:ext cx="114300" cy="142875"/>
            </a:xfrm>
            <a:custGeom>
              <a:avLst/>
              <a:gdLst>
                <a:gd name="connsiteX0" fmla="*/ 46950 w 114300"/>
                <a:gd name="connsiteY0" fmla="*/ 27780 h 142875"/>
                <a:gd name="connsiteX1" fmla="*/ 89812 w 114300"/>
                <a:gd name="connsiteY1" fmla="*/ 99218 h 142875"/>
                <a:gd name="connsiteX2" fmla="*/ 51712 w 114300"/>
                <a:gd name="connsiteY2" fmla="*/ 135413 h 142875"/>
                <a:gd name="connsiteX3" fmla="*/ 11707 w 114300"/>
                <a:gd name="connsiteY3" fmla="*/ 100170 h 142875"/>
                <a:gd name="connsiteX4" fmla="*/ 56475 w 114300"/>
                <a:gd name="connsiteY4" fmla="*/ 141128 h 142875"/>
                <a:gd name="connsiteX5" fmla="*/ 105052 w 114300"/>
                <a:gd name="connsiteY5" fmla="*/ 68738 h 142875"/>
                <a:gd name="connsiteX6" fmla="*/ 46950 w 114300"/>
                <a:gd name="connsiteY6" fmla="*/ 2778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42875">
                  <a:moveTo>
                    <a:pt x="46950" y="27780"/>
                  </a:moveTo>
                  <a:cubicBezTo>
                    <a:pt x="104100" y="-3652"/>
                    <a:pt x="118387" y="43973"/>
                    <a:pt x="89812" y="99218"/>
                  </a:cubicBezTo>
                  <a:cubicBezTo>
                    <a:pt x="82192" y="114458"/>
                    <a:pt x="72667" y="134460"/>
                    <a:pt x="51712" y="135413"/>
                  </a:cubicBezTo>
                  <a:cubicBezTo>
                    <a:pt x="31710" y="135413"/>
                    <a:pt x="15517" y="99218"/>
                    <a:pt x="11707" y="100170"/>
                  </a:cubicBezTo>
                  <a:cubicBezTo>
                    <a:pt x="-8295" y="105885"/>
                    <a:pt x="43140" y="142080"/>
                    <a:pt x="56475" y="141128"/>
                  </a:cubicBezTo>
                  <a:cubicBezTo>
                    <a:pt x="94575" y="139223"/>
                    <a:pt x="101242" y="97313"/>
                    <a:pt x="105052" y="68738"/>
                  </a:cubicBezTo>
                  <a:cubicBezTo>
                    <a:pt x="118387" y="-23655"/>
                    <a:pt x="79335" y="10635"/>
                    <a:pt x="46950" y="2778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9" name="Freeform: Shape 2388">
              <a:extLst>
                <a:ext uri="{FF2B5EF4-FFF2-40B4-BE49-F238E27FC236}">
                  <a16:creationId xmlns:a16="http://schemas.microsoft.com/office/drawing/2014/main" xmlns="" id="{7A68FB8B-030B-4D57-B8EE-47875DCA8EDD}"/>
                </a:ext>
              </a:extLst>
            </p:cNvPr>
            <p:cNvSpPr/>
            <p:nvPr/>
          </p:nvSpPr>
          <p:spPr>
            <a:xfrm>
              <a:off x="8029039" y="4919195"/>
              <a:ext cx="47625" cy="57150"/>
            </a:xfrm>
            <a:custGeom>
              <a:avLst/>
              <a:gdLst>
                <a:gd name="connsiteX0" fmla="*/ 26655 w 47625"/>
                <a:gd name="connsiteY0" fmla="*/ 7736 h 57150"/>
                <a:gd name="connsiteX1" fmla="*/ 39990 w 47625"/>
                <a:gd name="connsiteY1" fmla="*/ 46788 h 57150"/>
                <a:gd name="connsiteX2" fmla="*/ 29513 w 47625"/>
                <a:gd name="connsiteY2" fmla="*/ 10593 h 57150"/>
                <a:gd name="connsiteX3" fmla="*/ 26655 w 47625"/>
                <a:gd name="connsiteY3" fmla="*/ 773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57150">
                  <a:moveTo>
                    <a:pt x="26655" y="7736"/>
                  </a:moveTo>
                  <a:cubicBezTo>
                    <a:pt x="-20017" y="29643"/>
                    <a:pt x="30465" y="68696"/>
                    <a:pt x="39990" y="46788"/>
                  </a:cubicBezTo>
                  <a:cubicBezTo>
                    <a:pt x="52373" y="17261"/>
                    <a:pt x="31418" y="11546"/>
                    <a:pt x="29513" y="10593"/>
                  </a:cubicBezTo>
                  <a:cubicBezTo>
                    <a:pt x="31418" y="20118"/>
                    <a:pt x="34275" y="3926"/>
                    <a:pt x="26655" y="77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0" name="Freeform: Shape 2389">
              <a:extLst>
                <a:ext uri="{FF2B5EF4-FFF2-40B4-BE49-F238E27FC236}">
                  <a16:creationId xmlns:a16="http://schemas.microsoft.com/office/drawing/2014/main" xmlns="" id="{264DD05B-067C-4856-B770-B9D0F10D783F}"/>
                </a:ext>
              </a:extLst>
            </p:cNvPr>
            <p:cNvSpPr/>
            <p:nvPr/>
          </p:nvSpPr>
          <p:spPr>
            <a:xfrm>
              <a:off x="8090199" y="4815964"/>
              <a:ext cx="85725" cy="114300"/>
            </a:xfrm>
            <a:custGeom>
              <a:avLst/>
              <a:gdLst>
                <a:gd name="connsiteX0" fmla="*/ 40743 w 85725"/>
                <a:gd name="connsiteY0" fmla="*/ 7144 h 114300"/>
                <a:gd name="connsiteX1" fmla="*/ 85510 w 85725"/>
                <a:gd name="connsiteY1" fmla="*/ 112871 h 114300"/>
                <a:gd name="connsiteX2" fmla="*/ 25502 w 85725"/>
                <a:gd name="connsiteY2" fmla="*/ 80486 h 114300"/>
                <a:gd name="connsiteX3" fmla="*/ 40743 w 85725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14300">
                  <a:moveTo>
                    <a:pt x="40743" y="7144"/>
                  </a:moveTo>
                  <a:cubicBezTo>
                    <a:pt x="-55460" y="91916"/>
                    <a:pt x="85510" y="100489"/>
                    <a:pt x="85510" y="112871"/>
                  </a:cubicBezTo>
                  <a:cubicBezTo>
                    <a:pt x="85510" y="111919"/>
                    <a:pt x="31218" y="93821"/>
                    <a:pt x="25502" y="80486"/>
                  </a:cubicBezTo>
                  <a:cubicBezTo>
                    <a:pt x="17883" y="63341"/>
                    <a:pt x="40743" y="7144"/>
                    <a:pt x="4074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1" name="Freeform: Shape 2390">
              <a:extLst>
                <a:ext uri="{FF2B5EF4-FFF2-40B4-BE49-F238E27FC236}">
                  <a16:creationId xmlns:a16="http://schemas.microsoft.com/office/drawing/2014/main" xmlns="" id="{161C40B7-0696-4C7E-B1A9-5CFF7AC453B5}"/>
                </a:ext>
              </a:extLst>
            </p:cNvPr>
            <p:cNvSpPr/>
            <p:nvPr/>
          </p:nvSpPr>
          <p:spPr>
            <a:xfrm>
              <a:off x="8187615" y="4858723"/>
              <a:ext cx="38100" cy="57150"/>
            </a:xfrm>
            <a:custGeom>
              <a:avLst/>
              <a:gdLst>
                <a:gd name="connsiteX0" fmla="*/ 7144 w 38100"/>
                <a:gd name="connsiteY0" fmla="*/ 7248 h 57150"/>
                <a:gd name="connsiteX1" fmla="*/ 24289 w 38100"/>
                <a:gd name="connsiteY1" fmla="*/ 39633 h 57150"/>
                <a:gd name="connsiteX2" fmla="*/ 15716 w 38100"/>
                <a:gd name="connsiteY2" fmla="*/ 51063 h 57150"/>
                <a:gd name="connsiteX3" fmla="*/ 7144 w 38100"/>
                <a:gd name="connsiteY3" fmla="*/ 724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57150">
                  <a:moveTo>
                    <a:pt x="7144" y="7248"/>
                  </a:moveTo>
                  <a:cubicBezTo>
                    <a:pt x="20479" y="47253"/>
                    <a:pt x="26194" y="58683"/>
                    <a:pt x="24289" y="39633"/>
                  </a:cubicBezTo>
                  <a:cubicBezTo>
                    <a:pt x="17621" y="37728"/>
                    <a:pt x="13811" y="41538"/>
                    <a:pt x="15716" y="51063"/>
                  </a:cubicBezTo>
                  <a:cubicBezTo>
                    <a:pt x="19526" y="61540"/>
                    <a:pt x="72866" y="4390"/>
                    <a:pt x="7144" y="724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2" name="Freeform: Shape 2391">
              <a:extLst>
                <a:ext uri="{FF2B5EF4-FFF2-40B4-BE49-F238E27FC236}">
                  <a16:creationId xmlns:a16="http://schemas.microsoft.com/office/drawing/2014/main" xmlns="" id="{41DED4B1-1C4A-46B1-AFB7-FC50D2993995}"/>
                </a:ext>
              </a:extLst>
            </p:cNvPr>
            <p:cNvSpPr/>
            <p:nvPr/>
          </p:nvSpPr>
          <p:spPr>
            <a:xfrm>
              <a:off x="8228243" y="4843636"/>
              <a:ext cx="47625" cy="66675"/>
            </a:xfrm>
            <a:custGeom>
              <a:avLst/>
              <a:gdLst>
                <a:gd name="connsiteX0" fmla="*/ 37001 w 47625"/>
                <a:gd name="connsiteY0" fmla="*/ 11857 h 66675"/>
                <a:gd name="connsiteX1" fmla="*/ 7474 w 47625"/>
                <a:gd name="connsiteY1" fmla="*/ 44242 h 66675"/>
                <a:gd name="connsiteX2" fmla="*/ 48431 w 47625"/>
                <a:gd name="connsiteY2" fmla="*/ 50910 h 66675"/>
                <a:gd name="connsiteX3" fmla="*/ 16046 w 47625"/>
                <a:gd name="connsiteY3" fmla="*/ 35670 h 66675"/>
                <a:gd name="connsiteX4" fmla="*/ 37001 w 47625"/>
                <a:gd name="connsiteY4" fmla="*/ 1185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66675">
                  <a:moveTo>
                    <a:pt x="37001" y="11857"/>
                  </a:moveTo>
                  <a:cubicBezTo>
                    <a:pt x="20809" y="-6240"/>
                    <a:pt x="4616" y="32812"/>
                    <a:pt x="7474" y="44242"/>
                  </a:cubicBezTo>
                  <a:cubicBezTo>
                    <a:pt x="15094" y="77580"/>
                    <a:pt x="48431" y="52815"/>
                    <a:pt x="48431" y="50910"/>
                  </a:cubicBezTo>
                  <a:cubicBezTo>
                    <a:pt x="38906" y="33765"/>
                    <a:pt x="9379" y="78532"/>
                    <a:pt x="16046" y="35670"/>
                  </a:cubicBezTo>
                  <a:cubicBezTo>
                    <a:pt x="17951" y="27097"/>
                    <a:pt x="37954" y="12810"/>
                    <a:pt x="37001" y="118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3" name="Freeform: Shape 2392">
              <a:extLst>
                <a:ext uri="{FF2B5EF4-FFF2-40B4-BE49-F238E27FC236}">
                  <a16:creationId xmlns:a16="http://schemas.microsoft.com/office/drawing/2014/main" xmlns="" id="{9C42BD3A-5941-418D-9E72-4065152BD205}"/>
                </a:ext>
              </a:extLst>
            </p:cNvPr>
            <p:cNvSpPr/>
            <p:nvPr/>
          </p:nvSpPr>
          <p:spPr>
            <a:xfrm>
              <a:off x="8271435" y="4810467"/>
              <a:ext cx="47625" cy="95250"/>
            </a:xfrm>
            <a:custGeom>
              <a:avLst/>
              <a:gdLst>
                <a:gd name="connsiteX0" fmla="*/ 7144 w 47625"/>
                <a:gd name="connsiteY0" fmla="*/ 9784 h 95250"/>
                <a:gd name="connsiteX1" fmla="*/ 40481 w 47625"/>
                <a:gd name="connsiteY1" fmla="*/ 96461 h 95250"/>
                <a:gd name="connsiteX2" fmla="*/ 7144 w 47625"/>
                <a:gd name="connsiteY2" fmla="*/ 978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95250">
                  <a:moveTo>
                    <a:pt x="7144" y="9784"/>
                  </a:moveTo>
                  <a:cubicBezTo>
                    <a:pt x="72866" y="-8314"/>
                    <a:pt x="28099" y="89794"/>
                    <a:pt x="40481" y="96461"/>
                  </a:cubicBezTo>
                  <a:cubicBezTo>
                    <a:pt x="30004" y="89794"/>
                    <a:pt x="78581" y="-10219"/>
                    <a:pt x="7144" y="97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4" name="Freeform: Shape 2393">
              <a:extLst>
                <a:ext uri="{FF2B5EF4-FFF2-40B4-BE49-F238E27FC236}">
                  <a16:creationId xmlns:a16="http://schemas.microsoft.com/office/drawing/2014/main" xmlns="" id="{622FB76C-BDC9-4975-89BA-D4971B146AAE}"/>
                </a:ext>
              </a:extLst>
            </p:cNvPr>
            <p:cNvSpPr/>
            <p:nvPr/>
          </p:nvSpPr>
          <p:spPr>
            <a:xfrm>
              <a:off x="10041685" y="5397106"/>
              <a:ext cx="85725" cy="76200"/>
            </a:xfrm>
            <a:custGeom>
              <a:avLst/>
              <a:gdLst>
                <a:gd name="connsiteX0" fmla="*/ 7591 w 85725"/>
                <a:gd name="connsiteY0" fmla="*/ 7979 h 76200"/>
                <a:gd name="connsiteX1" fmla="*/ 81886 w 85725"/>
                <a:gd name="connsiteY1" fmla="*/ 68939 h 76200"/>
                <a:gd name="connsiteX2" fmla="*/ 7591 w 85725"/>
                <a:gd name="connsiteY2" fmla="*/ 797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76200">
                  <a:moveTo>
                    <a:pt x="7591" y="7979"/>
                  </a:moveTo>
                  <a:cubicBezTo>
                    <a:pt x="14258" y="15599"/>
                    <a:pt x="73314" y="77512"/>
                    <a:pt x="81886" y="68939"/>
                  </a:cubicBezTo>
                  <a:cubicBezTo>
                    <a:pt x="92364" y="59414"/>
                    <a:pt x="-29" y="-593"/>
                    <a:pt x="7591" y="79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5" name="Freeform: Shape 2394">
              <a:extLst>
                <a:ext uri="{FF2B5EF4-FFF2-40B4-BE49-F238E27FC236}">
                  <a16:creationId xmlns:a16="http://schemas.microsoft.com/office/drawing/2014/main" xmlns="" id="{8AFA3A80-04B3-409C-B42E-FA6F235E1327}"/>
                </a:ext>
              </a:extLst>
            </p:cNvPr>
            <p:cNvSpPr/>
            <p:nvPr/>
          </p:nvSpPr>
          <p:spPr>
            <a:xfrm>
              <a:off x="10037879" y="5388017"/>
              <a:ext cx="85725" cy="95250"/>
            </a:xfrm>
            <a:custGeom>
              <a:avLst/>
              <a:gdLst>
                <a:gd name="connsiteX0" fmla="*/ 7587 w 85725"/>
                <a:gd name="connsiteY0" fmla="*/ 91363 h 95250"/>
                <a:gd name="connsiteX1" fmla="*/ 85692 w 85725"/>
                <a:gd name="connsiteY1" fmla="*/ 8496 h 95250"/>
                <a:gd name="connsiteX2" fmla="*/ 7587 w 85725"/>
                <a:gd name="connsiteY2" fmla="*/ 9136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95250">
                  <a:moveTo>
                    <a:pt x="7587" y="91363"/>
                  </a:moveTo>
                  <a:cubicBezTo>
                    <a:pt x="15207" y="84696"/>
                    <a:pt x="90455" y="13258"/>
                    <a:pt x="85692" y="8496"/>
                  </a:cubicBezTo>
                  <a:cubicBezTo>
                    <a:pt x="71405" y="-5792"/>
                    <a:pt x="920" y="98031"/>
                    <a:pt x="7587" y="913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96" name="Group 2395">
            <a:extLst>
              <a:ext uri="{FF2B5EF4-FFF2-40B4-BE49-F238E27FC236}">
                <a16:creationId xmlns:a16="http://schemas.microsoft.com/office/drawing/2014/main" xmlns="" id="{1660DBB2-CCD6-40F6-92BA-5D5E95AA5252}"/>
              </a:ext>
            </a:extLst>
          </p:cNvPr>
          <p:cNvGrpSpPr/>
          <p:nvPr/>
        </p:nvGrpSpPr>
        <p:grpSpPr>
          <a:xfrm flipH="1">
            <a:off x="6331123" y="912173"/>
            <a:ext cx="301680" cy="301680"/>
            <a:chOff x="3627581" y="5303470"/>
            <a:chExt cx="228600" cy="228600"/>
          </a:xfrm>
        </p:grpSpPr>
        <p:sp>
          <p:nvSpPr>
            <p:cNvPr id="2397" name="Freeform: Shape 2396">
              <a:extLst>
                <a:ext uri="{FF2B5EF4-FFF2-40B4-BE49-F238E27FC236}">
                  <a16:creationId xmlns:a16="http://schemas.microsoft.com/office/drawing/2014/main" xmlns="" id="{4FDA004F-0893-4D43-8EF8-CDF17AB5EED6}"/>
                </a:ext>
              </a:extLst>
            </p:cNvPr>
            <p:cNvSpPr/>
            <p:nvPr/>
          </p:nvSpPr>
          <p:spPr>
            <a:xfrm>
              <a:off x="3627581" y="5303470"/>
              <a:ext cx="228600" cy="228600"/>
            </a:xfrm>
            <a:custGeom>
              <a:avLst/>
              <a:gdLst>
                <a:gd name="connsiteX0" fmla="*/ 46211 w 228600"/>
                <a:gd name="connsiteY0" fmla="*/ 221531 h 228600"/>
                <a:gd name="connsiteX1" fmla="*/ 194801 w 228600"/>
                <a:gd name="connsiteY1" fmla="*/ 23411 h 228600"/>
                <a:gd name="connsiteX2" fmla="*/ 203374 w 228600"/>
                <a:gd name="connsiteY2" fmla="*/ 181526 h 228600"/>
                <a:gd name="connsiteX3" fmla="*/ 42401 w 228600"/>
                <a:gd name="connsiteY3" fmla="*/ 225341 h 228600"/>
                <a:gd name="connsiteX4" fmla="*/ 208136 w 228600"/>
                <a:gd name="connsiteY4" fmla="*/ 184384 h 228600"/>
                <a:gd name="connsiteX5" fmla="*/ 174799 w 228600"/>
                <a:gd name="connsiteY5" fmla="*/ 12934 h 228600"/>
                <a:gd name="connsiteX6" fmla="*/ 21446 w 228600"/>
                <a:gd name="connsiteY6" fmla="*/ 87229 h 228600"/>
                <a:gd name="connsiteX7" fmla="*/ 46211 w 228600"/>
                <a:gd name="connsiteY7" fmla="*/ 22153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" h="228600">
                  <a:moveTo>
                    <a:pt x="46211" y="221531"/>
                  </a:moveTo>
                  <a:cubicBezTo>
                    <a:pt x="-64279" y="176764"/>
                    <a:pt x="83359" y="-55646"/>
                    <a:pt x="194801" y="23411"/>
                  </a:cubicBezTo>
                  <a:cubicBezTo>
                    <a:pt x="237664" y="53891"/>
                    <a:pt x="222424" y="142474"/>
                    <a:pt x="203374" y="181526"/>
                  </a:cubicBezTo>
                  <a:cubicBezTo>
                    <a:pt x="157654" y="272966"/>
                    <a:pt x="118601" y="187241"/>
                    <a:pt x="42401" y="225341"/>
                  </a:cubicBezTo>
                  <a:cubicBezTo>
                    <a:pt x="115744" y="200576"/>
                    <a:pt x="163369" y="269156"/>
                    <a:pt x="208136" y="184384"/>
                  </a:cubicBezTo>
                  <a:cubicBezTo>
                    <a:pt x="234806" y="132949"/>
                    <a:pt x="245284" y="31984"/>
                    <a:pt x="174799" y="12934"/>
                  </a:cubicBezTo>
                  <a:cubicBezTo>
                    <a:pt x="117649" y="-2306"/>
                    <a:pt x="41449" y="36746"/>
                    <a:pt x="21446" y="87229"/>
                  </a:cubicBezTo>
                  <a:cubicBezTo>
                    <a:pt x="4301" y="128186"/>
                    <a:pt x="491" y="221531"/>
                    <a:pt x="46211" y="2215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8" name="Freeform: Shape 2397">
              <a:extLst>
                <a:ext uri="{FF2B5EF4-FFF2-40B4-BE49-F238E27FC236}">
                  <a16:creationId xmlns:a16="http://schemas.microsoft.com/office/drawing/2014/main" xmlns="" id="{6A69DEFD-963B-463F-B8CA-2E5ABBBE0696}"/>
                </a:ext>
              </a:extLst>
            </p:cNvPr>
            <p:cNvSpPr/>
            <p:nvPr/>
          </p:nvSpPr>
          <p:spPr>
            <a:xfrm>
              <a:off x="3671748" y="5360695"/>
              <a:ext cx="38100" cy="47625"/>
            </a:xfrm>
            <a:custGeom>
              <a:avLst/>
              <a:gdLst>
                <a:gd name="connsiteX0" fmla="*/ 30619 w 38100"/>
                <a:gd name="connsiteY0" fmla="*/ 25241 h 47625"/>
                <a:gd name="connsiteX1" fmla="*/ 22046 w 38100"/>
                <a:gd name="connsiteY1" fmla="*/ 7144 h 47625"/>
                <a:gd name="connsiteX2" fmla="*/ 18236 w 38100"/>
                <a:gd name="connsiteY2" fmla="*/ 44291 h 47625"/>
                <a:gd name="connsiteX3" fmla="*/ 30619 w 38100"/>
                <a:gd name="connsiteY3" fmla="*/ 2524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47625">
                  <a:moveTo>
                    <a:pt x="30619" y="25241"/>
                  </a:moveTo>
                  <a:cubicBezTo>
                    <a:pt x="44906" y="25241"/>
                    <a:pt x="38239" y="7144"/>
                    <a:pt x="22046" y="7144"/>
                  </a:cubicBezTo>
                  <a:cubicBezTo>
                    <a:pt x="19189" y="7144"/>
                    <a:pt x="-7481" y="46196"/>
                    <a:pt x="18236" y="44291"/>
                  </a:cubicBezTo>
                  <a:cubicBezTo>
                    <a:pt x="22999" y="43339"/>
                    <a:pt x="35381" y="25241"/>
                    <a:pt x="30619" y="2524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9" name="Freeform: Shape 2398">
              <a:extLst>
                <a:ext uri="{FF2B5EF4-FFF2-40B4-BE49-F238E27FC236}">
                  <a16:creationId xmlns:a16="http://schemas.microsoft.com/office/drawing/2014/main" xmlns="" id="{7F6DC0E1-6984-4208-BF26-2AD7B334E091}"/>
                </a:ext>
              </a:extLst>
            </p:cNvPr>
            <p:cNvSpPr/>
            <p:nvPr/>
          </p:nvSpPr>
          <p:spPr>
            <a:xfrm>
              <a:off x="3720092" y="5350981"/>
              <a:ext cx="28575" cy="38100"/>
            </a:xfrm>
            <a:custGeom>
              <a:avLst/>
              <a:gdLst>
                <a:gd name="connsiteX0" fmla="*/ 27042 w 28575"/>
                <a:gd name="connsiteY0" fmla="*/ 7333 h 38100"/>
                <a:gd name="connsiteX1" fmla="*/ 25137 w 28575"/>
                <a:gd name="connsiteY1" fmla="*/ 34955 h 38100"/>
                <a:gd name="connsiteX2" fmla="*/ 27042 w 28575"/>
                <a:gd name="connsiteY2" fmla="*/ 733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27042" y="7333"/>
                  </a:moveTo>
                  <a:cubicBezTo>
                    <a:pt x="-1533" y="4475"/>
                    <a:pt x="3230" y="34955"/>
                    <a:pt x="25137" y="34955"/>
                  </a:cubicBezTo>
                  <a:cubicBezTo>
                    <a:pt x="25137" y="31145"/>
                    <a:pt x="35615" y="9238"/>
                    <a:pt x="27042" y="73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0" name="Freeform: Shape 2399">
              <a:extLst>
                <a:ext uri="{FF2B5EF4-FFF2-40B4-BE49-F238E27FC236}">
                  <a16:creationId xmlns:a16="http://schemas.microsoft.com/office/drawing/2014/main" xmlns="" id="{365DC83D-109D-497A-9A06-52E489EBFA1A}"/>
                </a:ext>
              </a:extLst>
            </p:cNvPr>
            <p:cNvSpPr/>
            <p:nvPr/>
          </p:nvSpPr>
          <p:spPr>
            <a:xfrm>
              <a:off x="3771153" y="5359666"/>
              <a:ext cx="47625" cy="38100"/>
            </a:xfrm>
            <a:custGeom>
              <a:avLst/>
              <a:gdLst>
                <a:gd name="connsiteX0" fmla="*/ 35037 w 47625"/>
                <a:gd name="connsiteY0" fmla="*/ 15793 h 38100"/>
                <a:gd name="connsiteX1" fmla="*/ 7415 w 47625"/>
                <a:gd name="connsiteY1" fmla="*/ 28175 h 38100"/>
                <a:gd name="connsiteX2" fmla="*/ 35037 w 47625"/>
                <a:gd name="connsiteY2" fmla="*/ 157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38100">
                  <a:moveTo>
                    <a:pt x="35037" y="15793"/>
                  </a:moveTo>
                  <a:cubicBezTo>
                    <a:pt x="27417" y="-3257"/>
                    <a:pt x="10272" y="12935"/>
                    <a:pt x="7415" y="28175"/>
                  </a:cubicBezTo>
                  <a:cubicBezTo>
                    <a:pt x="2652" y="58655"/>
                    <a:pt x="62659" y="7220"/>
                    <a:pt x="35037" y="157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1" name="Freeform: Shape 2400">
              <a:extLst>
                <a:ext uri="{FF2B5EF4-FFF2-40B4-BE49-F238E27FC236}">
                  <a16:creationId xmlns:a16="http://schemas.microsoft.com/office/drawing/2014/main" xmlns="" id="{3459BC03-446C-44E4-B348-495E66C942A6}"/>
                </a:ext>
              </a:extLst>
            </p:cNvPr>
            <p:cNvSpPr/>
            <p:nvPr/>
          </p:nvSpPr>
          <p:spPr>
            <a:xfrm>
              <a:off x="3786663" y="5423934"/>
              <a:ext cx="38100" cy="38100"/>
            </a:xfrm>
            <a:custGeom>
              <a:avLst/>
              <a:gdLst>
                <a:gd name="connsiteX0" fmla="*/ 34766 w 38100"/>
                <a:gd name="connsiteY0" fmla="*/ 9628 h 38100"/>
                <a:gd name="connsiteX1" fmla="*/ 7144 w 38100"/>
                <a:gd name="connsiteY1" fmla="*/ 30583 h 38100"/>
                <a:gd name="connsiteX2" fmla="*/ 34766 w 38100"/>
                <a:gd name="connsiteY2" fmla="*/ 962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38100">
                  <a:moveTo>
                    <a:pt x="34766" y="9628"/>
                  </a:moveTo>
                  <a:cubicBezTo>
                    <a:pt x="20479" y="1055"/>
                    <a:pt x="8096" y="16295"/>
                    <a:pt x="7144" y="30583"/>
                  </a:cubicBezTo>
                  <a:cubicBezTo>
                    <a:pt x="7144" y="37250"/>
                    <a:pt x="51911" y="20105"/>
                    <a:pt x="34766" y="962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2" name="Freeform: Shape 2401">
              <a:extLst>
                <a:ext uri="{FF2B5EF4-FFF2-40B4-BE49-F238E27FC236}">
                  <a16:creationId xmlns:a16="http://schemas.microsoft.com/office/drawing/2014/main" xmlns="" id="{E8E2B2D3-8FC5-4BA9-89B7-51277DF2302A}"/>
                </a:ext>
              </a:extLst>
            </p:cNvPr>
            <p:cNvSpPr/>
            <p:nvPr/>
          </p:nvSpPr>
          <p:spPr>
            <a:xfrm>
              <a:off x="3752036" y="5477311"/>
              <a:ext cx="38100" cy="19050"/>
            </a:xfrm>
            <a:custGeom>
              <a:avLst/>
              <a:gdLst>
                <a:gd name="connsiteX0" fmla="*/ 35104 w 38100"/>
                <a:gd name="connsiteY0" fmla="*/ 7685 h 19050"/>
                <a:gd name="connsiteX1" fmla="*/ 35104 w 38100"/>
                <a:gd name="connsiteY1" fmla="*/ 11495 h 19050"/>
                <a:gd name="connsiteX2" fmla="*/ 35104 w 38100"/>
                <a:gd name="connsiteY2" fmla="*/ 76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5104" y="7685"/>
                  </a:moveTo>
                  <a:cubicBezTo>
                    <a:pt x="31294" y="4828"/>
                    <a:pt x="-25856" y="14353"/>
                    <a:pt x="35104" y="11495"/>
                  </a:cubicBezTo>
                  <a:cubicBezTo>
                    <a:pt x="37009" y="9590"/>
                    <a:pt x="37009" y="8638"/>
                    <a:pt x="35104" y="76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3" name="Freeform: Shape 2402">
              <a:extLst>
                <a:ext uri="{FF2B5EF4-FFF2-40B4-BE49-F238E27FC236}">
                  <a16:creationId xmlns:a16="http://schemas.microsoft.com/office/drawing/2014/main" xmlns="" id="{E86112AC-C7A4-4A6B-A53B-784786ACF08A}"/>
                </a:ext>
              </a:extLst>
            </p:cNvPr>
            <p:cNvSpPr/>
            <p:nvPr/>
          </p:nvSpPr>
          <p:spPr>
            <a:xfrm>
              <a:off x="3672329" y="5478520"/>
              <a:ext cx="28575" cy="38100"/>
            </a:xfrm>
            <a:custGeom>
              <a:avLst/>
              <a:gdLst>
                <a:gd name="connsiteX0" fmla="*/ 29086 w 28575"/>
                <a:gd name="connsiteY0" fmla="*/ 7429 h 38100"/>
                <a:gd name="connsiteX1" fmla="*/ 7178 w 28575"/>
                <a:gd name="connsiteY1" fmla="*/ 31241 h 38100"/>
                <a:gd name="connsiteX2" fmla="*/ 29086 w 28575"/>
                <a:gd name="connsiteY2" fmla="*/ 74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29086" y="7429"/>
                  </a:moveTo>
                  <a:cubicBezTo>
                    <a:pt x="29086" y="5524"/>
                    <a:pt x="7178" y="13144"/>
                    <a:pt x="7178" y="31241"/>
                  </a:cubicBezTo>
                  <a:cubicBezTo>
                    <a:pt x="6226" y="19811"/>
                    <a:pt x="25276" y="24574"/>
                    <a:pt x="29086" y="742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4" name="Freeform: Shape 2403">
              <a:extLst>
                <a:ext uri="{FF2B5EF4-FFF2-40B4-BE49-F238E27FC236}">
                  <a16:creationId xmlns:a16="http://schemas.microsoft.com/office/drawing/2014/main" xmlns="" id="{C14FA3A1-99AD-497F-88F2-55A04A3A0788}"/>
                </a:ext>
              </a:extLst>
            </p:cNvPr>
            <p:cNvSpPr/>
            <p:nvPr/>
          </p:nvSpPr>
          <p:spPr>
            <a:xfrm>
              <a:off x="3665748" y="5423188"/>
              <a:ext cx="38100" cy="28575"/>
            </a:xfrm>
            <a:custGeom>
              <a:avLst/>
              <a:gdLst>
                <a:gd name="connsiteX0" fmla="*/ 25189 w 38100"/>
                <a:gd name="connsiteY0" fmla="*/ 7516 h 28575"/>
                <a:gd name="connsiteX1" fmla="*/ 17569 w 38100"/>
                <a:gd name="connsiteY1" fmla="*/ 30376 h 28575"/>
                <a:gd name="connsiteX2" fmla="*/ 25189 w 38100"/>
                <a:gd name="connsiteY2" fmla="*/ 75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25189" y="7516"/>
                  </a:moveTo>
                  <a:cubicBezTo>
                    <a:pt x="-9101" y="14184"/>
                    <a:pt x="15664" y="33234"/>
                    <a:pt x="17569" y="30376"/>
                  </a:cubicBezTo>
                  <a:cubicBezTo>
                    <a:pt x="16616" y="30376"/>
                    <a:pt x="43286" y="3706"/>
                    <a:pt x="25189" y="75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5" name="Freeform: Shape 2404">
              <a:extLst>
                <a:ext uri="{FF2B5EF4-FFF2-40B4-BE49-F238E27FC236}">
                  <a16:creationId xmlns:a16="http://schemas.microsoft.com/office/drawing/2014/main" xmlns="" id="{9B334016-5F96-45DE-91D2-80BD628F1419}"/>
                </a:ext>
              </a:extLst>
            </p:cNvPr>
            <p:cNvSpPr/>
            <p:nvPr/>
          </p:nvSpPr>
          <p:spPr>
            <a:xfrm>
              <a:off x="3715479" y="5440618"/>
              <a:ext cx="57150" cy="47625"/>
            </a:xfrm>
            <a:custGeom>
              <a:avLst/>
              <a:gdLst>
                <a:gd name="connsiteX0" fmla="*/ 28798 w 57150"/>
                <a:gd name="connsiteY0" fmla="*/ 7231 h 47625"/>
                <a:gd name="connsiteX1" fmla="*/ 46896 w 57150"/>
                <a:gd name="connsiteY1" fmla="*/ 33901 h 47625"/>
                <a:gd name="connsiteX2" fmla="*/ 28798 w 57150"/>
                <a:gd name="connsiteY2" fmla="*/ 7231 h 47625"/>
                <a:gd name="connsiteX3" fmla="*/ 23083 w 57150"/>
                <a:gd name="connsiteY3" fmla="*/ 36759 h 47625"/>
                <a:gd name="connsiteX4" fmla="*/ 28798 w 57150"/>
                <a:gd name="connsiteY4" fmla="*/ 723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47625">
                  <a:moveTo>
                    <a:pt x="28798" y="7231"/>
                  </a:moveTo>
                  <a:cubicBezTo>
                    <a:pt x="-11207" y="6279"/>
                    <a:pt x="9748" y="64381"/>
                    <a:pt x="46896" y="33901"/>
                  </a:cubicBezTo>
                  <a:cubicBezTo>
                    <a:pt x="71661" y="12946"/>
                    <a:pt x="44991" y="6279"/>
                    <a:pt x="28798" y="7231"/>
                  </a:cubicBezTo>
                  <a:cubicBezTo>
                    <a:pt x="79281" y="6279"/>
                    <a:pt x="27846" y="45331"/>
                    <a:pt x="23083" y="36759"/>
                  </a:cubicBezTo>
                  <a:cubicBezTo>
                    <a:pt x="19273" y="31044"/>
                    <a:pt x="1176" y="6279"/>
                    <a:pt x="28798" y="72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6" name="Group 2405">
            <a:extLst>
              <a:ext uri="{FF2B5EF4-FFF2-40B4-BE49-F238E27FC236}">
                <a16:creationId xmlns:a16="http://schemas.microsoft.com/office/drawing/2014/main" xmlns="" id="{C65501A9-25B2-4A5B-80FC-2217825C3E39}"/>
              </a:ext>
            </a:extLst>
          </p:cNvPr>
          <p:cNvGrpSpPr/>
          <p:nvPr/>
        </p:nvGrpSpPr>
        <p:grpSpPr>
          <a:xfrm flipH="1">
            <a:off x="8164714" y="1883391"/>
            <a:ext cx="398468" cy="225143"/>
            <a:chOff x="3699986" y="6116874"/>
            <a:chExt cx="301942" cy="170604"/>
          </a:xfrm>
        </p:grpSpPr>
        <p:sp>
          <p:nvSpPr>
            <p:cNvPr id="2407" name="Freeform: Shape 2406">
              <a:extLst>
                <a:ext uri="{FF2B5EF4-FFF2-40B4-BE49-F238E27FC236}">
                  <a16:creationId xmlns:a16="http://schemas.microsoft.com/office/drawing/2014/main" xmlns="" id="{0FB02BD7-D327-42F0-87EA-7BB7228CD3C6}"/>
                </a:ext>
              </a:extLst>
            </p:cNvPr>
            <p:cNvSpPr/>
            <p:nvPr/>
          </p:nvSpPr>
          <p:spPr>
            <a:xfrm>
              <a:off x="3699986" y="6118885"/>
              <a:ext cx="28575" cy="161925"/>
            </a:xfrm>
            <a:custGeom>
              <a:avLst/>
              <a:gdLst>
                <a:gd name="connsiteX0" fmla="*/ 7144 w 28575"/>
                <a:gd name="connsiteY0" fmla="*/ 7144 h 161925"/>
                <a:gd name="connsiteX1" fmla="*/ 23336 w 28575"/>
                <a:gd name="connsiteY1" fmla="*/ 155734 h 161925"/>
                <a:gd name="connsiteX2" fmla="*/ 18574 w 28575"/>
                <a:gd name="connsiteY2" fmla="*/ 74771 h 161925"/>
                <a:gd name="connsiteX3" fmla="*/ 7144 w 28575"/>
                <a:gd name="connsiteY3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61925">
                  <a:moveTo>
                    <a:pt x="7144" y="7144"/>
                  </a:moveTo>
                  <a:cubicBezTo>
                    <a:pt x="7144" y="19526"/>
                    <a:pt x="19526" y="155734"/>
                    <a:pt x="23336" y="155734"/>
                  </a:cubicBezTo>
                  <a:cubicBezTo>
                    <a:pt x="30004" y="155734"/>
                    <a:pt x="19526" y="84296"/>
                    <a:pt x="18574" y="74771"/>
                  </a:cubicBezTo>
                  <a:cubicBezTo>
                    <a:pt x="16669" y="56674"/>
                    <a:pt x="7144" y="1381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8" name="Freeform: Shape 2407">
              <a:extLst>
                <a:ext uri="{FF2B5EF4-FFF2-40B4-BE49-F238E27FC236}">
                  <a16:creationId xmlns:a16="http://schemas.microsoft.com/office/drawing/2014/main" xmlns="" id="{69311D3D-9CC8-47C7-935A-A69925910B83}"/>
                </a:ext>
              </a:extLst>
            </p:cNvPr>
            <p:cNvSpPr/>
            <p:nvPr/>
          </p:nvSpPr>
          <p:spPr>
            <a:xfrm>
              <a:off x="3716178" y="6267475"/>
              <a:ext cx="285750" cy="19050"/>
            </a:xfrm>
            <a:custGeom>
              <a:avLst/>
              <a:gdLst>
                <a:gd name="connsiteX0" fmla="*/ 7144 w 285750"/>
                <a:gd name="connsiteY0" fmla="*/ 7144 h 19050"/>
                <a:gd name="connsiteX1" fmla="*/ 278606 w 285750"/>
                <a:gd name="connsiteY1" fmla="*/ 9049 h 19050"/>
                <a:gd name="connsiteX2" fmla="*/ 7144 w 2857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19050">
                  <a:moveTo>
                    <a:pt x="7144" y="7144"/>
                  </a:moveTo>
                  <a:cubicBezTo>
                    <a:pt x="31909" y="7144"/>
                    <a:pt x="278606" y="24289"/>
                    <a:pt x="278606" y="9049"/>
                  </a:cubicBezTo>
                  <a:cubicBezTo>
                    <a:pt x="278606" y="10001"/>
                    <a:pt x="1952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9" name="Freeform: Shape 2408">
              <a:extLst>
                <a:ext uri="{FF2B5EF4-FFF2-40B4-BE49-F238E27FC236}">
                  <a16:creationId xmlns:a16="http://schemas.microsoft.com/office/drawing/2014/main" xmlns="" id="{48A0DEF0-D095-4221-A1DB-B1A491485C09}"/>
                </a:ext>
              </a:extLst>
            </p:cNvPr>
            <p:cNvSpPr/>
            <p:nvPr/>
          </p:nvSpPr>
          <p:spPr>
            <a:xfrm>
              <a:off x="3700938" y="6116874"/>
              <a:ext cx="295275" cy="161925"/>
            </a:xfrm>
            <a:custGeom>
              <a:avLst/>
              <a:gdLst>
                <a:gd name="connsiteX0" fmla="*/ 10001 w 295275"/>
                <a:gd name="connsiteY0" fmla="*/ 7250 h 161925"/>
                <a:gd name="connsiteX1" fmla="*/ 67151 w 295275"/>
                <a:gd name="connsiteY1" fmla="*/ 41540 h 161925"/>
                <a:gd name="connsiteX2" fmla="*/ 149066 w 295275"/>
                <a:gd name="connsiteY2" fmla="*/ 85355 h 161925"/>
                <a:gd name="connsiteX3" fmla="*/ 293846 w 295275"/>
                <a:gd name="connsiteY3" fmla="*/ 159650 h 161925"/>
                <a:gd name="connsiteX4" fmla="*/ 7144 w 295275"/>
                <a:gd name="connsiteY4" fmla="*/ 7250 h 161925"/>
                <a:gd name="connsiteX5" fmla="*/ 9049 w 295275"/>
                <a:gd name="connsiteY5" fmla="*/ 10107 h 161925"/>
                <a:gd name="connsiteX6" fmla="*/ 10001 w 295275"/>
                <a:gd name="connsiteY6" fmla="*/ 725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161925">
                  <a:moveTo>
                    <a:pt x="10001" y="7250"/>
                  </a:moveTo>
                  <a:cubicBezTo>
                    <a:pt x="16669" y="9155"/>
                    <a:pt x="50959" y="33920"/>
                    <a:pt x="67151" y="41540"/>
                  </a:cubicBezTo>
                  <a:cubicBezTo>
                    <a:pt x="94774" y="55827"/>
                    <a:pt x="121444" y="72020"/>
                    <a:pt x="149066" y="85355"/>
                  </a:cubicBezTo>
                  <a:cubicBezTo>
                    <a:pt x="161449" y="92022"/>
                    <a:pt x="290036" y="163460"/>
                    <a:pt x="293846" y="159650"/>
                  </a:cubicBezTo>
                  <a:cubicBezTo>
                    <a:pt x="293846" y="159650"/>
                    <a:pt x="8096" y="2487"/>
                    <a:pt x="7144" y="7250"/>
                  </a:cubicBezTo>
                  <a:cubicBezTo>
                    <a:pt x="7144" y="9155"/>
                    <a:pt x="8096" y="10107"/>
                    <a:pt x="9049" y="10107"/>
                  </a:cubicBezTo>
                  <a:cubicBezTo>
                    <a:pt x="11906" y="11060"/>
                    <a:pt x="11906" y="9155"/>
                    <a:pt x="10001" y="72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0" name="Freeform: Shape 2409">
              <a:extLst>
                <a:ext uri="{FF2B5EF4-FFF2-40B4-BE49-F238E27FC236}">
                  <a16:creationId xmlns:a16="http://schemas.microsoft.com/office/drawing/2014/main" xmlns="" id="{36040407-5AD8-4AC2-8BCA-9751233C6BE2}"/>
                </a:ext>
              </a:extLst>
            </p:cNvPr>
            <p:cNvSpPr/>
            <p:nvPr/>
          </p:nvSpPr>
          <p:spPr>
            <a:xfrm>
              <a:off x="3745910" y="6186461"/>
              <a:ext cx="19050" cy="57150"/>
            </a:xfrm>
            <a:custGeom>
              <a:avLst/>
              <a:gdLst>
                <a:gd name="connsiteX0" fmla="*/ 9797 w 19050"/>
                <a:gd name="connsiteY0" fmla="*/ 7195 h 57150"/>
                <a:gd name="connsiteX1" fmla="*/ 11702 w 19050"/>
                <a:gd name="connsiteY1" fmla="*/ 56725 h 57150"/>
                <a:gd name="connsiteX2" fmla="*/ 9797 w 19050"/>
                <a:gd name="connsiteY2" fmla="*/ 719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57150">
                  <a:moveTo>
                    <a:pt x="9797" y="7195"/>
                  </a:moveTo>
                  <a:cubicBezTo>
                    <a:pt x="7892" y="11958"/>
                    <a:pt x="4082" y="56725"/>
                    <a:pt x="11702" y="56725"/>
                  </a:cubicBezTo>
                  <a:cubicBezTo>
                    <a:pt x="16465" y="56725"/>
                    <a:pt x="10750" y="5290"/>
                    <a:pt x="9797" y="719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1" name="Freeform: Shape 2410">
              <a:extLst>
                <a:ext uri="{FF2B5EF4-FFF2-40B4-BE49-F238E27FC236}">
                  <a16:creationId xmlns:a16="http://schemas.microsoft.com/office/drawing/2014/main" xmlns="" id="{6190C058-930E-4881-B9FF-FE8A99BC0322}"/>
                </a:ext>
              </a:extLst>
            </p:cNvPr>
            <p:cNvSpPr/>
            <p:nvPr/>
          </p:nvSpPr>
          <p:spPr>
            <a:xfrm>
              <a:off x="3750442" y="6230353"/>
              <a:ext cx="114300" cy="19050"/>
            </a:xfrm>
            <a:custGeom>
              <a:avLst/>
              <a:gdLst>
                <a:gd name="connsiteX0" fmla="*/ 7170 w 114300"/>
                <a:gd name="connsiteY0" fmla="*/ 13786 h 19050"/>
                <a:gd name="connsiteX1" fmla="*/ 106230 w 114300"/>
                <a:gd name="connsiteY1" fmla="*/ 9976 h 19050"/>
                <a:gd name="connsiteX2" fmla="*/ 101467 w 114300"/>
                <a:gd name="connsiteY2" fmla="*/ 12833 h 19050"/>
                <a:gd name="connsiteX3" fmla="*/ 109087 w 114300"/>
                <a:gd name="connsiteY3" fmla="*/ 12833 h 19050"/>
                <a:gd name="connsiteX4" fmla="*/ 7170 w 114300"/>
                <a:gd name="connsiteY4" fmla="*/ 137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9050">
                  <a:moveTo>
                    <a:pt x="7170" y="13786"/>
                  </a:moveTo>
                  <a:cubicBezTo>
                    <a:pt x="19552" y="14738"/>
                    <a:pt x="106230" y="14738"/>
                    <a:pt x="106230" y="9976"/>
                  </a:cubicBezTo>
                  <a:cubicBezTo>
                    <a:pt x="104325" y="9023"/>
                    <a:pt x="102420" y="9976"/>
                    <a:pt x="101467" y="12833"/>
                  </a:cubicBezTo>
                  <a:cubicBezTo>
                    <a:pt x="101467" y="16643"/>
                    <a:pt x="109087" y="16643"/>
                    <a:pt x="109087" y="12833"/>
                  </a:cubicBezTo>
                  <a:cubicBezTo>
                    <a:pt x="108135" y="-502"/>
                    <a:pt x="5265" y="13786"/>
                    <a:pt x="7170" y="13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2" name="Freeform: Shape 2411">
              <a:extLst>
                <a:ext uri="{FF2B5EF4-FFF2-40B4-BE49-F238E27FC236}">
                  <a16:creationId xmlns:a16="http://schemas.microsoft.com/office/drawing/2014/main" xmlns="" id="{A13467B5-4ED8-4158-9BFF-F28851D78CD6}"/>
                </a:ext>
              </a:extLst>
            </p:cNvPr>
            <p:cNvSpPr/>
            <p:nvPr/>
          </p:nvSpPr>
          <p:spPr>
            <a:xfrm>
              <a:off x="3749516" y="6190323"/>
              <a:ext cx="114300" cy="57150"/>
            </a:xfrm>
            <a:custGeom>
              <a:avLst/>
              <a:gdLst>
                <a:gd name="connsiteX0" fmla="*/ 7144 w 114300"/>
                <a:gd name="connsiteY0" fmla="*/ 7144 h 57150"/>
                <a:gd name="connsiteX1" fmla="*/ 73819 w 114300"/>
                <a:gd name="connsiteY1" fmla="*/ 41434 h 57150"/>
                <a:gd name="connsiteX2" fmla="*/ 109061 w 114300"/>
                <a:gd name="connsiteY2" fmla="*/ 51911 h 57150"/>
                <a:gd name="connsiteX3" fmla="*/ 105251 w 114300"/>
                <a:gd name="connsiteY3" fmla="*/ 54769 h 57150"/>
                <a:gd name="connsiteX4" fmla="*/ 7144 w 11430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57150">
                  <a:moveTo>
                    <a:pt x="7144" y="7144"/>
                  </a:moveTo>
                  <a:cubicBezTo>
                    <a:pt x="28099" y="20479"/>
                    <a:pt x="51911" y="30956"/>
                    <a:pt x="73819" y="41434"/>
                  </a:cubicBezTo>
                  <a:cubicBezTo>
                    <a:pt x="71914" y="40481"/>
                    <a:pt x="117634" y="60484"/>
                    <a:pt x="109061" y="51911"/>
                  </a:cubicBezTo>
                  <a:cubicBezTo>
                    <a:pt x="108109" y="50959"/>
                    <a:pt x="102394" y="51911"/>
                    <a:pt x="105251" y="54769"/>
                  </a:cubicBezTo>
                  <a:cubicBezTo>
                    <a:pt x="87154" y="36671"/>
                    <a:pt x="25241" y="1857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3" name="Freeform: Shape 2412">
              <a:extLst>
                <a:ext uri="{FF2B5EF4-FFF2-40B4-BE49-F238E27FC236}">
                  <a16:creationId xmlns:a16="http://schemas.microsoft.com/office/drawing/2014/main" xmlns="" id="{32DB6891-C6D2-41CE-A50E-836A687C066A}"/>
                </a:ext>
              </a:extLst>
            </p:cNvPr>
            <p:cNvSpPr/>
            <p:nvPr/>
          </p:nvSpPr>
          <p:spPr>
            <a:xfrm>
              <a:off x="3718954" y="6252235"/>
              <a:ext cx="19050" cy="28575"/>
            </a:xfrm>
            <a:custGeom>
              <a:avLst/>
              <a:gdLst>
                <a:gd name="connsiteX0" fmla="*/ 12941 w 19050"/>
                <a:gd name="connsiteY0" fmla="*/ 19526 h 28575"/>
                <a:gd name="connsiteX1" fmla="*/ 11988 w 19050"/>
                <a:gd name="connsiteY1" fmla="*/ 7144 h 28575"/>
                <a:gd name="connsiteX2" fmla="*/ 12941 w 19050"/>
                <a:gd name="connsiteY2" fmla="*/ 1952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41" y="19526"/>
                  </a:moveTo>
                  <a:cubicBezTo>
                    <a:pt x="15798" y="13811"/>
                    <a:pt x="15798" y="10001"/>
                    <a:pt x="11988" y="7144"/>
                  </a:cubicBezTo>
                  <a:cubicBezTo>
                    <a:pt x="558" y="7144"/>
                    <a:pt x="12941" y="28099"/>
                    <a:pt x="12941" y="1952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4" name="Freeform: Shape 2413">
              <a:extLst>
                <a:ext uri="{FF2B5EF4-FFF2-40B4-BE49-F238E27FC236}">
                  <a16:creationId xmlns:a16="http://schemas.microsoft.com/office/drawing/2014/main" xmlns="" id="{A9A0BC6B-30A3-4C33-A868-1AE45A2A9CD4}"/>
                </a:ext>
              </a:extLst>
            </p:cNvPr>
            <p:cNvSpPr/>
            <p:nvPr/>
          </p:nvSpPr>
          <p:spPr>
            <a:xfrm>
              <a:off x="3728901" y="6255750"/>
              <a:ext cx="19050" cy="19050"/>
            </a:xfrm>
            <a:custGeom>
              <a:avLst/>
              <a:gdLst>
                <a:gd name="connsiteX0" fmla="*/ 12518 w 19050"/>
                <a:gd name="connsiteY0" fmla="*/ 15059 h 19050"/>
                <a:gd name="connsiteX1" fmla="*/ 11566 w 19050"/>
                <a:gd name="connsiteY1" fmla="*/ 7439 h 19050"/>
                <a:gd name="connsiteX2" fmla="*/ 12518 w 19050"/>
                <a:gd name="connsiteY2" fmla="*/ 150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518" y="15059"/>
                  </a:moveTo>
                  <a:cubicBezTo>
                    <a:pt x="13471" y="12201"/>
                    <a:pt x="13471" y="9344"/>
                    <a:pt x="11566" y="7439"/>
                  </a:cubicBezTo>
                  <a:cubicBezTo>
                    <a:pt x="1088" y="4581"/>
                    <a:pt x="12518" y="23631"/>
                    <a:pt x="12518" y="150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5" name="Freeform: Shape 2414">
              <a:extLst>
                <a:ext uri="{FF2B5EF4-FFF2-40B4-BE49-F238E27FC236}">
                  <a16:creationId xmlns:a16="http://schemas.microsoft.com/office/drawing/2014/main" xmlns="" id="{C1C4B071-DC34-41FA-B1FA-D6B5F25AD410}"/>
                </a:ext>
              </a:extLst>
            </p:cNvPr>
            <p:cNvSpPr/>
            <p:nvPr/>
          </p:nvSpPr>
          <p:spPr>
            <a:xfrm>
              <a:off x="3737626" y="6257625"/>
              <a:ext cx="19050" cy="19050"/>
            </a:xfrm>
            <a:custGeom>
              <a:avLst/>
              <a:gdLst>
                <a:gd name="connsiteX0" fmla="*/ 11413 w 19050"/>
                <a:gd name="connsiteY0" fmla="*/ 14136 h 19050"/>
                <a:gd name="connsiteX1" fmla="*/ 11413 w 19050"/>
                <a:gd name="connsiteY1" fmla="*/ 7469 h 19050"/>
                <a:gd name="connsiteX2" fmla="*/ 11413 w 19050"/>
                <a:gd name="connsiteY2" fmla="*/ 1413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1413" y="14136"/>
                  </a:moveTo>
                  <a:cubicBezTo>
                    <a:pt x="13318" y="11279"/>
                    <a:pt x="13318" y="9374"/>
                    <a:pt x="11413" y="7469"/>
                  </a:cubicBezTo>
                  <a:cubicBezTo>
                    <a:pt x="2841" y="4611"/>
                    <a:pt x="9508" y="21756"/>
                    <a:pt x="11413" y="141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6" name="Freeform: Shape 2415">
              <a:extLst>
                <a:ext uri="{FF2B5EF4-FFF2-40B4-BE49-F238E27FC236}">
                  <a16:creationId xmlns:a16="http://schemas.microsoft.com/office/drawing/2014/main" xmlns="" id="{8C1B2E27-6668-4366-B219-8826C37117B0}"/>
                </a:ext>
              </a:extLst>
            </p:cNvPr>
            <p:cNvSpPr/>
            <p:nvPr/>
          </p:nvSpPr>
          <p:spPr>
            <a:xfrm>
              <a:off x="3758297" y="6255093"/>
              <a:ext cx="19050" cy="19050"/>
            </a:xfrm>
            <a:custGeom>
              <a:avLst/>
              <a:gdLst>
                <a:gd name="connsiteX0" fmla="*/ 13603 w 19050"/>
                <a:gd name="connsiteY0" fmla="*/ 15716 h 19050"/>
                <a:gd name="connsiteX1" fmla="*/ 10745 w 19050"/>
                <a:gd name="connsiteY1" fmla="*/ 7144 h 19050"/>
                <a:gd name="connsiteX2" fmla="*/ 13603 w 19050"/>
                <a:gd name="connsiteY2" fmla="*/ 15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603" y="15716"/>
                  </a:moveTo>
                  <a:cubicBezTo>
                    <a:pt x="15508" y="11906"/>
                    <a:pt x="14555" y="9049"/>
                    <a:pt x="10745" y="7144"/>
                  </a:cubicBezTo>
                  <a:cubicBezTo>
                    <a:pt x="1220" y="8096"/>
                    <a:pt x="13603" y="24289"/>
                    <a:pt x="13603" y="157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7" name="Freeform: Shape 2416">
              <a:extLst>
                <a:ext uri="{FF2B5EF4-FFF2-40B4-BE49-F238E27FC236}">
                  <a16:creationId xmlns:a16="http://schemas.microsoft.com/office/drawing/2014/main" xmlns="" id="{85885CCB-91A5-4A5A-94C7-5D15738DE4BC}"/>
                </a:ext>
              </a:extLst>
            </p:cNvPr>
            <p:cNvSpPr/>
            <p:nvPr/>
          </p:nvSpPr>
          <p:spPr>
            <a:xfrm>
              <a:off x="3770432" y="6257950"/>
              <a:ext cx="19050" cy="19050"/>
            </a:xfrm>
            <a:custGeom>
              <a:avLst/>
              <a:gdLst>
                <a:gd name="connsiteX0" fmla="*/ 12897 w 19050"/>
                <a:gd name="connsiteY0" fmla="*/ 13811 h 19050"/>
                <a:gd name="connsiteX1" fmla="*/ 10040 w 19050"/>
                <a:gd name="connsiteY1" fmla="*/ 7144 h 19050"/>
                <a:gd name="connsiteX2" fmla="*/ 8135 w 19050"/>
                <a:gd name="connsiteY2" fmla="*/ 15716 h 19050"/>
                <a:gd name="connsiteX3" fmla="*/ 12897 w 19050"/>
                <a:gd name="connsiteY3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12897" y="13811"/>
                  </a:moveTo>
                  <a:cubicBezTo>
                    <a:pt x="13850" y="10954"/>
                    <a:pt x="12897" y="9049"/>
                    <a:pt x="10040" y="7144"/>
                  </a:cubicBezTo>
                  <a:cubicBezTo>
                    <a:pt x="7182" y="9049"/>
                    <a:pt x="6230" y="11906"/>
                    <a:pt x="8135" y="15716"/>
                  </a:cubicBezTo>
                  <a:cubicBezTo>
                    <a:pt x="11945" y="17621"/>
                    <a:pt x="12897" y="16669"/>
                    <a:pt x="12897" y="1381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8" name="Freeform: Shape 2417">
              <a:extLst>
                <a:ext uri="{FF2B5EF4-FFF2-40B4-BE49-F238E27FC236}">
                  <a16:creationId xmlns:a16="http://schemas.microsoft.com/office/drawing/2014/main" xmlns="" id="{0F4A805F-FAAD-4F71-B3BB-ACF7AC58AD41}"/>
                </a:ext>
              </a:extLst>
            </p:cNvPr>
            <p:cNvSpPr/>
            <p:nvPr/>
          </p:nvSpPr>
          <p:spPr>
            <a:xfrm>
              <a:off x="3778111" y="6256998"/>
              <a:ext cx="19050" cy="19050"/>
            </a:xfrm>
            <a:custGeom>
              <a:avLst/>
              <a:gdLst>
                <a:gd name="connsiteX0" fmla="*/ 12839 w 19050"/>
                <a:gd name="connsiteY0" fmla="*/ 15716 h 19050"/>
                <a:gd name="connsiteX1" fmla="*/ 10934 w 19050"/>
                <a:gd name="connsiteY1" fmla="*/ 7144 h 19050"/>
                <a:gd name="connsiteX2" fmla="*/ 12839 w 19050"/>
                <a:gd name="connsiteY2" fmla="*/ 15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39" y="15716"/>
                  </a:moveTo>
                  <a:cubicBezTo>
                    <a:pt x="14744" y="11906"/>
                    <a:pt x="13791" y="9049"/>
                    <a:pt x="10934" y="7144"/>
                  </a:cubicBezTo>
                  <a:cubicBezTo>
                    <a:pt x="1409" y="7144"/>
                    <a:pt x="12839" y="23336"/>
                    <a:pt x="12839" y="157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9" name="Freeform: Shape 2418">
              <a:extLst>
                <a:ext uri="{FF2B5EF4-FFF2-40B4-BE49-F238E27FC236}">
                  <a16:creationId xmlns:a16="http://schemas.microsoft.com/office/drawing/2014/main" xmlns="" id="{1DB5E16F-ECA7-4D1F-A5C1-E8AF279DF939}"/>
                </a:ext>
              </a:extLst>
            </p:cNvPr>
            <p:cNvSpPr/>
            <p:nvPr/>
          </p:nvSpPr>
          <p:spPr>
            <a:xfrm>
              <a:off x="3811029" y="6254140"/>
              <a:ext cx="19050" cy="19050"/>
            </a:xfrm>
            <a:custGeom>
              <a:avLst/>
              <a:gdLst>
                <a:gd name="connsiteX0" fmla="*/ 13258 w 19050"/>
                <a:gd name="connsiteY0" fmla="*/ 17621 h 19050"/>
                <a:gd name="connsiteX1" fmla="*/ 11353 w 19050"/>
                <a:gd name="connsiteY1" fmla="*/ 7144 h 19050"/>
                <a:gd name="connsiteX2" fmla="*/ 13258 w 19050"/>
                <a:gd name="connsiteY2" fmla="*/ 1762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258" y="17621"/>
                  </a:moveTo>
                  <a:cubicBezTo>
                    <a:pt x="15163" y="12859"/>
                    <a:pt x="15163" y="10001"/>
                    <a:pt x="11353" y="7144"/>
                  </a:cubicBezTo>
                  <a:cubicBezTo>
                    <a:pt x="876" y="7144"/>
                    <a:pt x="13258" y="25241"/>
                    <a:pt x="13258" y="176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0" name="Freeform: Shape 2419">
              <a:extLst>
                <a:ext uri="{FF2B5EF4-FFF2-40B4-BE49-F238E27FC236}">
                  <a16:creationId xmlns:a16="http://schemas.microsoft.com/office/drawing/2014/main" xmlns="" id="{406C5A2A-706B-416D-BF11-863E56990753}"/>
                </a:ext>
              </a:extLst>
            </p:cNvPr>
            <p:cNvSpPr/>
            <p:nvPr/>
          </p:nvSpPr>
          <p:spPr>
            <a:xfrm>
              <a:off x="3821316" y="6256045"/>
              <a:ext cx="19050" cy="19050"/>
            </a:xfrm>
            <a:custGeom>
              <a:avLst/>
              <a:gdLst>
                <a:gd name="connsiteX0" fmla="*/ 13449 w 19050"/>
                <a:gd name="connsiteY0" fmla="*/ 16669 h 19050"/>
                <a:gd name="connsiteX1" fmla="*/ 10591 w 19050"/>
                <a:gd name="connsiteY1" fmla="*/ 7144 h 19050"/>
                <a:gd name="connsiteX2" fmla="*/ 13449 w 19050"/>
                <a:gd name="connsiteY2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449" y="16669"/>
                  </a:moveTo>
                  <a:cubicBezTo>
                    <a:pt x="14401" y="12859"/>
                    <a:pt x="13449" y="9049"/>
                    <a:pt x="10591" y="7144"/>
                  </a:cubicBezTo>
                  <a:cubicBezTo>
                    <a:pt x="1066" y="8096"/>
                    <a:pt x="14401" y="25241"/>
                    <a:pt x="13449" y="166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1" name="Freeform: Shape 2420">
              <a:extLst>
                <a:ext uri="{FF2B5EF4-FFF2-40B4-BE49-F238E27FC236}">
                  <a16:creationId xmlns:a16="http://schemas.microsoft.com/office/drawing/2014/main" xmlns="" id="{A196D579-EADE-4348-A2D2-BED77AA96DD0}"/>
                </a:ext>
              </a:extLst>
            </p:cNvPr>
            <p:cNvSpPr/>
            <p:nvPr/>
          </p:nvSpPr>
          <p:spPr>
            <a:xfrm>
              <a:off x="3840347" y="6252235"/>
              <a:ext cx="19050" cy="28575"/>
            </a:xfrm>
            <a:custGeom>
              <a:avLst/>
              <a:gdLst>
                <a:gd name="connsiteX0" fmla="*/ 11562 w 19050"/>
                <a:gd name="connsiteY0" fmla="*/ 19526 h 28575"/>
                <a:gd name="connsiteX1" fmla="*/ 10610 w 19050"/>
                <a:gd name="connsiteY1" fmla="*/ 7144 h 28575"/>
                <a:gd name="connsiteX2" fmla="*/ 8705 w 19050"/>
                <a:gd name="connsiteY2" fmla="*/ 22384 h 28575"/>
                <a:gd name="connsiteX3" fmla="*/ 11562 w 19050"/>
                <a:gd name="connsiteY3" fmla="*/ 1952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8575">
                  <a:moveTo>
                    <a:pt x="11562" y="19526"/>
                  </a:moveTo>
                  <a:cubicBezTo>
                    <a:pt x="9657" y="17621"/>
                    <a:pt x="15372" y="7144"/>
                    <a:pt x="10610" y="7144"/>
                  </a:cubicBezTo>
                  <a:cubicBezTo>
                    <a:pt x="5847" y="7144"/>
                    <a:pt x="6800" y="21431"/>
                    <a:pt x="8705" y="22384"/>
                  </a:cubicBezTo>
                  <a:cubicBezTo>
                    <a:pt x="11562" y="23336"/>
                    <a:pt x="12515" y="22384"/>
                    <a:pt x="11562" y="1952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2" name="Freeform: Shape 2421">
              <a:extLst>
                <a:ext uri="{FF2B5EF4-FFF2-40B4-BE49-F238E27FC236}">
                  <a16:creationId xmlns:a16="http://schemas.microsoft.com/office/drawing/2014/main" xmlns="" id="{4AB8F7AA-6804-42E5-8C53-769F952465CB}"/>
                </a:ext>
              </a:extLst>
            </p:cNvPr>
            <p:cNvSpPr/>
            <p:nvPr/>
          </p:nvSpPr>
          <p:spPr>
            <a:xfrm>
              <a:off x="3849910" y="6254140"/>
              <a:ext cx="19050" cy="19050"/>
            </a:xfrm>
            <a:custGeom>
              <a:avLst/>
              <a:gdLst>
                <a:gd name="connsiteX0" fmla="*/ 14382 w 19050"/>
                <a:gd name="connsiteY0" fmla="*/ 17621 h 19050"/>
                <a:gd name="connsiteX1" fmla="*/ 11525 w 19050"/>
                <a:gd name="connsiteY1" fmla="*/ 7144 h 19050"/>
                <a:gd name="connsiteX2" fmla="*/ 14382 w 19050"/>
                <a:gd name="connsiteY2" fmla="*/ 1762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4382" y="17621"/>
                  </a:moveTo>
                  <a:cubicBezTo>
                    <a:pt x="16287" y="12859"/>
                    <a:pt x="15335" y="9049"/>
                    <a:pt x="11525" y="7144"/>
                  </a:cubicBezTo>
                  <a:cubicBezTo>
                    <a:pt x="-858" y="7144"/>
                    <a:pt x="17240" y="26194"/>
                    <a:pt x="14382" y="176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3" name="Freeform: Shape 2422">
              <a:extLst>
                <a:ext uri="{FF2B5EF4-FFF2-40B4-BE49-F238E27FC236}">
                  <a16:creationId xmlns:a16="http://schemas.microsoft.com/office/drawing/2014/main" xmlns="" id="{DE4BFC6F-0CE6-4161-A456-173FA33480F3}"/>
                </a:ext>
              </a:extLst>
            </p:cNvPr>
            <p:cNvSpPr/>
            <p:nvPr/>
          </p:nvSpPr>
          <p:spPr>
            <a:xfrm>
              <a:off x="3862753" y="6250330"/>
              <a:ext cx="19050" cy="28575"/>
            </a:xfrm>
            <a:custGeom>
              <a:avLst/>
              <a:gdLst>
                <a:gd name="connsiteX0" fmla="*/ 13921 w 19050"/>
                <a:gd name="connsiteY0" fmla="*/ 20479 h 28575"/>
                <a:gd name="connsiteX1" fmla="*/ 12016 w 19050"/>
                <a:gd name="connsiteY1" fmla="*/ 7144 h 28575"/>
                <a:gd name="connsiteX2" fmla="*/ 13921 w 19050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3921" y="20479"/>
                  </a:moveTo>
                  <a:cubicBezTo>
                    <a:pt x="16779" y="14764"/>
                    <a:pt x="15826" y="10001"/>
                    <a:pt x="12016" y="7144"/>
                  </a:cubicBezTo>
                  <a:cubicBezTo>
                    <a:pt x="-366" y="8096"/>
                    <a:pt x="14874" y="28099"/>
                    <a:pt x="13921" y="204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4" name="Freeform: Shape 2423">
              <a:extLst>
                <a:ext uri="{FF2B5EF4-FFF2-40B4-BE49-F238E27FC236}">
                  <a16:creationId xmlns:a16="http://schemas.microsoft.com/office/drawing/2014/main" xmlns="" id="{0C0C00CD-6159-4878-A7BF-3BD95A2698C4}"/>
                </a:ext>
              </a:extLst>
            </p:cNvPr>
            <p:cNvSpPr/>
            <p:nvPr/>
          </p:nvSpPr>
          <p:spPr>
            <a:xfrm>
              <a:off x="3897900" y="6262713"/>
              <a:ext cx="19050" cy="19050"/>
            </a:xfrm>
            <a:custGeom>
              <a:avLst/>
              <a:gdLst>
                <a:gd name="connsiteX0" fmla="*/ 14017 w 19050"/>
                <a:gd name="connsiteY0" fmla="*/ 18574 h 19050"/>
                <a:gd name="connsiteX1" fmla="*/ 11160 w 19050"/>
                <a:gd name="connsiteY1" fmla="*/ 7144 h 19050"/>
                <a:gd name="connsiteX2" fmla="*/ 14017 w 19050"/>
                <a:gd name="connsiteY2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4017" y="18574"/>
                  </a:moveTo>
                  <a:cubicBezTo>
                    <a:pt x="15922" y="13811"/>
                    <a:pt x="14970" y="10001"/>
                    <a:pt x="11160" y="7144"/>
                  </a:cubicBezTo>
                  <a:cubicBezTo>
                    <a:pt x="682" y="8096"/>
                    <a:pt x="14017" y="27146"/>
                    <a:pt x="14017" y="185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5" name="Freeform: Shape 2424">
              <a:extLst>
                <a:ext uri="{FF2B5EF4-FFF2-40B4-BE49-F238E27FC236}">
                  <a16:creationId xmlns:a16="http://schemas.microsoft.com/office/drawing/2014/main" xmlns="" id="{0FD2DA1F-CC4D-4738-901F-39FE7CBB03F7}"/>
                </a:ext>
              </a:extLst>
            </p:cNvPr>
            <p:cNvSpPr/>
            <p:nvPr/>
          </p:nvSpPr>
          <p:spPr>
            <a:xfrm>
              <a:off x="3911539" y="6257950"/>
              <a:ext cx="19050" cy="28575"/>
            </a:xfrm>
            <a:custGeom>
              <a:avLst/>
              <a:gdLst>
                <a:gd name="connsiteX0" fmla="*/ 15618 w 19050"/>
                <a:gd name="connsiteY0" fmla="*/ 22384 h 28575"/>
                <a:gd name="connsiteX1" fmla="*/ 11808 w 19050"/>
                <a:gd name="connsiteY1" fmla="*/ 7144 h 28575"/>
                <a:gd name="connsiteX2" fmla="*/ 15618 w 19050"/>
                <a:gd name="connsiteY2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5618" y="22384"/>
                  </a:moveTo>
                  <a:cubicBezTo>
                    <a:pt x="17523" y="15716"/>
                    <a:pt x="16570" y="10954"/>
                    <a:pt x="11808" y="7144"/>
                  </a:cubicBezTo>
                  <a:cubicBezTo>
                    <a:pt x="-575" y="7144"/>
                    <a:pt x="15618" y="30004"/>
                    <a:pt x="15618" y="223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6" name="Freeform: Shape 2425">
              <a:extLst>
                <a:ext uri="{FF2B5EF4-FFF2-40B4-BE49-F238E27FC236}">
                  <a16:creationId xmlns:a16="http://schemas.microsoft.com/office/drawing/2014/main" xmlns="" id="{C23FF571-A6F8-4327-867D-D3829B5FB585}"/>
                </a:ext>
              </a:extLst>
            </p:cNvPr>
            <p:cNvSpPr/>
            <p:nvPr/>
          </p:nvSpPr>
          <p:spPr>
            <a:xfrm>
              <a:off x="3923201" y="6258903"/>
              <a:ext cx="19050" cy="28575"/>
            </a:xfrm>
            <a:custGeom>
              <a:avLst/>
              <a:gdLst>
                <a:gd name="connsiteX0" fmla="*/ 14433 w 19050"/>
                <a:gd name="connsiteY0" fmla="*/ 21431 h 28575"/>
                <a:gd name="connsiteX1" fmla="*/ 11576 w 19050"/>
                <a:gd name="connsiteY1" fmla="*/ 7144 h 28575"/>
                <a:gd name="connsiteX2" fmla="*/ 14433 w 19050"/>
                <a:gd name="connsiteY2" fmla="*/ 2143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4433" y="21431"/>
                  </a:moveTo>
                  <a:cubicBezTo>
                    <a:pt x="17291" y="14764"/>
                    <a:pt x="16338" y="10001"/>
                    <a:pt x="11576" y="7144"/>
                  </a:cubicBezTo>
                  <a:cubicBezTo>
                    <a:pt x="146" y="7144"/>
                    <a:pt x="14433" y="30004"/>
                    <a:pt x="14433" y="214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7" name="Freeform: Shape 2426">
              <a:extLst>
                <a:ext uri="{FF2B5EF4-FFF2-40B4-BE49-F238E27FC236}">
                  <a16:creationId xmlns:a16="http://schemas.microsoft.com/office/drawing/2014/main" xmlns="" id="{8207D815-F7E1-4E9D-BB09-6B78FD37DBAB}"/>
                </a:ext>
              </a:extLst>
            </p:cNvPr>
            <p:cNvSpPr/>
            <p:nvPr/>
          </p:nvSpPr>
          <p:spPr>
            <a:xfrm>
              <a:off x="3933018" y="6264618"/>
              <a:ext cx="19050" cy="19050"/>
            </a:xfrm>
            <a:custGeom>
              <a:avLst/>
              <a:gdLst>
                <a:gd name="connsiteX0" fmla="*/ 13189 w 19050"/>
                <a:gd name="connsiteY0" fmla="*/ 15716 h 19050"/>
                <a:gd name="connsiteX1" fmla="*/ 10332 w 19050"/>
                <a:gd name="connsiteY1" fmla="*/ 7144 h 19050"/>
                <a:gd name="connsiteX2" fmla="*/ 13189 w 19050"/>
                <a:gd name="connsiteY2" fmla="*/ 15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189" y="15716"/>
                  </a:moveTo>
                  <a:cubicBezTo>
                    <a:pt x="15094" y="11906"/>
                    <a:pt x="14142" y="9049"/>
                    <a:pt x="10332" y="7144"/>
                  </a:cubicBezTo>
                  <a:cubicBezTo>
                    <a:pt x="1759" y="7144"/>
                    <a:pt x="13189" y="24289"/>
                    <a:pt x="13189" y="157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8" name="Freeform: Shape 2427">
              <a:extLst>
                <a:ext uri="{FF2B5EF4-FFF2-40B4-BE49-F238E27FC236}">
                  <a16:creationId xmlns:a16="http://schemas.microsoft.com/office/drawing/2014/main" xmlns="" id="{05F3B6D1-A094-4B90-AB1B-8BC26505B352}"/>
                </a:ext>
              </a:extLst>
            </p:cNvPr>
            <p:cNvSpPr/>
            <p:nvPr/>
          </p:nvSpPr>
          <p:spPr>
            <a:xfrm>
              <a:off x="3948608" y="6259855"/>
              <a:ext cx="19050" cy="19050"/>
            </a:xfrm>
            <a:custGeom>
              <a:avLst/>
              <a:gdLst>
                <a:gd name="connsiteX0" fmla="*/ 12839 w 19050"/>
                <a:gd name="connsiteY0" fmla="*/ 16669 h 19050"/>
                <a:gd name="connsiteX1" fmla="*/ 10934 w 19050"/>
                <a:gd name="connsiteY1" fmla="*/ 7144 h 19050"/>
                <a:gd name="connsiteX2" fmla="*/ 12839 w 19050"/>
                <a:gd name="connsiteY2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39" y="16669"/>
                  </a:moveTo>
                  <a:cubicBezTo>
                    <a:pt x="14744" y="11906"/>
                    <a:pt x="14744" y="9049"/>
                    <a:pt x="10934" y="7144"/>
                  </a:cubicBezTo>
                  <a:cubicBezTo>
                    <a:pt x="1409" y="7144"/>
                    <a:pt x="12839" y="25241"/>
                    <a:pt x="12839" y="166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29" name="Group 2428">
            <a:extLst>
              <a:ext uri="{FF2B5EF4-FFF2-40B4-BE49-F238E27FC236}">
                <a16:creationId xmlns:a16="http://schemas.microsoft.com/office/drawing/2014/main" xmlns="" id="{51E651E3-5005-47F4-A0DF-3E01BE36D333}"/>
              </a:ext>
            </a:extLst>
          </p:cNvPr>
          <p:cNvGrpSpPr/>
          <p:nvPr/>
        </p:nvGrpSpPr>
        <p:grpSpPr>
          <a:xfrm rot="1472141" flipH="1">
            <a:off x="6734799" y="1757079"/>
            <a:ext cx="442463" cy="326412"/>
            <a:chOff x="3625593" y="6426852"/>
            <a:chExt cx="335279" cy="247341"/>
          </a:xfrm>
        </p:grpSpPr>
        <p:sp>
          <p:nvSpPr>
            <p:cNvPr id="2430" name="Freeform: Shape 2429">
              <a:extLst>
                <a:ext uri="{FF2B5EF4-FFF2-40B4-BE49-F238E27FC236}">
                  <a16:creationId xmlns:a16="http://schemas.microsoft.com/office/drawing/2014/main" xmlns="" id="{9D2AA116-57B3-43B1-A101-735589196400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1" name="Freeform: Shape 2430">
              <a:extLst>
                <a:ext uri="{FF2B5EF4-FFF2-40B4-BE49-F238E27FC236}">
                  <a16:creationId xmlns:a16="http://schemas.microsoft.com/office/drawing/2014/main" xmlns="" id="{2A264A4B-064C-44A1-A085-A085761B328A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2" name="Freeform: Shape 2431">
              <a:extLst>
                <a:ext uri="{FF2B5EF4-FFF2-40B4-BE49-F238E27FC236}">
                  <a16:creationId xmlns:a16="http://schemas.microsoft.com/office/drawing/2014/main" xmlns="" id="{1F90EA1E-CE81-4A4B-9EFB-E2E90C59CF4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3" name="Freeform: Shape 2432">
              <a:extLst>
                <a:ext uri="{FF2B5EF4-FFF2-40B4-BE49-F238E27FC236}">
                  <a16:creationId xmlns:a16="http://schemas.microsoft.com/office/drawing/2014/main" xmlns="" id="{22E93490-02DE-4F1E-8AF1-D8E6DD7D5394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4" name="Freeform: Shape 2433">
              <a:extLst>
                <a:ext uri="{FF2B5EF4-FFF2-40B4-BE49-F238E27FC236}">
                  <a16:creationId xmlns:a16="http://schemas.microsoft.com/office/drawing/2014/main" xmlns="" id="{148737CD-48B8-441E-BC59-F7A1C4046A28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5" name="Freeform: Shape 2434">
              <a:extLst>
                <a:ext uri="{FF2B5EF4-FFF2-40B4-BE49-F238E27FC236}">
                  <a16:creationId xmlns:a16="http://schemas.microsoft.com/office/drawing/2014/main" xmlns="" id="{59FBD404-1698-4E2A-BCE0-224871A26C91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6" name="Freeform: Shape 2435">
              <a:extLst>
                <a:ext uri="{FF2B5EF4-FFF2-40B4-BE49-F238E27FC236}">
                  <a16:creationId xmlns:a16="http://schemas.microsoft.com/office/drawing/2014/main" xmlns="" id="{5D1FD208-7807-4AE4-A339-54532D8FA2FE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7" name="Freeform: Shape 2436">
              <a:extLst>
                <a:ext uri="{FF2B5EF4-FFF2-40B4-BE49-F238E27FC236}">
                  <a16:creationId xmlns:a16="http://schemas.microsoft.com/office/drawing/2014/main" xmlns="" id="{D9468413-A8AF-49BE-BE53-E106B5564EA3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8" name="Freeform: Shape 2437">
              <a:extLst>
                <a:ext uri="{FF2B5EF4-FFF2-40B4-BE49-F238E27FC236}">
                  <a16:creationId xmlns:a16="http://schemas.microsoft.com/office/drawing/2014/main" xmlns="" id="{5891D0D7-BE9C-483B-B1F8-12CE7BEF5695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9" name="Freeform: Shape 2438">
              <a:extLst>
                <a:ext uri="{FF2B5EF4-FFF2-40B4-BE49-F238E27FC236}">
                  <a16:creationId xmlns:a16="http://schemas.microsoft.com/office/drawing/2014/main" xmlns="" id="{7554C50C-40BE-4CD1-87B1-937C565F325D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0" name="Freeform: Shape 2439">
              <a:extLst>
                <a:ext uri="{FF2B5EF4-FFF2-40B4-BE49-F238E27FC236}">
                  <a16:creationId xmlns:a16="http://schemas.microsoft.com/office/drawing/2014/main" xmlns="" id="{507602D4-5688-41C3-BB25-81165B13BB60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1" name="Freeform: Shape 2440">
              <a:extLst>
                <a:ext uri="{FF2B5EF4-FFF2-40B4-BE49-F238E27FC236}">
                  <a16:creationId xmlns:a16="http://schemas.microsoft.com/office/drawing/2014/main" xmlns="" id="{B1FB5ACB-A702-4E1A-B9CA-D3E752E723FD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2" name="Freeform: Shape 2441">
              <a:extLst>
                <a:ext uri="{FF2B5EF4-FFF2-40B4-BE49-F238E27FC236}">
                  <a16:creationId xmlns:a16="http://schemas.microsoft.com/office/drawing/2014/main" xmlns="" id="{2DB94FAB-9D1D-41B6-B3F7-0324C449425C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3" name="Freeform: Shape 2442">
              <a:extLst>
                <a:ext uri="{FF2B5EF4-FFF2-40B4-BE49-F238E27FC236}">
                  <a16:creationId xmlns:a16="http://schemas.microsoft.com/office/drawing/2014/main" xmlns="" id="{FDD03F64-6A05-4BA7-B7D4-D72FBF89A37D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4" name="Freeform: Shape 2443">
              <a:extLst>
                <a:ext uri="{FF2B5EF4-FFF2-40B4-BE49-F238E27FC236}">
                  <a16:creationId xmlns:a16="http://schemas.microsoft.com/office/drawing/2014/main" xmlns="" id="{B2E6B5D8-86E3-40AE-8E0A-6BBBE718BC99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5" name="Freeform: Shape 2444">
              <a:extLst>
                <a:ext uri="{FF2B5EF4-FFF2-40B4-BE49-F238E27FC236}">
                  <a16:creationId xmlns:a16="http://schemas.microsoft.com/office/drawing/2014/main" xmlns="" id="{EADDF01F-495B-423D-91FC-C05C2C679F2E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6" name="Freeform: Shape 2445">
              <a:extLst>
                <a:ext uri="{FF2B5EF4-FFF2-40B4-BE49-F238E27FC236}">
                  <a16:creationId xmlns:a16="http://schemas.microsoft.com/office/drawing/2014/main" xmlns="" id="{E5C0635A-64D3-4069-92BF-391C856F5BFE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7" name="Freeform: Shape 2446">
              <a:extLst>
                <a:ext uri="{FF2B5EF4-FFF2-40B4-BE49-F238E27FC236}">
                  <a16:creationId xmlns:a16="http://schemas.microsoft.com/office/drawing/2014/main" xmlns="" id="{46F6DA04-7941-4EAA-A913-B122C1227BA6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8" name="Freeform: Shape 2447">
              <a:extLst>
                <a:ext uri="{FF2B5EF4-FFF2-40B4-BE49-F238E27FC236}">
                  <a16:creationId xmlns:a16="http://schemas.microsoft.com/office/drawing/2014/main" xmlns="" id="{A4ECCB8E-38AE-47E6-826E-61D812ECD916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9" name="Freeform: Shape 2448">
              <a:extLst>
                <a:ext uri="{FF2B5EF4-FFF2-40B4-BE49-F238E27FC236}">
                  <a16:creationId xmlns:a16="http://schemas.microsoft.com/office/drawing/2014/main" xmlns="" id="{15D31FF0-5EDE-46DE-85AA-E491E49267C8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0" name="Freeform: Shape 2449">
              <a:extLst>
                <a:ext uri="{FF2B5EF4-FFF2-40B4-BE49-F238E27FC236}">
                  <a16:creationId xmlns:a16="http://schemas.microsoft.com/office/drawing/2014/main" xmlns="" id="{E3BE17EB-BA18-46EB-8399-B46D2DA0838A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1" name="Freeform: Shape 2450">
              <a:extLst>
                <a:ext uri="{FF2B5EF4-FFF2-40B4-BE49-F238E27FC236}">
                  <a16:creationId xmlns:a16="http://schemas.microsoft.com/office/drawing/2014/main" xmlns="" id="{B5CE095C-6E98-4054-890B-8005D2DEC3E7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52" name="Group 2451">
            <a:extLst>
              <a:ext uri="{FF2B5EF4-FFF2-40B4-BE49-F238E27FC236}">
                <a16:creationId xmlns:a16="http://schemas.microsoft.com/office/drawing/2014/main" xmlns="" id="{338C8C22-168D-43AB-ACF4-5B93F6354110}"/>
              </a:ext>
            </a:extLst>
          </p:cNvPr>
          <p:cNvGrpSpPr/>
          <p:nvPr/>
        </p:nvGrpSpPr>
        <p:grpSpPr>
          <a:xfrm flipH="1">
            <a:off x="8126242" y="2348374"/>
            <a:ext cx="301680" cy="230103"/>
            <a:chOff x="3617118" y="5760691"/>
            <a:chExt cx="228600" cy="174362"/>
          </a:xfrm>
        </p:grpSpPr>
        <p:sp>
          <p:nvSpPr>
            <p:cNvPr id="2453" name="Freeform: Shape 2452">
              <a:extLst>
                <a:ext uri="{FF2B5EF4-FFF2-40B4-BE49-F238E27FC236}">
                  <a16:creationId xmlns:a16="http://schemas.microsoft.com/office/drawing/2014/main" xmlns="" id="{599434A6-9F15-41CF-895A-F161B513AB39}"/>
                </a:ext>
              </a:extLst>
            </p:cNvPr>
            <p:cNvSpPr/>
            <p:nvPr/>
          </p:nvSpPr>
          <p:spPr>
            <a:xfrm>
              <a:off x="3657123" y="5763603"/>
              <a:ext cx="19050" cy="171450"/>
            </a:xfrm>
            <a:custGeom>
              <a:avLst/>
              <a:gdLst>
                <a:gd name="connsiteX0" fmla="*/ 7144 w 19050"/>
                <a:gd name="connsiteY0" fmla="*/ 7144 h 171450"/>
                <a:gd name="connsiteX1" fmla="*/ 10001 w 19050"/>
                <a:gd name="connsiteY1" fmla="*/ 166211 h 171450"/>
                <a:gd name="connsiteX2" fmla="*/ 7144 w 19050"/>
                <a:gd name="connsiteY2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144" y="7144"/>
                  </a:moveTo>
                  <a:cubicBezTo>
                    <a:pt x="7144" y="21431"/>
                    <a:pt x="7144" y="166211"/>
                    <a:pt x="10001" y="166211"/>
                  </a:cubicBezTo>
                  <a:cubicBezTo>
                    <a:pt x="19526" y="166211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4" name="Freeform: Shape 2453">
              <a:extLst>
                <a:ext uri="{FF2B5EF4-FFF2-40B4-BE49-F238E27FC236}">
                  <a16:creationId xmlns:a16="http://schemas.microsoft.com/office/drawing/2014/main" xmlns="" id="{7D4B89A2-BA64-4AA8-A511-76DD1588C0CE}"/>
                </a:ext>
              </a:extLst>
            </p:cNvPr>
            <p:cNvSpPr/>
            <p:nvPr/>
          </p:nvSpPr>
          <p:spPr>
            <a:xfrm>
              <a:off x="3648342" y="5760691"/>
              <a:ext cx="19050" cy="38100"/>
            </a:xfrm>
            <a:custGeom>
              <a:avLst/>
              <a:gdLst>
                <a:gd name="connsiteX0" fmla="*/ 14972 w 19050"/>
                <a:gd name="connsiteY0" fmla="*/ 8150 h 38100"/>
                <a:gd name="connsiteX1" fmla="*/ 8305 w 19050"/>
                <a:gd name="connsiteY1" fmla="*/ 31963 h 38100"/>
                <a:gd name="connsiteX2" fmla="*/ 14972 w 19050"/>
                <a:gd name="connsiteY2" fmla="*/ 81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4972" y="8150"/>
                  </a:moveTo>
                  <a:cubicBezTo>
                    <a:pt x="14972" y="8150"/>
                    <a:pt x="3542" y="32915"/>
                    <a:pt x="8305" y="31963"/>
                  </a:cubicBezTo>
                  <a:cubicBezTo>
                    <a:pt x="18782" y="30058"/>
                    <a:pt x="15925" y="1483"/>
                    <a:pt x="14972" y="81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5" name="Freeform: Shape 2454">
              <a:extLst>
                <a:ext uri="{FF2B5EF4-FFF2-40B4-BE49-F238E27FC236}">
                  <a16:creationId xmlns:a16="http://schemas.microsoft.com/office/drawing/2014/main" xmlns="" id="{CAFE058F-02BD-496A-B662-04C409EB52BE}"/>
                </a:ext>
              </a:extLst>
            </p:cNvPr>
            <p:cNvSpPr/>
            <p:nvPr/>
          </p:nvSpPr>
          <p:spPr>
            <a:xfrm>
              <a:off x="3654388" y="5765921"/>
              <a:ext cx="28575" cy="28575"/>
            </a:xfrm>
            <a:custGeom>
              <a:avLst/>
              <a:gdLst>
                <a:gd name="connsiteX0" fmla="*/ 7974 w 28575"/>
                <a:gd name="connsiteY0" fmla="*/ 8636 h 28575"/>
                <a:gd name="connsiteX1" fmla="*/ 20357 w 28575"/>
                <a:gd name="connsiteY1" fmla="*/ 29591 h 28575"/>
                <a:gd name="connsiteX2" fmla="*/ 7974 w 28575"/>
                <a:gd name="connsiteY2" fmla="*/ 86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7974" y="8636"/>
                  </a:moveTo>
                  <a:cubicBezTo>
                    <a:pt x="7974" y="20066"/>
                    <a:pt x="11784" y="26733"/>
                    <a:pt x="20357" y="29591"/>
                  </a:cubicBezTo>
                  <a:cubicBezTo>
                    <a:pt x="37502" y="24828"/>
                    <a:pt x="1307" y="1016"/>
                    <a:pt x="7974" y="86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6" name="Freeform: Shape 2455">
              <a:extLst>
                <a:ext uri="{FF2B5EF4-FFF2-40B4-BE49-F238E27FC236}">
                  <a16:creationId xmlns:a16="http://schemas.microsoft.com/office/drawing/2014/main" xmlns="" id="{C7EB8F34-3FBD-4E55-B082-38081ED60DF4}"/>
                </a:ext>
              </a:extLst>
            </p:cNvPr>
            <p:cNvSpPr/>
            <p:nvPr/>
          </p:nvSpPr>
          <p:spPr>
            <a:xfrm>
              <a:off x="3617118" y="5880760"/>
              <a:ext cx="228600" cy="9525"/>
            </a:xfrm>
            <a:custGeom>
              <a:avLst/>
              <a:gdLst>
                <a:gd name="connsiteX0" fmla="*/ 7144 w 228600"/>
                <a:gd name="connsiteY0" fmla="*/ 7144 h 9525"/>
                <a:gd name="connsiteX1" fmla="*/ 223361 w 228600"/>
                <a:gd name="connsiteY1" fmla="*/ 10001 h 9525"/>
                <a:gd name="connsiteX2" fmla="*/ 7144 w 22860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525">
                  <a:moveTo>
                    <a:pt x="7144" y="7144"/>
                  </a:moveTo>
                  <a:cubicBezTo>
                    <a:pt x="79534" y="7144"/>
                    <a:pt x="151924" y="10001"/>
                    <a:pt x="223361" y="10001"/>
                  </a:cubicBezTo>
                  <a:cubicBezTo>
                    <a:pt x="153829" y="10001"/>
                    <a:pt x="6619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7" name="Freeform: Shape 2456">
              <a:extLst>
                <a:ext uri="{FF2B5EF4-FFF2-40B4-BE49-F238E27FC236}">
                  <a16:creationId xmlns:a16="http://schemas.microsoft.com/office/drawing/2014/main" xmlns="" id="{D3BFBDEF-9E74-466A-9EA6-F37F302EC959}"/>
                </a:ext>
              </a:extLst>
            </p:cNvPr>
            <p:cNvSpPr/>
            <p:nvPr/>
          </p:nvSpPr>
          <p:spPr>
            <a:xfrm>
              <a:off x="3811428" y="5874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8" name="Freeform: Shape 2457">
              <a:extLst>
                <a:ext uri="{FF2B5EF4-FFF2-40B4-BE49-F238E27FC236}">
                  <a16:creationId xmlns:a16="http://schemas.microsoft.com/office/drawing/2014/main" xmlns="" id="{CE600A71-591B-4EC7-A029-D0053F7BEFB9}"/>
                </a:ext>
              </a:extLst>
            </p:cNvPr>
            <p:cNvSpPr/>
            <p:nvPr/>
          </p:nvSpPr>
          <p:spPr>
            <a:xfrm>
              <a:off x="3811278" y="5884570"/>
              <a:ext cx="28575" cy="19050"/>
            </a:xfrm>
            <a:custGeom>
              <a:avLst/>
              <a:gdLst>
                <a:gd name="connsiteX0" fmla="*/ 28249 w 28575"/>
                <a:gd name="connsiteY0" fmla="*/ 7144 h 19050"/>
                <a:gd name="connsiteX1" fmla="*/ 8246 w 28575"/>
                <a:gd name="connsiteY1" fmla="*/ 16669 h 19050"/>
                <a:gd name="connsiteX2" fmla="*/ 28249 w 2857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8249" y="7144"/>
                  </a:moveTo>
                  <a:cubicBezTo>
                    <a:pt x="27296" y="8096"/>
                    <a:pt x="1579" y="5239"/>
                    <a:pt x="8246" y="16669"/>
                  </a:cubicBezTo>
                  <a:cubicBezTo>
                    <a:pt x="9199" y="19526"/>
                    <a:pt x="25391" y="10001"/>
                    <a:pt x="282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9" name="Freeform: Shape 2458">
              <a:extLst>
                <a:ext uri="{FF2B5EF4-FFF2-40B4-BE49-F238E27FC236}">
                  <a16:creationId xmlns:a16="http://schemas.microsoft.com/office/drawing/2014/main" xmlns="" id="{7905F5CB-A013-48DD-A0E8-021556977B64}"/>
                </a:ext>
              </a:extLst>
            </p:cNvPr>
            <p:cNvSpPr/>
            <p:nvPr/>
          </p:nvSpPr>
          <p:spPr>
            <a:xfrm>
              <a:off x="3657056" y="5779780"/>
              <a:ext cx="161925" cy="85725"/>
            </a:xfrm>
            <a:custGeom>
              <a:avLst/>
              <a:gdLst>
                <a:gd name="connsiteX0" fmla="*/ 157706 w 161925"/>
                <a:gd name="connsiteY0" fmla="*/ 81454 h 85725"/>
                <a:gd name="connsiteX1" fmla="*/ 116749 w 161925"/>
                <a:gd name="connsiteY1" fmla="*/ 15732 h 85725"/>
                <a:gd name="connsiteX2" fmla="*/ 74839 w 161925"/>
                <a:gd name="connsiteY2" fmla="*/ 64309 h 85725"/>
                <a:gd name="connsiteX3" fmla="*/ 50074 w 161925"/>
                <a:gd name="connsiteY3" fmla="*/ 46212 h 85725"/>
                <a:gd name="connsiteX4" fmla="*/ 32929 w 161925"/>
                <a:gd name="connsiteY4" fmla="*/ 50974 h 85725"/>
                <a:gd name="connsiteX5" fmla="*/ 10069 w 161925"/>
                <a:gd name="connsiteY5" fmla="*/ 65262 h 85725"/>
                <a:gd name="connsiteX6" fmla="*/ 25309 w 161925"/>
                <a:gd name="connsiteY6" fmla="*/ 74787 h 85725"/>
                <a:gd name="connsiteX7" fmla="*/ 50074 w 161925"/>
                <a:gd name="connsiteY7" fmla="*/ 41449 h 85725"/>
                <a:gd name="connsiteX8" fmla="*/ 71029 w 161925"/>
                <a:gd name="connsiteY8" fmla="*/ 65262 h 85725"/>
                <a:gd name="connsiteX9" fmla="*/ 82459 w 161925"/>
                <a:gd name="connsiteY9" fmla="*/ 40497 h 85725"/>
                <a:gd name="connsiteX10" fmla="*/ 125321 w 161925"/>
                <a:gd name="connsiteY10" fmla="*/ 16684 h 85725"/>
                <a:gd name="connsiteX11" fmla="*/ 157706 w 161925"/>
                <a:gd name="connsiteY11" fmla="*/ 8145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925" h="85725">
                  <a:moveTo>
                    <a:pt x="157706" y="81454"/>
                  </a:moveTo>
                  <a:cubicBezTo>
                    <a:pt x="104366" y="83359"/>
                    <a:pt x="143419" y="22399"/>
                    <a:pt x="116749" y="15732"/>
                  </a:cubicBezTo>
                  <a:cubicBezTo>
                    <a:pt x="78649" y="6207"/>
                    <a:pt x="94841" y="57642"/>
                    <a:pt x="74839" y="64309"/>
                  </a:cubicBezTo>
                  <a:cubicBezTo>
                    <a:pt x="55789" y="70977"/>
                    <a:pt x="57694" y="46212"/>
                    <a:pt x="50074" y="46212"/>
                  </a:cubicBezTo>
                  <a:cubicBezTo>
                    <a:pt x="39596" y="46212"/>
                    <a:pt x="46264" y="47164"/>
                    <a:pt x="32929" y="50974"/>
                  </a:cubicBezTo>
                  <a:cubicBezTo>
                    <a:pt x="51026" y="46212"/>
                    <a:pt x="-6124" y="101457"/>
                    <a:pt x="10069" y="65262"/>
                  </a:cubicBezTo>
                  <a:cubicBezTo>
                    <a:pt x="11974" y="60499"/>
                    <a:pt x="20546" y="77644"/>
                    <a:pt x="25309" y="74787"/>
                  </a:cubicBezTo>
                  <a:cubicBezTo>
                    <a:pt x="42454" y="63357"/>
                    <a:pt x="16736" y="40497"/>
                    <a:pt x="50074" y="41449"/>
                  </a:cubicBezTo>
                  <a:cubicBezTo>
                    <a:pt x="58646" y="41449"/>
                    <a:pt x="54836" y="68119"/>
                    <a:pt x="71029" y="65262"/>
                  </a:cubicBezTo>
                  <a:cubicBezTo>
                    <a:pt x="79601" y="64309"/>
                    <a:pt x="77696" y="44307"/>
                    <a:pt x="82459" y="40497"/>
                  </a:cubicBezTo>
                  <a:cubicBezTo>
                    <a:pt x="93889" y="29067"/>
                    <a:pt x="95794" y="-10938"/>
                    <a:pt x="125321" y="16684"/>
                  </a:cubicBezTo>
                  <a:cubicBezTo>
                    <a:pt x="140561" y="30019"/>
                    <a:pt x="117701" y="81454"/>
                    <a:pt x="157706" y="814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60" name="Group 2459">
            <a:extLst>
              <a:ext uri="{FF2B5EF4-FFF2-40B4-BE49-F238E27FC236}">
                <a16:creationId xmlns:a16="http://schemas.microsoft.com/office/drawing/2014/main" xmlns="" id="{47C65A25-28BF-4B02-B003-E84B81DD077E}"/>
              </a:ext>
            </a:extLst>
          </p:cNvPr>
          <p:cNvGrpSpPr/>
          <p:nvPr/>
        </p:nvGrpSpPr>
        <p:grpSpPr>
          <a:xfrm rot="2082564" flipH="1">
            <a:off x="4853065" y="1704590"/>
            <a:ext cx="59697" cy="378290"/>
            <a:chOff x="6246591" y="2972793"/>
            <a:chExt cx="205168" cy="1300125"/>
          </a:xfrm>
        </p:grpSpPr>
        <p:sp>
          <p:nvSpPr>
            <p:cNvPr id="2461" name="Freeform: Shape 2460">
              <a:extLst>
                <a:ext uri="{FF2B5EF4-FFF2-40B4-BE49-F238E27FC236}">
                  <a16:creationId xmlns:a16="http://schemas.microsoft.com/office/drawing/2014/main" xmlns="" id="{9B7E73E7-BB75-4CA6-8F9B-FACD8033EB46}"/>
                </a:ext>
              </a:extLst>
            </p:cNvPr>
            <p:cNvSpPr/>
            <p:nvPr/>
          </p:nvSpPr>
          <p:spPr>
            <a:xfrm>
              <a:off x="6264116" y="3118566"/>
              <a:ext cx="19050" cy="9525"/>
            </a:xfrm>
            <a:custGeom>
              <a:avLst/>
              <a:gdLst>
                <a:gd name="connsiteX0" fmla="*/ 11906 w 19050"/>
                <a:gd name="connsiteY0" fmla="*/ 7538 h 9525"/>
                <a:gd name="connsiteX1" fmla="*/ 7144 w 19050"/>
                <a:gd name="connsiteY1" fmla="*/ 8491 h 9525"/>
                <a:gd name="connsiteX2" fmla="*/ 11906 w 19050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538"/>
                  </a:moveTo>
                  <a:cubicBezTo>
                    <a:pt x="4286" y="8491"/>
                    <a:pt x="16669" y="9443"/>
                    <a:pt x="7144" y="8491"/>
                  </a:cubicBezTo>
                  <a:cubicBezTo>
                    <a:pt x="7144" y="7538"/>
                    <a:pt x="9049" y="6586"/>
                    <a:pt x="11906" y="753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2" name="Freeform: Shape 2461">
              <a:extLst>
                <a:ext uri="{FF2B5EF4-FFF2-40B4-BE49-F238E27FC236}">
                  <a16:creationId xmlns:a16="http://schemas.microsoft.com/office/drawing/2014/main" xmlns="" id="{EDA23DF1-13ED-43D1-A60B-D13F8138A667}"/>
                </a:ext>
              </a:extLst>
            </p:cNvPr>
            <p:cNvSpPr/>
            <p:nvPr/>
          </p:nvSpPr>
          <p:spPr>
            <a:xfrm>
              <a:off x="6261259" y="3113246"/>
              <a:ext cx="190500" cy="1000125"/>
            </a:xfrm>
            <a:custGeom>
              <a:avLst/>
              <a:gdLst>
                <a:gd name="connsiteX0" fmla="*/ 7144 w 190500"/>
                <a:gd name="connsiteY0" fmla="*/ 64294 h 1000125"/>
                <a:gd name="connsiteX1" fmla="*/ 35719 w 190500"/>
                <a:gd name="connsiteY1" fmla="*/ 511016 h 1000125"/>
                <a:gd name="connsiteX2" fmla="*/ 80486 w 190500"/>
                <a:gd name="connsiteY2" fmla="*/ 829151 h 1000125"/>
                <a:gd name="connsiteX3" fmla="*/ 92869 w 190500"/>
                <a:gd name="connsiteY3" fmla="*/ 924401 h 1000125"/>
                <a:gd name="connsiteX4" fmla="*/ 135731 w 190500"/>
                <a:gd name="connsiteY4" fmla="*/ 981551 h 1000125"/>
                <a:gd name="connsiteX5" fmla="*/ 120491 w 190500"/>
                <a:gd name="connsiteY5" fmla="*/ 981551 h 1000125"/>
                <a:gd name="connsiteX6" fmla="*/ 144304 w 190500"/>
                <a:gd name="connsiteY6" fmla="*/ 810101 h 1000125"/>
                <a:gd name="connsiteX7" fmla="*/ 144304 w 190500"/>
                <a:gd name="connsiteY7" fmla="*/ 750094 h 1000125"/>
                <a:gd name="connsiteX8" fmla="*/ 142399 w 190500"/>
                <a:gd name="connsiteY8" fmla="*/ 370999 h 1000125"/>
                <a:gd name="connsiteX9" fmla="*/ 152876 w 190500"/>
                <a:gd name="connsiteY9" fmla="*/ 375761 h 1000125"/>
                <a:gd name="connsiteX10" fmla="*/ 125254 w 190500"/>
                <a:gd name="connsiteY10" fmla="*/ 170974 h 1000125"/>
                <a:gd name="connsiteX11" fmla="*/ 133826 w 190500"/>
                <a:gd name="connsiteY11" fmla="*/ 172879 h 1000125"/>
                <a:gd name="connsiteX12" fmla="*/ 128111 w 190500"/>
                <a:gd name="connsiteY12" fmla="*/ 150971 h 1000125"/>
                <a:gd name="connsiteX13" fmla="*/ 127159 w 190500"/>
                <a:gd name="connsiteY13" fmla="*/ 141446 h 1000125"/>
                <a:gd name="connsiteX14" fmla="*/ 125254 w 190500"/>
                <a:gd name="connsiteY14" fmla="*/ 102394 h 1000125"/>
                <a:gd name="connsiteX15" fmla="*/ 130969 w 190500"/>
                <a:gd name="connsiteY15" fmla="*/ 133826 h 1000125"/>
                <a:gd name="connsiteX16" fmla="*/ 120491 w 190500"/>
                <a:gd name="connsiteY16" fmla="*/ 68104 h 1000125"/>
                <a:gd name="connsiteX17" fmla="*/ 121444 w 190500"/>
                <a:gd name="connsiteY17" fmla="*/ 55721 h 1000125"/>
                <a:gd name="connsiteX18" fmla="*/ 30956 w 190500"/>
                <a:gd name="connsiteY18" fmla="*/ 18574 h 1000125"/>
                <a:gd name="connsiteX19" fmla="*/ 101441 w 190500"/>
                <a:gd name="connsiteY19" fmla="*/ 9049 h 1000125"/>
                <a:gd name="connsiteX20" fmla="*/ 136684 w 190500"/>
                <a:gd name="connsiteY20" fmla="*/ 7144 h 1000125"/>
                <a:gd name="connsiteX21" fmla="*/ 159544 w 190500"/>
                <a:gd name="connsiteY21" fmla="*/ 556736 h 1000125"/>
                <a:gd name="connsiteX22" fmla="*/ 130969 w 190500"/>
                <a:gd name="connsiteY22" fmla="*/ 1000601 h 1000125"/>
                <a:gd name="connsiteX23" fmla="*/ 21431 w 190500"/>
                <a:gd name="connsiteY23" fmla="*/ 538639 h 1000125"/>
                <a:gd name="connsiteX24" fmla="*/ 7144 w 190500"/>
                <a:gd name="connsiteY24" fmla="*/ 64294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" h="1000125">
                  <a:moveTo>
                    <a:pt x="7144" y="64294"/>
                  </a:moveTo>
                  <a:cubicBezTo>
                    <a:pt x="13811" y="90011"/>
                    <a:pt x="23336" y="513874"/>
                    <a:pt x="35719" y="511016"/>
                  </a:cubicBezTo>
                  <a:cubicBezTo>
                    <a:pt x="6191" y="580549"/>
                    <a:pt x="74771" y="760571"/>
                    <a:pt x="80486" y="829151"/>
                  </a:cubicBezTo>
                  <a:cubicBezTo>
                    <a:pt x="83344" y="862489"/>
                    <a:pt x="83344" y="891064"/>
                    <a:pt x="92869" y="924401"/>
                  </a:cubicBezTo>
                  <a:cubicBezTo>
                    <a:pt x="100489" y="950119"/>
                    <a:pt x="134779" y="976789"/>
                    <a:pt x="135731" y="981551"/>
                  </a:cubicBezTo>
                  <a:cubicBezTo>
                    <a:pt x="130969" y="981551"/>
                    <a:pt x="125254" y="981551"/>
                    <a:pt x="120491" y="981551"/>
                  </a:cubicBezTo>
                  <a:cubicBezTo>
                    <a:pt x="201454" y="1036796"/>
                    <a:pt x="104299" y="841534"/>
                    <a:pt x="144304" y="810101"/>
                  </a:cubicBezTo>
                  <a:cubicBezTo>
                    <a:pt x="140494" y="819626"/>
                    <a:pt x="147161" y="761524"/>
                    <a:pt x="144304" y="750094"/>
                  </a:cubicBezTo>
                  <a:cubicBezTo>
                    <a:pt x="136684" y="691991"/>
                    <a:pt x="149066" y="472916"/>
                    <a:pt x="142399" y="370999"/>
                  </a:cubicBezTo>
                  <a:cubicBezTo>
                    <a:pt x="141446" y="373856"/>
                    <a:pt x="152876" y="377666"/>
                    <a:pt x="152876" y="375761"/>
                  </a:cubicBezTo>
                  <a:cubicBezTo>
                    <a:pt x="131921" y="307181"/>
                    <a:pt x="118586" y="236696"/>
                    <a:pt x="125254" y="170974"/>
                  </a:cubicBezTo>
                  <a:cubicBezTo>
                    <a:pt x="125254" y="170021"/>
                    <a:pt x="134779" y="187166"/>
                    <a:pt x="133826" y="172879"/>
                  </a:cubicBezTo>
                  <a:cubicBezTo>
                    <a:pt x="130969" y="150019"/>
                    <a:pt x="119539" y="155734"/>
                    <a:pt x="128111" y="150971"/>
                  </a:cubicBezTo>
                  <a:cubicBezTo>
                    <a:pt x="126206" y="134779"/>
                    <a:pt x="125254" y="131921"/>
                    <a:pt x="127159" y="141446"/>
                  </a:cubicBezTo>
                  <a:cubicBezTo>
                    <a:pt x="127159" y="132874"/>
                    <a:pt x="127159" y="107156"/>
                    <a:pt x="125254" y="102394"/>
                  </a:cubicBezTo>
                  <a:cubicBezTo>
                    <a:pt x="125254" y="113824"/>
                    <a:pt x="127159" y="124301"/>
                    <a:pt x="130969" y="133826"/>
                  </a:cubicBezTo>
                  <a:cubicBezTo>
                    <a:pt x="130016" y="114776"/>
                    <a:pt x="122396" y="70009"/>
                    <a:pt x="120491" y="68104"/>
                  </a:cubicBezTo>
                  <a:cubicBezTo>
                    <a:pt x="125254" y="66199"/>
                    <a:pt x="125254" y="61436"/>
                    <a:pt x="121444" y="55721"/>
                  </a:cubicBezTo>
                  <a:cubicBezTo>
                    <a:pt x="117634" y="29051"/>
                    <a:pt x="87154" y="-10954"/>
                    <a:pt x="30956" y="18574"/>
                  </a:cubicBezTo>
                  <a:cubicBezTo>
                    <a:pt x="60484" y="13811"/>
                    <a:pt x="50959" y="7144"/>
                    <a:pt x="101441" y="9049"/>
                  </a:cubicBezTo>
                  <a:cubicBezTo>
                    <a:pt x="78581" y="24289"/>
                    <a:pt x="120491" y="7144"/>
                    <a:pt x="136684" y="7144"/>
                  </a:cubicBezTo>
                  <a:cubicBezTo>
                    <a:pt x="143351" y="182404"/>
                    <a:pt x="151924" y="388144"/>
                    <a:pt x="159544" y="556736"/>
                  </a:cubicBezTo>
                  <a:cubicBezTo>
                    <a:pt x="206216" y="656749"/>
                    <a:pt x="199549" y="1001554"/>
                    <a:pt x="130969" y="1000601"/>
                  </a:cubicBezTo>
                  <a:cubicBezTo>
                    <a:pt x="10001" y="999649"/>
                    <a:pt x="24289" y="619601"/>
                    <a:pt x="21431" y="538639"/>
                  </a:cubicBezTo>
                  <a:cubicBezTo>
                    <a:pt x="12859" y="391954"/>
                    <a:pt x="12859" y="123349"/>
                    <a:pt x="7144" y="642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3" name="Freeform: Shape 2462">
              <a:extLst>
                <a:ext uri="{FF2B5EF4-FFF2-40B4-BE49-F238E27FC236}">
                  <a16:creationId xmlns:a16="http://schemas.microsoft.com/office/drawing/2014/main" xmlns="" id="{BAFFE9C0-DE52-447D-AAF2-500EF1553670}"/>
                </a:ext>
              </a:extLst>
            </p:cNvPr>
            <p:cNvSpPr/>
            <p:nvPr/>
          </p:nvSpPr>
          <p:spPr>
            <a:xfrm>
              <a:off x="6278212" y="3118008"/>
              <a:ext cx="19050" cy="9525"/>
            </a:xfrm>
            <a:custGeom>
              <a:avLst/>
              <a:gdLst>
                <a:gd name="connsiteX0" fmla="*/ 7335 w 19050"/>
                <a:gd name="connsiteY0" fmla="*/ 7144 h 9525"/>
                <a:gd name="connsiteX1" fmla="*/ 10193 w 19050"/>
                <a:gd name="connsiteY1" fmla="*/ 10954 h 9525"/>
                <a:gd name="connsiteX2" fmla="*/ 7335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335" y="7144"/>
                  </a:moveTo>
                  <a:cubicBezTo>
                    <a:pt x="9241" y="8096"/>
                    <a:pt x="14955" y="9049"/>
                    <a:pt x="10193" y="10954"/>
                  </a:cubicBezTo>
                  <a:cubicBezTo>
                    <a:pt x="9241" y="10001"/>
                    <a:pt x="6383" y="8096"/>
                    <a:pt x="733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4" name="Freeform: Shape 2463">
              <a:extLst>
                <a:ext uri="{FF2B5EF4-FFF2-40B4-BE49-F238E27FC236}">
                  <a16:creationId xmlns:a16="http://schemas.microsoft.com/office/drawing/2014/main" xmlns="" id="{BFD3249F-510C-4DAF-803B-80345C611BEE}"/>
                </a:ext>
              </a:extLst>
            </p:cNvPr>
            <p:cNvSpPr/>
            <p:nvPr/>
          </p:nvSpPr>
          <p:spPr>
            <a:xfrm>
              <a:off x="6377333" y="3157272"/>
              <a:ext cx="9525" cy="9525"/>
            </a:xfrm>
            <a:custGeom>
              <a:avLst/>
              <a:gdLst>
                <a:gd name="connsiteX0" fmla="*/ 8227 w 9525"/>
                <a:gd name="connsiteY0" fmla="*/ 8837 h 9525"/>
                <a:gd name="connsiteX1" fmla="*/ 822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8837"/>
                  </a:moveTo>
                  <a:cubicBezTo>
                    <a:pt x="9179" y="8837"/>
                    <a:pt x="5369" y="5027"/>
                    <a:pt x="8227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5" name="Freeform: Shape 2464">
              <a:extLst>
                <a:ext uri="{FF2B5EF4-FFF2-40B4-BE49-F238E27FC236}">
                  <a16:creationId xmlns:a16="http://schemas.microsoft.com/office/drawing/2014/main" xmlns="" id="{EEE80E31-4043-44F3-8098-92656779F73A}"/>
                </a:ext>
              </a:extLst>
            </p:cNvPr>
            <p:cNvSpPr/>
            <p:nvPr/>
          </p:nvSpPr>
          <p:spPr>
            <a:xfrm>
              <a:off x="6376511" y="3182778"/>
              <a:ext cx="9525" cy="19050"/>
            </a:xfrm>
            <a:custGeom>
              <a:avLst/>
              <a:gdLst>
                <a:gd name="connsiteX0" fmla="*/ 10001 w 9525"/>
                <a:gd name="connsiteY0" fmla="*/ 20479 h 19050"/>
                <a:gd name="connsiteX1" fmla="*/ 7144 w 9525"/>
                <a:gd name="connsiteY1" fmla="*/ 7144 h 19050"/>
                <a:gd name="connsiteX2" fmla="*/ 10001 w 9525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001" y="20479"/>
                  </a:moveTo>
                  <a:cubicBezTo>
                    <a:pt x="9049" y="19526"/>
                    <a:pt x="7144" y="11906"/>
                    <a:pt x="7144" y="7144"/>
                  </a:cubicBezTo>
                  <a:lnTo>
                    <a:pt x="10001" y="2047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6" name="Freeform: Shape 2465">
              <a:extLst>
                <a:ext uri="{FF2B5EF4-FFF2-40B4-BE49-F238E27FC236}">
                  <a16:creationId xmlns:a16="http://schemas.microsoft.com/office/drawing/2014/main" xmlns="" id="{407190D1-F823-47F3-9C6F-012C884FC829}"/>
                </a:ext>
              </a:extLst>
            </p:cNvPr>
            <p:cNvSpPr/>
            <p:nvPr/>
          </p:nvSpPr>
          <p:spPr>
            <a:xfrm>
              <a:off x="6375559" y="322945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8096" y="11906"/>
                    <a:pt x="8096" y="10954"/>
                    <a:pt x="7144" y="7144"/>
                  </a:cubicBezTo>
                  <a:cubicBezTo>
                    <a:pt x="8096" y="7144"/>
                    <a:pt x="8096" y="8096"/>
                    <a:pt x="9049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7" name="Freeform: Shape 2466">
              <a:extLst>
                <a:ext uri="{FF2B5EF4-FFF2-40B4-BE49-F238E27FC236}">
                  <a16:creationId xmlns:a16="http://schemas.microsoft.com/office/drawing/2014/main" xmlns="" id="{5C7763DB-899D-4048-866F-080238E2E7F6}"/>
                </a:ext>
              </a:extLst>
            </p:cNvPr>
            <p:cNvSpPr/>
            <p:nvPr/>
          </p:nvSpPr>
          <p:spPr>
            <a:xfrm>
              <a:off x="6378416" y="3234120"/>
              <a:ext cx="9525" cy="19050"/>
            </a:xfrm>
            <a:custGeom>
              <a:avLst/>
              <a:gdLst>
                <a:gd name="connsiteX0" fmla="*/ 8096 w 9525"/>
                <a:gd name="connsiteY0" fmla="*/ 7237 h 19050"/>
                <a:gd name="connsiteX1" fmla="*/ 7144 w 9525"/>
                <a:gd name="connsiteY1" fmla="*/ 12952 h 19050"/>
                <a:gd name="connsiteX2" fmla="*/ 8096 w 952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237"/>
                  </a:moveTo>
                  <a:cubicBezTo>
                    <a:pt x="8096" y="10095"/>
                    <a:pt x="8096" y="11999"/>
                    <a:pt x="7144" y="12952"/>
                  </a:cubicBezTo>
                  <a:cubicBezTo>
                    <a:pt x="8096" y="12952"/>
                    <a:pt x="6191" y="6285"/>
                    <a:pt x="8096" y="72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8" name="Freeform: Shape 2467">
              <a:extLst>
                <a:ext uri="{FF2B5EF4-FFF2-40B4-BE49-F238E27FC236}">
                  <a16:creationId xmlns:a16="http://schemas.microsoft.com/office/drawing/2014/main" xmlns="" id="{05162DF8-F219-4DCE-99B7-C1DB9C2CF9C7}"/>
                </a:ext>
              </a:extLst>
            </p:cNvPr>
            <p:cNvSpPr/>
            <p:nvPr/>
          </p:nvSpPr>
          <p:spPr>
            <a:xfrm>
              <a:off x="6380603" y="3310076"/>
              <a:ext cx="9525" cy="19050"/>
            </a:xfrm>
            <a:custGeom>
              <a:avLst/>
              <a:gdLst>
                <a:gd name="connsiteX0" fmla="*/ 7814 w 9525"/>
                <a:gd name="connsiteY0" fmla="*/ 7481 h 19050"/>
                <a:gd name="connsiteX1" fmla="*/ 7814 w 9525"/>
                <a:gd name="connsiteY1" fmla="*/ 15101 h 19050"/>
                <a:gd name="connsiteX2" fmla="*/ 7814 w 9525"/>
                <a:gd name="connsiteY2" fmla="*/ 748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4" y="7481"/>
                  </a:moveTo>
                  <a:cubicBezTo>
                    <a:pt x="7814" y="9386"/>
                    <a:pt x="8767" y="13196"/>
                    <a:pt x="7814" y="15101"/>
                  </a:cubicBezTo>
                  <a:cubicBezTo>
                    <a:pt x="8767" y="12243"/>
                    <a:pt x="5910" y="5576"/>
                    <a:pt x="7814" y="74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9" name="Freeform: Shape 2468">
              <a:extLst>
                <a:ext uri="{FF2B5EF4-FFF2-40B4-BE49-F238E27FC236}">
                  <a16:creationId xmlns:a16="http://schemas.microsoft.com/office/drawing/2014/main" xmlns="" id="{9B2ED12F-61FB-4DA2-89A0-EF05A16C6366}"/>
                </a:ext>
              </a:extLst>
            </p:cNvPr>
            <p:cNvSpPr/>
            <p:nvPr/>
          </p:nvSpPr>
          <p:spPr>
            <a:xfrm>
              <a:off x="6385084" y="33456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0" name="Freeform: Shape 2469">
              <a:extLst>
                <a:ext uri="{FF2B5EF4-FFF2-40B4-BE49-F238E27FC236}">
                  <a16:creationId xmlns:a16="http://schemas.microsoft.com/office/drawing/2014/main" xmlns="" id="{DFC546A3-F4A0-4AD6-B86D-B4BAA198E3CF}"/>
                </a:ext>
              </a:extLst>
            </p:cNvPr>
            <p:cNvSpPr/>
            <p:nvPr/>
          </p:nvSpPr>
          <p:spPr>
            <a:xfrm>
              <a:off x="6399371" y="3988698"/>
              <a:ext cx="9525" cy="9525"/>
            </a:xfrm>
            <a:custGeom>
              <a:avLst/>
              <a:gdLst>
                <a:gd name="connsiteX0" fmla="*/ 7144 w 9525"/>
                <a:gd name="connsiteY0" fmla="*/ 10849 h 9525"/>
                <a:gd name="connsiteX1" fmla="*/ 7144 w 9525"/>
                <a:gd name="connsiteY1" fmla="*/ 108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849"/>
                  </a:moveTo>
                  <a:cubicBezTo>
                    <a:pt x="7144" y="4181"/>
                    <a:pt x="7144" y="7991"/>
                    <a:pt x="7144" y="108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1" name="Freeform: Shape 2470">
              <a:extLst>
                <a:ext uri="{FF2B5EF4-FFF2-40B4-BE49-F238E27FC236}">
                  <a16:creationId xmlns:a16="http://schemas.microsoft.com/office/drawing/2014/main" xmlns="" id="{2A0FF5AD-3609-464C-80FC-2B81FD7A7C18}"/>
                </a:ext>
              </a:extLst>
            </p:cNvPr>
            <p:cNvSpPr/>
            <p:nvPr/>
          </p:nvSpPr>
          <p:spPr>
            <a:xfrm>
              <a:off x="6344812" y="4005738"/>
              <a:ext cx="9525" cy="9525"/>
            </a:xfrm>
            <a:custGeom>
              <a:avLst/>
              <a:gdLst>
                <a:gd name="connsiteX0" fmla="*/ 7410 w 9525"/>
                <a:gd name="connsiteY0" fmla="*/ 10954 h 9525"/>
                <a:gd name="connsiteX1" fmla="*/ 8363 w 9525"/>
                <a:gd name="connsiteY1" fmla="*/ 7144 h 9525"/>
                <a:gd name="connsiteX2" fmla="*/ 7410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10954"/>
                  </a:moveTo>
                  <a:cubicBezTo>
                    <a:pt x="6458" y="7144"/>
                    <a:pt x="8363" y="8096"/>
                    <a:pt x="8363" y="7144"/>
                  </a:cubicBezTo>
                  <a:cubicBezTo>
                    <a:pt x="9316" y="10954"/>
                    <a:pt x="7410" y="7144"/>
                    <a:pt x="7410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2" name="Freeform: Shape 2471">
              <a:extLst>
                <a:ext uri="{FF2B5EF4-FFF2-40B4-BE49-F238E27FC236}">
                  <a16:creationId xmlns:a16="http://schemas.microsoft.com/office/drawing/2014/main" xmlns="" id="{C5A4E328-E1AF-41A6-AEA5-7DE6A425F9AB}"/>
                </a:ext>
              </a:extLst>
            </p:cNvPr>
            <p:cNvSpPr/>
            <p:nvPr/>
          </p:nvSpPr>
          <p:spPr>
            <a:xfrm>
              <a:off x="6325288" y="3859053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8837" y="7144"/>
                    <a:pt x="5027" y="10001"/>
                    <a:pt x="883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3" name="Freeform: Shape 2472">
              <a:extLst>
                <a:ext uri="{FF2B5EF4-FFF2-40B4-BE49-F238E27FC236}">
                  <a16:creationId xmlns:a16="http://schemas.microsoft.com/office/drawing/2014/main" xmlns="" id="{B32B2950-9D58-4783-A688-ED01F434B592}"/>
                </a:ext>
              </a:extLst>
            </p:cNvPr>
            <p:cNvSpPr/>
            <p:nvPr/>
          </p:nvSpPr>
          <p:spPr>
            <a:xfrm>
              <a:off x="6328492" y="4108846"/>
              <a:ext cx="9525" cy="9525"/>
            </a:xfrm>
            <a:custGeom>
              <a:avLst/>
              <a:gdLst>
                <a:gd name="connsiteX0" fmla="*/ 8491 w 9525"/>
                <a:gd name="connsiteY0" fmla="*/ 7858 h 9525"/>
                <a:gd name="connsiteX1" fmla="*/ 7538 w 9525"/>
                <a:gd name="connsiteY1" fmla="*/ 7858 h 9525"/>
                <a:gd name="connsiteX2" fmla="*/ 849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858"/>
                  </a:moveTo>
                  <a:cubicBezTo>
                    <a:pt x="7538" y="6906"/>
                    <a:pt x="6586" y="9763"/>
                    <a:pt x="7538" y="7858"/>
                  </a:cubicBezTo>
                  <a:cubicBezTo>
                    <a:pt x="8491" y="6906"/>
                    <a:pt x="8491" y="6906"/>
                    <a:pt x="8491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4" name="Freeform: Shape 2473">
              <a:extLst>
                <a:ext uri="{FF2B5EF4-FFF2-40B4-BE49-F238E27FC236}">
                  <a16:creationId xmlns:a16="http://schemas.microsoft.com/office/drawing/2014/main" xmlns="" id="{13FB5698-28A4-4D80-9A51-40F10BBF68E4}"/>
                </a:ext>
              </a:extLst>
            </p:cNvPr>
            <p:cNvSpPr/>
            <p:nvPr/>
          </p:nvSpPr>
          <p:spPr>
            <a:xfrm>
              <a:off x="6325903" y="4110993"/>
              <a:ext cx="104775" cy="161925"/>
            </a:xfrm>
            <a:custGeom>
              <a:avLst/>
              <a:gdLst>
                <a:gd name="connsiteX0" fmla="*/ 100614 w 104775"/>
                <a:gd name="connsiteY0" fmla="*/ 7616 h 161925"/>
                <a:gd name="connsiteX1" fmla="*/ 68229 w 104775"/>
                <a:gd name="connsiteY1" fmla="*/ 128584 h 161925"/>
                <a:gd name="connsiteX2" fmla="*/ 63467 w 104775"/>
                <a:gd name="connsiteY2" fmla="*/ 127631 h 161925"/>
                <a:gd name="connsiteX3" fmla="*/ 30129 w 104775"/>
                <a:gd name="connsiteY3" fmla="*/ 79054 h 161925"/>
                <a:gd name="connsiteX4" fmla="*/ 39654 w 104775"/>
                <a:gd name="connsiteY4" fmla="*/ 74291 h 161925"/>
                <a:gd name="connsiteX5" fmla="*/ 42512 w 104775"/>
                <a:gd name="connsiteY5" fmla="*/ 72386 h 161925"/>
                <a:gd name="connsiteX6" fmla="*/ 27272 w 104775"/>
                <a:gd name="connsiteY6" fmla="*/ 51431 h 161925"/>
                <a:gd name="connsiteX7" fmla="*/ 21556 w 104775"/>
                <a:gd name="connsiteY7" fmla="*/ 46669 h 161925"/>
                <a:gd name="connsiteX8" fmla="*/ 12031 w 104775"/>
                <a:gd name="connsiteY8" fmla="*/ 48574 h 161925"/>
                <a:gd name="connsiteX9" fmla="*/ 10127 w 104775"/>
                <a:gd name="connsiteY9" fmla="*/ 47621 h 161925"/>
                <a:gd name="connsiteX10" fmla="*/ 10127 w 104775"/>
                <a:gd name="connsiteY10" fmla="*/ 40954 h 161925"/>
                <a:gd name="connsiteX11" fmla="*/ 21556 w 104775"/>
                <a:gd name="connsiteY11" fmla="*/ 38096 h 161925"/>
                <a:gd name="connsiteX12" fmla="*/ 7269 w 104775"/>
                <a:gd name="connsiteY12" fmla="*/ 35239 h 161925"/>
                <a:gd name="connsiteX13" fmla="*/ 12031 w 104775"/>
                <a:gd name="connsiteY13" fmla="*/ 8569 h 161925"/>
                <a:gd name="connsiteX14" fmla="*/ 9174 w 104775"/>
                <a:gd name="connsiteY14" fmla="*/ 11426 h 161925"/>
                <a:gd name="connsiteX15" fmla="*/ 12984 w 104775"/>
                <a:gd name="connsiteY15" fmla="*/ 9521 h 161925"/>
                <a:gd name="connsiteX16" fmla="*/ 66324 w 104775"/>
                <a:gd name="connsiteY16" fmla="*/ 136204 h 161925"/>
                <a:gd name="connsiteX17" fmla="*/ 71087 w 104775"/>
                <a:gd name="connsiteY17" fmla="*/ 134299 h 161925"/>
                <a:gd name="connsiteX18" fmla="*/ 72039 w 104775"/>
                <a:gd name="connsiteY18" fmla="*/ 135251 h 161925"/>
                <a:gd name="connsiteX19" fmla="*/ 72992 w 104775"/>
                <a:gd name="connsiteY19" fmla="*/ 133346 h 161925"/>
                <a:gd name="connsiteX20" fmla="*/ 100614 w 104775"/>
                <a:gd name="connsiteY20" fmla="*/ 761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775" h="161925">
                  <a:moveTo>
                    <a:pt x="100614" y="7616"/>
                  </a:moveTo>
                  <a:cubicBezTo>
                    <a:pt x="90137" y="-2861"/>
                    <a:pt x="41559" y="164779"/>
                    <a:pt x="68229" y="128584"/>
                  </a:cubicBezTo>
                  <a:cubicBezTo>
                    <a:pt x="24414" y="189544"/>
                    <a:pt x="105377" y="132394"/>
                    <a:pt x="63467" y="127631"/>
                  </a:cubicBezTo>
                  <a:cubicBezTo>
                    <a:pt x="65372" y="129536"/>
                    <a:pt x="32987" y="78101"/>
                    <a:pt x="30129" y="79054"/>
                  </a:cubicBezTo>
                  <a:cubicBezTo>
                    <a:pt x="38702" y="70481"/>
                    <a:pt x="23462" y="89531"/>
                    <a:pt x="39654" y="74291"/>
                  </a:cubicBezTo>
                  <a:cubicBezTo>
                    <a:pt x="37749" y="73339"/>
                    <a:pt x="38702" y="72386"/>
                    <a:pt x="42512" y="72386"/>
                  </a:cubicBezTo>
                  <a:cubicBezTo>
                    <a:pt x="32034" y="71434"/>
                    <a:pt x="8222" y="57146"/>
                    <a:pt x="27272" y="51431"/>
                  </a:cubicBezTo>
                  <a:cubicBezTo>
                    <a:pt x="22509" y="71434"/>
                    <a:pt x="15842" y="35239"/>
                    <a:pt x="21556" y="46669"/>
                  </a:cubicBezTo>
                  <a:cubicBezTo>
                    <a:pt x="19652" y="44764"/>
                    <a:pt x="12984" y="49526"/>
                    <a:pt x="12031" y="48574"/>
                  </a:cubicBezTo>
                  <a:cubicBezTo>
                    <a:pt x="13937" y="48574"/>
                    <a:pt x="13937" y="47621"/>
                    <a:pt x="10127" y="47621"/>
                  </a:cubicBezTo>
                  <a:cubicBezTo>
                    <a:pt x="10127" y="39049"/>
                    <a:pt x="18699" y="52384"/>
                    <a:pt x="10127" y="40954"/>
                  </a:cubicBezTo>
                  <a:cubicBezTo>
                    <a:pt x="15842" y="38096"/>
                    <a:pt x="14889" y="42859"/>
                    <a:pt x="21556" y="38096"/>
                  </a:cubicBezTo>
                  <a:cubicBezTo>
                    <a:pt x="21556" y="38096"/>
                    <a:pt x="9174" y="35239"/>
                    <a:pt x="7269" y="35239"/>
                  </a:cubicBezTo>
                  <a:cubicBezTo>
                    <a:pt x="6317" y="25714"/>
                    <a:pt x="11079" y="12379"/>
                    <a:pt x="12031" y="8569"/>
                  </a:cubicBezTo>
                  <a:cubicBezTo>
                    <a:pt x="11079" y="10474"/>
                    <a:pt x="8222" y="10474"/>
                    <a:pt x="9174" y="11426"/>
                  </a:cubicBezTo>
                  <a:cubicBezTo>
                    <a:pt x="12984" y="11426"/>
                    <a:pt x="13937" y="11426"/>
                    <a:pt x="12984" y="9521"/>
                  </a:cubicBezTo>
                  <a:cubicBezTo>
                    <a:pt x="11079" y="9521"/>
                    <a:pt x="71087" y="107629"/>
                    <a:pt x="66324" y="136204"/>
                  </a:cubicBezTo>
                  <a:cubicBezTo>
                    <a:pt x="67277" y="137156"/>
                    <a:pt x="70134" y="123821"/>
                    <a:pt x="71087" y="134299"/>
                  </a:cubicBezTo>
                  <a:cubicBezTo>
                    <a:pt x="70134" y="132394"/>
                    <a:pt x="71087" y="133346"/>
                    <a:pt x="72039" y="135251"/>
                  </a:cubicBezTo>
                  <a:cubicBezTo>
                    <a:pt x="69181" y="129536"/>
                    <a:pt x="72039" y="131441"/>
                    <a:pt x="72992" y="133346"/>
                  </a:cubicBezTo>
                  <a:cubicBezTo>
                    <a:pt x="59656" y="100009"/>
                    <a:pt x="104424" y="22856"/>
                    <a:pt x="100614" y="76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5" name="Freeform: Shape 2474">
              <a:extLst>
                <a:ext uri="{FF2B5EF4-FFF2-40B4-BE49-F238E27FC236}">
                  <a16:creationId xmlns:a16="http://schemas.microsoft.com/office/drawing/2014/main" xmlns="" id="{5EAFDFE5-52BF-4340-89EA-8097E6945293}"/>
                </a:ext>
              </a:extLst>
            </p:cNvPr>
            <p:cNvSpPr/>
            <p:nvPr/>
          </p:nvSpPr>
          <p:spPr>
            <a:xfrm>
              <a:off x="6327934" y="411051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9049"/>
                    <a:pt x="7144" y="9049"/>
                  </a:cubicBezTo>
                  <a:cubicBezTo>
                    <a:pt x="8096" y="9049"/>
                    <a:pt x="9049" y="8096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6" name="Freeform: Shape 2475">
              <a:extLst>
                <a:ext uri="{FF2B5EF4-FFF2-40B4-BE49-F238E27FC236}">
                  <a16:creationId xmlns:a16="http://schemas.microsoft.com/office/drawing/2014/main" xmlns="" id="{631DA45E-41FC-465D-B056-6674B64EF31B}"/>
                </a:ext>
              </a:extLst>
            </p:cNvPr>
            <p:cNvSpPr/>
            <p:nvPr/>
          </p:nvSpPr>
          <p:spPr>
            <a:xfrm>
              <a:off x="6328739" y="413718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7" name="Freeform: Shape 2476">
              <a:extLst>
                <a:ext uri="{FF2B5EF4-FFF2-40B4-BE49-F238E27FC236}">
                  <a16:creationId xmlns:a16="http://schemas.microsoft.com/office/drawing/2014/main" xmlns="" id="{F6882DA1-C2D8-4E4D-AB22-26932CD60A3F}"/>
                </a:ext>
              </a:extLst>
            </p:cNvPr>
            <p:cNvSpPr/>
            <p:nvPr/>
          </p:nvSpPr>
          <p:spPr>
            <a:xfrm>
              <a:off x="6328886" y="414194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7144" y="8096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8" name="Freeform: Shape 2477">
              <a:extLst>
                <a:ext uri="{FF2B5EF4-FFF2-40B4-BE49-F238E27FC236}">
                  <a16:creationId xmlns:a16="http://schemas.microsoft.com/office/drawing/2014/main" xmlns="" id="{C54AE59D-C656-482D-A6EE-DE54B9E543B2}"/>
                </a:ext>
              </a:extLst>
            </p:cNvPr>
            <p:cNvSpPr/>
            <p:nvPr/>
          </p:nvSpPr>
          <p:spPr>
            <a:xfrm>
              <a:off x="6328886" y="41495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9" name="Freeform: Shape 2478">
              <a:extLst>
                <a:ext uri="{FF2B5EF4-FFF2-40B4-BE49-F238E27FC236}">
                  <a16:creationId xmlns:a16="http://schemas.microsoft.com/office/drawing/2014/main" xmlns="" id="{DF22D9D9-FD28-4C61-9070-A10316B447AA}"/>
                </a:ext>
              </a:extLst>
            </p:cNvPr>
            <p:cNvSpPr/>
            <p:nvPr/>
          </p:nvSpPr>
          <p:spPr>
            <a:xfrm>
              <a:off x="6331744" y="414861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6191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0" name="Freeform: Shape 2479">
              <a:extLst>
                <a:ext uri="{FF2B5EF4-FFF2-40B4-BE49-F238E27FC236}">
                  <a16:creationId xmlns:a16="http://schemas.microsoft.com/office/drawing/2014/main" xmlns="" id="{841C5DE3-ECB6-41C7-8273-1A6D3A614680}"/>
                </a:ext>
              </a:extLst>
            </p:cNvPr>
            <p:cNvSpPr/>
            <p:nvPr/>
          </p:nvSpPr>
          <p:spPr>
            <a:xfrm>
              <a:off x="6334883" y="4160996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8096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7814" y="7144"/>
                    <a:pt x="8767" y="7144"/>
                    <a:pt x="7814" y="8096"/>
                  </a:cubicBezTo>
                  <a:cubicBezTo>
                    <a:pt x="8767" y="7144"/>
                    <a:pt x="5910" y="7144"/>
                    <a:pt x="78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1" name="Freeform: Shape 2480">
              <a:extLst>
                <a:ext uri="{FF2B5EF4-FFF2-40B4-BE49-F238E27FC236}">
                  <a16:creationId xmlns:a16="http://schemas.microsoft.com/office/drawing/2014/main" xmlns="" id="{D111368C-4BA3-4F93-A36A-7F2E574EF77C}"/>
                </a:ext>
              </a:extLst>
            </p:cNvPr>
            <p:cNvSpPr/>
            <p:nvPr/>
          </p:nvSpPr>
          <p:spPr>
            <a:xfrm>
              <a:off x="6338517" y="41648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10001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2" name="Freeform: Shape 2481">
              <a:extLst>
                <a:ext uri="{FF2B5EF4-FFF2-40B4-BE49-F238E27FC236}">
                  <a16:creationId xmlns:a16="http://schemas.microsoft.com/office/drawing/2014/main" xmlns="" id="{838609A6-F305-47D2-ADAF-58B4DB6F261D}"/>
                </a:ext>
              </a:extLst>
            </p:cNvPr>
            <p:cNvSpPr/>
            <p:nvPr/>
          </p:nvSpPr>
          <p:spPr>
            <a:xfrm>
              <a:off x="6391604" y="4256642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7291" y="7701"/>
                    <a:pt x="6339" y="5795"/>
                    <a:pt x="824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3" name="Freeform: Shape 2482">
              <a:extLst>
                <a:ext uri="{FF2B5EF4-FFF2-40B4-BE49-F238E27FC236}">
                  <a16:creationId xmlns:a16="http://schemas.microsoft.com/office/drawing/2014/main" xmlns="" id="{D005961A-CF04-4625-BDEF-FC1DC1BD3D0F}"/>
                </a:ext>
              </a:extLst>
            </p:cNvPr>
            <p:cNvSpPr/>
            <p:nvPr/>
          </p:nvSpPr>
          <p:spPr>
            <a:xfrm>
              <a:off x="6389846" y="42415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8096" y="7567"/>
                    <a:pt x="8096" y="7567"/>
                  </a:cubicBezTo>
                  <a:cubicBezTo>
                    <a:pt x="8096" y="8520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4" name="Freeform: Shape 2483">
              <a:extLst>
                <a:ext uri="{FF2B5EF4-FFF2-40B4-BE49-F238E27FC236}">
                  <a16:creationId xmlns:a16="http://schemas.microsoft.com/office/drawing/2014/main" xmlns="" id="{DFE50D35-96AA-4DC6-95EC-C701F6D1EE05}"/>
                </a:ext>
              </a:extLst>
            </p:cNvPr>
            <p:cNvSpPr/>
            <p:nvPr/>
          </p:nvSpPr>
          <p:spPr>
            <a:xfrm>
              <a:off x="6391844" y="4216347"/>
              <a:ext cx="9525" cy="9525"/>
            </a:xfrm>
            <a:custGeom>
              <a:avLst/>
              <a:gdLst>
                <a:gd name="connsiteX0" fmla="*/ 9909 w 9525"/>
                <a:gd name="connsiteY0" fmla="*/ 7990 h 9525"/>
                <a:gd name="connsiteX1" fmla="*/ 9909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990"/>
                  </a:moveTo>
                  <a:cubicBezTo>
                    <a:pt x="8956" y="7990"/>
                    <a:pt x="4194" y="6085"/>
                    <a:pt x="9909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5" name="Freeform: Shape 2484">
              <a:extLst>
                <a:ext uri="{FF2B5EF4-FFF2-40B4-BE49-F238E27FC236}">
                  <a16:creationId xmlns:a16="http://schemas.microsoft.com/office/drawing/2014/main" xmlns="" id="{648D595B-BFEF-409A-814F-2B8535AECE0E}"/>
                </a:ext>
              </a:extLst>
            </p:cNvPr>
            <p:cNvSpPr/>
            <p:nvPr/>
          </p:nvSpPr>
          <p:spPr>
            <a:xfrm>
              <a:off x="6252292" y="3120866"/>
              <a:ext cx="9525" cy="9525"/>
            </a:xfrm>
            <a:custGeom>
              <a:avLst/>
              <a:gdLst>
                <a:gd name="connsiteX0" fmla="*/ 7538 w 9525"/>
                <a:gd name="connsiteY0" fmla="*/ 7144 h 9525"/>
                <a:gd name="connsiteX1" fmla="*/ 8491 w 9525"/>
                <a:gd name="connsiteY1" fmla="*/ 8096 h 9525"/>
                <a:gd name="connsiteX2" fmla="*/ 75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144"/>
                  </a:moveTo>
                  <a:cubicBezTo>
                    <a:pt x="8491" y="8096"/>
                    <a:pt x="9443" y="6191"/>
                    <a:pt x="8491" y="8096"/>
                  </a:cubicBezTo>
                  <a:cubicBezTo>
                    <a:pt x="7538" y="8096"/>
                    <a:pt x="6586" y="8096"/>
                    <a:pt x="753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6" name="Freeform: Shape 2485">
              <a:extLst>
                <a:ext uri="{FF2B5EF4-FFF2-40B4-BE49-F238E27FC236}">
                  <a16:creationId xmlns:a16="http://schemas.microsoft.com/office/drawing/2014/main" xmlns="" id="{D98F8FD5-CAA6-4BF0-AD8A-A6D942295F8B}"/>
                </a:ext>
              </a:extLst>
            </p:cNvPr>
            <p:cNvSpPr/>
            <p:nvPr/>
          </p:nvSpPr>
          <p:spPr>
            <a:xfrm>
              <a:off x="6246591" y="2972793"/>
              <a:ext cx="152400" cy="171450"/>
            </a:xfrm>
            <a:custGeom>
              <a:avLst/>
              <a:gdLst>
                <a:gd name="connsiteX0" fmla="*/ 152304 w 152400"/>
                <a:gd name="connsiteY0" fmla="*/ 173314 h 171450"/>
                <a:gd name="connsiteX1" fmla="*/ 123729 w 152400"/>
                <a:gd name="connsiteY1" fmla="*/ 43774 h 171450"/>
                <a:gd name="connsiteX2" fmla="*/ 58006 w 152400"/>
                <a:gd name="connsiteY2" fmla="*/ 39964 h 171450"/>
                <a:gd name="connsiteX3" fmla="*/ 34194 w 152400"/>
                <a:gd name="connsiteY3" fmla="*/ 80922 h 171450"/>
                <a:gd name="connsiteX4" fmla="*/ 24669 w 152400"/>
                <a:gd name="connsiteY4" fmla="*/ 77112 h 171450"/>
                <a:gd name="connsiteX5" fmla="*/ 21811 w 152400"/>
                <a:gd name="connsiteY5" fmla="*/ 77112 h 171450"/>
                <a:gd name="connsiteX6" fmla="*/ 19906 w 152400"/>
                <a:gd name="connsiteY6" fmla="*/ 103782 h 171450"/>
                <a:gd name="connsiteX7" fmla="*/ 21811 w 152400"/>
                <a:gd name="connsiteY7" fmla="*/ 110449 h 171450"/>
                <a:gd name="connsiteX8" fmla="*/ 30384 w 152400"/>
                <a:gd name="connsiteY8" fmla="*/ 113307 h 171450"/>
                <a:gd name="connsiteX9" fmla="*/ 31336 w 152400"/>
                <a:gd name="connsiteY9" fmla="*/ 115212 h 171450"/>
                <a:gd name="connsiteX10" fmla="*/ 28479 w 152400"/>
                <a:gd name="connsiteY10" fmla="*/ 120927 h 171450"/>
                <a:gd name="connsiteX11" fmla="*/ 17049 w 152400"/>
                <a:gd name="connsiteY11" fmla="*/ 118069 h 171450"/>
                <a:gd name="connsiteX12" fmla="*/ 28479 w 152400"/>
                <a:gd name="connsiteY12" fmla="*/ 126642 h 171450"/>
                <a:gd name="connsiteX13" fmla="*/ 13239 w 152400"/>
                <a:gd name="connsiteY13" fmla="*/ 150454 h 171450"/>
                <a:gd name="connsiteX14" fmla="*/ 17049 w 152400"/>
                <a:gd name="connsiteY14" fmla="*/ 149502 h 171450"/>
                <a:gd name="connsiteX15" fmla="*/ 13239 w 152400"/>
                <a:gd name="connsiteY15" fmla="*/ 149502 h 171450"/>
                <a:gd name="connsiteX16" fmla="*/ 32289 w 152400"/>
                <a:gd name="connsiteY16" fmla="*/ 32344 h 171450"/>
                <a:gd name="connsiteX17" fmla="*/ 152304 w 152400"/>
                <a:gd name="connsiteY17" fmla="*/ 17331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171450">
                  <a:moveTo>
                    <a:pt x="152304" y="173314"/>
                  </a:moveTo>
                  <a:cubicBezTo>
                    <a:pt x="131349" y="158074"/>
                    <a:pt x="139921" y="57109"/>
                    <a:pt x="123729" y="43774"/>
                  </a:cubicBezTo>
                  <a:cubicBezTo>
                    <a:pt x="102774" y="26629"/>
                    <a:pt x="66579" y="35202"/>
                    <a:pt x="58006" y="39964"/>
                  </a:cubicBezTo>
                  <a:cubicBezTo>
                    <a:pt x="53244" y="41869"/>
                    <a:pt x="24669" y="77112"/>
                    <a:pt x="34194" y="80922"/>
                  </a:cubicBezTo>
                  <a:cubicBezTo>
                    <a:pt x="21811" y="80922"/>
                    <a:pt x="47529" y="78064"/>
                    <a:pt x="24669" y="77112"/>
                  </a:cubicBezTo>
                  <a:cubicBezTo>
                    <a:pt x="25621" y="79017"/>
                    <a:pt x="23716" y="79017"/>
                    <a:pt x="21811" y="77112"/>
                  </a:cubicBezTo>
                  <a:cubicBezTo>
                    <a:pt x="27526" y="84732"/>
                    <a:pt x="40861" y="109497"/>
                    <a:pt x="19906" y="103782"/>
                  </a:cubicBezTo>
                  <a:cubicBezTo>
                    <a:pt x="34194" y="89494"/>
                    <a:pt x="21811" y="123784"/>
                    <a:pt x="21811" y="110449"/>
                  </a:cubicBezTo>
                  <a:cubicBezTo>
                    <a:pt x="22764" y="113307"/>
                    <a:pt x="30384" y="112354"/>
                    <a:pt x="30384" y="113307"/>
                  </a:cubicBezTo>
                  <a:cubicBezTo>
                    <a:pt x="28479" y="112354"/>
                    <a:pt x="28479" y="113307"/>
                    <a:pt x="31336" y="115212"/>
                  </a:cubicBezTo>
                  <a:cubicBezTo>
                    <a:pt x="26574" y="122832"/>
                    <a:pt x="25621" y="107592"/>
                    <a:pt x="28479" y="120927"/>
                  </a:cubicBezTo>
                  <a:cubicBezTo>
                    <a:pt x="22764" y="120927"/>
                    <a:pt x="25621" y="117117"/>
                    <a:pt x="17049" y="118069"/>
                  </a:cubicBezTo>
                  <a:cubicBezTo>
                    <a:pt x="17049" y="119022"/>
                    <a:pt x="26574" y="126642"/>
                    <a:pt x="28479" y="126642"/>
                  </a:cubicBezTo>
                  <a:cubicBezTo>
                    <a:pt x="25621" y="136167"/>
                    <a:pt x="15144" y="146644"/>
                    <a:pt x="13239" y="150454"/>
                  </a:cubicBezTo>
                  <a:cubicBezTo>
                    <a:pt x="15144" y="148549"/>
                    <a:pt x="17049" y="149502"/>
                    <a:pt x="17049" y="149502"/>
                  </a:cubicBezTo>
                  <a:cubicBezTo>
                    <a:pt x="14191" y="147597"/>
                    <a:pt x="12286" y="147597"/>
                    <a:pt x="13239" y="149502"/>
                  </a:cubicBezTo>
                  <a:cubicBezTo>
                    <a:pt x="-96" y="144739"/>
                    <a:pt x="9429" y="50442"/>
                    <a:pt x="32289" y="32344"/>
                  </a:cubicBezTo>
                  <a:cubicBezTo>
                    <a:pt x="157066" y="-64811"/>
                    <a:pt x="139921" y="148549"/>
                    <a:pt x="152304" y="1733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7" name="Freeform: Shape 2486">
              <a:extLst>
                <a:ext uri="{FF2B5EF4-FFF2-40B4-BE49-F238E27FC236}">
                  <a16:creationId xmlns:a16="http://schemas.microsoft.com/office/drawing/2014/main" xmlns="" id="{7D6332CA-7BA5-455A-82B6-A6D46C5AAB70}"/>
                </a:ext>
              </a:extLst>
            </p:cNvPr>
            <p:cNvSpPr/>
            <p:nvPr/>
          </p:nvSpPr>
          <p:spPr>
            <a:xfrm>
              <a:off x="6252686" y="311896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95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9049" y="7144"/>
                    <a:pt x="10954" y="7144"/>
                  </a:cubicBezTo>
                  <a:cubicBezTo>
                    <a:pt x="9049" y="7144"/>
                    <a:pt x="8096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8" name="Freeform: Shape 2487">
              <a:extLst>
                <a:ext uri="{FF2B5EF4-FFF2-40B4-BE49-F238E27FC236}">
                  <a16:creationId xmlns:a16="http://schemas.microsoft.com/office/drawing/2014/main" xmlns="" id="{4E727539-D6E2-4546-863F-1EB3AD32C66D}"/>
                </a:ext>
              </a:extLst>
            </p:cNvPr>
            <p:cNvSpPr/>
            <p:nvPr/>
          </p:nvSpPr>
          <p:spPr>
            <a:xfrm>
              <a:off x="6263164" y="30941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9" name="Freeform: Shape 2488">
              <a:extLst>
                <a:ext uri="{FF2B5EF4-FFF2-40B4-BE49-F238E27FC236}">
                  <a16:creationId xmlns:a16="http://schemas.microsoft.com/office/drawing/2014/main" xmlns="" id="{5A53643C-0A68-422A-B3AD-EC625067B482}"/>
                </a:ext>
              </a:extLst>
            </p:cNvPr>
            <p:cNvSpPr/>
            <p:nvPr/>
          </p:nvSpPr>
          <p:spPr>
            <a:xfrm>
              <a:off x="6264116" y="3088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8096"/>
                    <a:pt x="9049" y="9049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0" name="Freeform: Shape 2489">
              <a:extLst>
                <a:ext uri="{FF2B5EF4-FFF2-40B4-BE49-F238E27FC236}">
                  <a16:creationId xmlns:a16="http://schemas.microsoft.com/office/drawing/2014/main" xmlns="" id="{CD30139B-CB7A-4416-919F-03CD765F7D2C}"/>
                </a:ext>
              </a:extLst>
            </p:cNvPr>
            <p:cNvSpPr/>
            <p:nvPr/>
          </p:nvSpPr>
          <p:spPr>
            <a:xfrm>
              <a:off x="6268879" y="30827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9049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1" name="Freeform: Shape 2490">
              <a:extLst>
                <a:ext uri="{FF2B5EF4-FFF2-40B4-BE49-F238E27FC236}">
                  <a16:creationId xmlns:a16="http://schemas.microsoft.com/office/drawing/2014/main" xmlns="" id="{EF26EA13-0F5C-4D6A-A69F-996DD06C3A53}"/>
                </a:ext>
              </a:extLst>
            </p:cNvPr>
            <p:cNvSpPr/>
            <p:nvPr/>
          </p:nvSpPr>
          <p:spPr>
            <a:xfrm>
              <a:off x="6266021" y="308086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7144" y="8096"/>
                    <a:pt x="9049" y="9049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2" name="Freeform: Shape 2491">
              <a:extLst>
                <a:ext uri="{FF2B5EF4-FFF2-40B4-BE49-F238E27FC236}">
                  <a16:creationId xmlns:a16="http://schemas.microsoft.com/office/drawing/2014/main" xmlns="" id="{A2A0C9C3-BF91-4A80-939E-699BBBA6E37E}"/>
                </a:ext>
              </a:extLst>
            </p:cNvPr>
            <p:cNvSpPr/>
            <p:nvPr/>
          </p:nvSpPr>
          <p:spPr>
            <a:xfrm>
              <a:off x="6269408" y="3069431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7567" y="8096"/>
                    <a:pt x="6615" y="7144"/>
                    <a:pt x="7567" y="7144"/>
                  </a:cubicBezTo>
                  <a:cubicBezTo>
                    <a:pt x="6615" y="7144"/>
                    <a:pt x="8520" y="9049"/>
                    <a:pt x="7567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3" name="Freeform: Shape 2492">
              <a:extLst>
                <a:ext uri="{FF2B5EF4-FFF2-40B4-BE49-F238E27FC236}">
                  <a16:creationId xmlns:a16="http://schemas.microsoft.com/office/drawing/2014/main" xmlns="" id="{187FCE43-29F9-44CF-8BC7-3A4715ADB184}"/>
                </a:ext>
              </a:extLst>
            </p:cNvPr>
            <p:cNvSpPr/>
            <p:nvPr/>
          </p:nvSpPr>
          <p:spPr>
            <a:xfrm>
              <a:off x="6268879" y="306519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001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4" name="Freeform: Shape 2493">
              <a:extLst>
                <a:ext uri="{FF2B5EF4-FFF2-40B4-BE49-F238E27FC236}">
                  <a16:creationId xmlns:a16="http://schemas.microsoft.com/office/drawing/2014/main" xmlns="" id="{F6C3D1BA-DE98-4FA6-99A5-220053A106D9}"/>
                </a:ext>
              </a:extLst>
            </p:cNvPr>
            <p:cNvSpPr/>
            <p:nvPr/>
          </p:nvSpPr>
          <p:spPr>
            <a:xfrm>
              <a:off x="6321266" y="29998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5" name="Freeform: Shape 2494">
              <a:extLst>
                <a:ext uri="{FF2B5EF4-FFF2-40B4-BE49-F238E27FC236}">
                  <a16:creationId xmlns:a16="http://schemas.microsoft.com/office/drawing/2014/main" xmlns="" id="{B6349A96-EA5B-4921-93BF-383FE07EC921}"/>
                </a:ext>
              </a:extLst>
            </p:cNvPr>
            <p:cNvSpPr/>
            <p:nvPr/>
          </p:nvSpPr>
          <p:spPr>
            <a:xfrm>
              <a:off x="6359091" y="301228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8096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8371" y="7144"/>
                    <a:pt x="7419" y="8096"/>
                    <a:pt x="7419" y="8096"/>
                  </a:cubicBezTo>
                  <a:cubicBezTo>
                    <a:pt x="6466" y="8096"/>
                    <a:pt x="8371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6" name="Freeform: Shape 2495">
              <a:extLst>
                <a:ext uri="{FF2B5EF4-FFF2-40B4-BE49-F238E27FC236}">
                  <a16:creationId xmlns:a16="http://schemas.microsoft.com/office/drawing/2014/main" xmlns="" id="{47CFBB0B-C7F2-4545-A4AA-74D66398E917}"/>
                </a:ext>
              </a:extLst>
            </p:cNvPr>
            <p:cNvSpPr/>
            <p:nvPr/>
          </p:nvSpPr>
          <p:spPr>
            <a:xfrm>
              <a:off x="6378416" y="302529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11906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7" name="Freeform: Shape 2496">
              <a:extLst>
                <a:ext uri="{FF2B5EF4-FFF2-40B4-BE49-F238E27FC236}">
                  <a16:creationId xmlns:a16="http://schemas.microsoft.com/office/drawing/2014/main" xmlns="" id="{93D251FF-15DE-4259-B9CE-DE408B707DFB}"/>
                </a:ext>
              </a:extLst>
            </p:cNvPr>
            <p:cNvSpPr/>
            <p:nvPr/>
          </p:nvSpPr>
          <p:spPr>
            <a:xfrm>
              <a:off x="6398419" y="4080965"/>
              <a:ext cx="19050" cy="38100"/>
            </a:xfrm>
            <a:custGeom>
              <a:avLst/>
              <a:gdLst>
                <a:gd name="connsiteX0" fmla="*/ 7144 w 19050"/>
                <a:gd name="connsiteY0" fmla="*/ 8117 h 38100"/>
                <a:gd name="connsiteX1" fmla="*/ 15716 w 19050"/>
                <a:gd name="connsiteY1" fmla="*/ 31929 h 38100"/>
                <a:gd name="connsiteX2" fmla="*/ 7144 w 19050"/>
                <a:gd name="connsiteY2" fmla="*/ 811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8117"/>
                  </a:moveTo>
                  <a:cubicBezTo>
                    <a:pt x="9049" y="16690"/>
                    <a:pt x="6191" y="30025"/>
                    <a:pt x="15716" y="31929"/>
                  </a:cubicBezTo>
                  <a:cubicBezTo>
                    <a:pt x="18574" y="23357"/>
                    <a:pt x="9049" y="2402"/>
                    <a:pt x="7144" y="81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8" name="Freeform: Shape 2497">
              <a:extLst>
                <a:ext uri="{FF2B5EF4-FFF2-40B4-BE49-F238E27FC236}">
                  <a16:creationId xmlns:a16="http://schemas.microsoft.com/office/drawing/2014/main" xmlns="" id="{6B3048EE-C74D-4DA5-8D83-868C0A2E0265}"/>
                </a:ext>
              </a:extLst>
            </p:cNvPr>
            <p:cNvSpPr/>
            <p:nvPr/>
          </p:nvSpPr>
          <p:spPr>
            <a:xfrm>
              <a:off x="6392911" y="4059918"/>
              <a:ext cx="28575" cy="28575"/>
            </a:xfrm>
            <a:custGeom>
              <a:avLst/>
              <a:gdLst>
                <a:gd name="connsiteX0" fmla="*/ 23129 w 28575"/>
                <a:gd name="connsiteY0" fmla="*/ 18687 h 28575"/>
                <a:gd name="connsiteX1" fmla="*/ 12652 w 28575"/>
                <a:gd name="connsiteY1" fmla="*/ 26306 h 28575"/>
                <a:gd name="connsiteX2" fmla="*/ 23129 w 28575"/>
                <a:gd name="connsiteY2" fmla="*/ 1868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23129" y="18687"/>
                  </a:moveTo>
                  <a:cubicBezTo>
                    <a:pt x="15509" y="18687"/>
                    <a:pt x="-1636" y="-11794"/>
                    <a:pt x="12652" y="26306"/>
                  </a:cubicBezTo>
                  <a:cubicBezTo>
                    <a:pt x="14557" y="34879"/>
                    <a:pt x="32654" y="1541"/>
                    <a:pt x="23129" y="1868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9" name="Freeform: Shape 2498">
              <a:extLst>
                <a:ext uri="{FF2B5EF4-FFF2-40B4-BE49-F238E27FC236}">
                  <a16:creationId xmlns:a16="http://schemas.microsoft.com/office/drawing/2014/main" xmlns="" id="{6AB2A02A-B242-419A-82F1-39DFA3091D10}"/>
                </a:ext>
              </a:extLst>
            </p:cNvPr>
            <p:cNvSpPr/>
            <p:nvPr/>
          </p:nvSpPr>
          <p:spPr>
            <a:xfrm>
              <a:off x="6398419" y="40790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0" name="Freeform: Shape 2499">
              <a:extLst>
                <a:ext uri="{FF2B5EF4-FFF2-40B4-BE49-F238E27FC236}">
                  <a16:creationId xmlns:a16="http://schemas.microsoft.com/office/drawing/2014/main" xmlns="" id="{99D91911-02A3-4370-8A67-1EBC1DD481E1}"/>
                </a:ext>
              </a:extLst>
            </p:cNvPr>
            <p:cNvSpPr/>
            <p:nvPr/>
          </p:nvSpPr>
          <p:spPr>
            <a:xfrm>
              <a:off x="6329331" y="3523631"/>
              <a:ext cx="9525" cy="28575"/>
            </a:xfrm>
            <a:custGeom>
              <a:avLst/>
              <a:gdLst>
                <a:gd name="connsiteX0" fmla="*/ 7652 w 9525"/>
                <a:gd name="connsiteY0" fmla="*/ 10144 h 28575"/>
                <a:gd name="connsiteX1" fmla="*/ 7652 w 9525"/>
                <a:gd name="connsiteY1" fmla="*/ 10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52" y="10144"/>
                  </a:moveTo>
                  <a:cubicBezTo>
                    <a:pt x="15272" y="44434"/>
                    <a:pt x="4794" y="-5096"/>
                    <a:pt x="7652" y="10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1" name="Freeform: Shape 2500">
              <a:extLst>
                <a:ext uri="{FF2B5EF4-FFF2-40B4-BE49-F238E27FC236}">
                  <a16:creationId xmlns:a16="http://schemas.microsoft.com/office/drawing/2014/main" xmlns="" id="{96FB3B45-95ED-4EC4-948B-F72D3AA7C43D}"/>
                </a:ext>
              </a:extLst>
            </p:cNvPr>
            <p:cNvSpPr/>
            <p:nvPr/>
          </p:nvSpPr>
          <p:spPr>
            <a:xfrm>
              <a:off x="6301264" y="3158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9049" y="9049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2" name="Freeform: Shape 2501">
              <a:extLst>
                <a:ext uri="{FF2B5EF4-FFF2-40B4-BE49-F238E27FC236}">
                  <a16:creationId xmlns:a16="http://schemas.microsoft.com/office/drawing/2014/main" xmlns="" id="{C190A764-0AA1-4ED8-B885-5F6B0829E94E}"/>
                </a:ext>
              </a:extLst>
            </p:cNvPr>
            <p:cNvSpPr/>
            <p:nvPr/>
          </p:nvSpPr>
          <p:spPr>
            <a:xfrm>
              <a:off x="6316504" y="3514248"/>
              <a:ext cx="19050" cy="9525"/>
            </a:xfrm>
            <a:custGeom>
              <a:avLst/>
              <a:gdLst>
                <a:gd name="connsiteX0" fmla="*/ 11906 w 19050"/>
                <a:gd name="connsiteY0" fmla="*/ 10001 h 9525"/>
                <a:gd name="connsiteX1" fmla="*/ 7144 w 19050"/>
                <a:gd name="connsiteY1" fmla="*/ 7144 h 9525"/>
                <a:gd name="connsiteX2" fmla="*/ 11906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10001"/>
                  </a:moveTo>
                  <a:lnTo>
                    <a:pt x="7144" y="7144"/>
                  </a:lnTo>
                  <a:cubicBezTo>
                    <a:pt x="8096" y="8096"/>
                    <a:pt x="10001" y="9049"/>
                    <a:pt x="11906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3" name="Freeform: Shape 2502">
              <a:extLst>
                <a:ext uri="{FF2B5EF4-FFF2-40B4-BE49-F238E27FC236}">
                  <a16:creationId xmlns:a16="http://schemas.microsoft.com/office/drawing/2014/main" xmlns="" id="{53131224-D3C8-4B4E-A234-582CE768315A}"/>
                </a:ext>
              </a:extLst>
            </p:cNvPr>
            <p:cNvSpPr/>
            <p:nvPr/>
          </p:nvSpPr>
          <p:spPr>
            <a:xfrm>
              <a:off x="6383583" y="3530653"/>
              <a:ext cx="9525" cy="9525"/>
            </a:xfrm>
            <a:custGeom>
              <a:avLst/>
              <a:gdLst>
                <a:gd name="connsiteX0" fmla="*/ 8644 w 9525"/>
                <a:gd name="connsiteY0" fmla="*/ 8837 h 9525"/>
                <a:gd name="connsiteX1" fmla="*/ 86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8837"/>
                  </a:moveTo>
                  <a:cubicBezTo>
                    <a:pt x="9597" y="8837"/>
                    <a:pt x="4834" y="5027"/>
                    <a:pt x="86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4" name="Freeform: Shape 2503">
              <a:extLst>
                <a:ext uri="{FF2B5EF4-FFF2-40B4-BE49-F238E27FC236}">
                  <a16:creationId xmlns:a16="http://schemas.microsoft.com/office/drawing/2014/main" xmlns="" id="{5C644427-057F-4174-908E-CEDB2F1D9B6D}"/>
                </a:ext>
              </a:extLst>
            </p:cNvPr>
            <p:cNvSpPr/>
            <p:nvPr/>
          </p:nvSpPr>
          <p:spPr>
            <a:xfrm>
              <a:off x="6294596" y="34370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5" name="Freeform: Shape 2504">
              <a:extLst>
                <a:ext uri="{FF2B5EF4-FFF2-40B4-BE49-F238E27FC236}">
                  <a16:creationId xmlns:a16="http://schemas.microsoft.com/office/drawing/2014/main" xmlns="" id="{D917E8B6-5CE4-454E-A017-EFF0811205C9}"/>
                </a:ext>
              </a:extLst>
            </p:cNvPr>
            <p:cNvSpPr/>
            <p:nvPr/>
          </p:nvSpPr>
          <p:spPr>
            <a:xfrm>
              <a:off x="6403613" y="3564317"/>
              <a:ext cx="19050" cy="19050"/>
            </a:xfrm>
            <a:custGeom>
              <a:avLst/>
              <a:gdLst>
                <a:gd name="connsiteX0" fmla="*/ 18142 w 19050"/>
                <a:gd name="connsiteY0" fmla="*/ 19940 h 19050"/>
                <a:gd name="connsiteX1" fmla="*/ 18142 w 19050"/>
                <a:gd name="connsiteY1" fmla="*/ 199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42" y="19940"/>
                  </a:moveTo>
                  <a:cubicBezTo>
                    <a:pt x="8617" y="8510"/>
                    <a:pt x="-908" y="-1967"/>
                    <a:pt x="18142" y="199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6" name="Freeform: Shape 2505">
              <a:extLst>
                <a:ext uri="{FF2B5EF4-FFF2-40B4-BE49-F238E27FC236}">
                  <a16:creationId xmlns:a16="http://schemas.microsoft.com/office/drawing/2014/main" xmlns="" id="{356B2702-46FC-42EE-BAB8-0F3ABDC169B3}"/>
                </a:ext>
              </a:extLst>
            </p:cNvPr>
            <p:cNvSpPr/>
            <p:nvPr/>
          </p:nvSpPr>
          <p:spPr>
            <a:xfrm>
              <a:off x="6337459" y="32675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7" name="Freeform: Shape 2506">
              <a:extLst>
                <a:ext uri="{FF2B5EF4-FFF2-40B4-BE49-F238E27FC236}">
                  <a16:creationId xmlns:a16="http://schemas.microsoft.com/office/drawing/2014/main" xmlns="" id="{5FF38AB2-9883-4ACF-A9EE-D9F4537A1C54}"/>
                </a:ext>
              </a:extLst>
            </p:cNvPr>
            <p:cNvSpPr/>
            <p:nvPr/>
          </p:nvSpPr>
          <p:spPr>
            <a:xfrm>
              <a:off x="6337459" y="32675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9049" y="9049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8" name="Freeform: Shape 2507">
              <a:extLst>
                <a:ext uri="{FF2B5EF4-FFF2-40B4-BE49-F238E27FC236}">
                  <a16:creationId xmlns:a16="http://schemas.microsoft.com/office/drawing/2014/main" xmlns="" id="{FDC7A90F-611D-4F11-BB30-CA1451747AA0}"/>
                </a:ext>
              </a:extLst>
            </p:cNvPr>
            <p:cNvSpPr/>
            <p:nvPr/>
          </p:nvSpPr>
          <p:spPr>
            <a:xfrm>
              <a:off x="6320737" y="3517106"/>
              <a:ext cx="9525" cy="9525"/>
            </a:xfrm>
            <a:custGeom>
              <a:avLst/>
              <a:gdLst>
                <a:gd name="connsiteX0" fmla="*/ 10530 w 9525"/>
                <a:gd name="connsiteY0" fmla="*/ 7144 h 9525"/>
                <a:gd name="connsiteX1" fmla="*/ 1053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30" y="7144"/>
                  </a:moveTo>
                  <a:cubicBezTo>
                    <a:pt x="2910" y="8096"/>
                    <a:pt x="10530" y="8096"/>
                    <a:pt x="1053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9" name="Freeform: Shape 2508">
              <a:extLst>
                <a:ext uri="{FF2B5EF4-FFF2-40B4-BE49-F238E27FC236}">
                  <a16:creationId xmlns:a16="http://schemas.microsoft.com/office/drawing/2014/main" xmlns="" id="{7BED559C-4A5F-49FE-A73D-E037B5861B4C}"/>
                </a:ext>
              </a:extLst>
            </p:cNvPr>
            <p:cNvSpPr/>
            <p:nvPr/>
          </p:nvSpPr>
          <p:spPr>
            <a:xfrm>
              <a:off x="6336506" y="352186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0954" y="14764"/>
                    <a:pt x="16669" y="2047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0" name="Freeform: Shape 2509">
              <a:extLst>
                <a:ext uri="{FF2B5EF4-FFF2-40B4-BE49-F238E27FC236}">
                  <a16:creationId xmlns:a16="http://schemas.microsoft.com/office/drawing/2014/main" xmlns="" id="{D8BB2250-1800-4892-9357-D2D2258CBD5B}"/>
                </a:ext>
              </a:extLst>
            </p:cNvPr>
            <p:cNvSpPr/>
            <p:nvPr/>
          </p:nvSpPr>
          <p:spPr>
            <a:xfrm>
              <a:off x="6272902" y="3410426"/>
              <a:ext cx="57150" cy="114300"/>
            </a:xfrm>
            <a:custGeom>
              <a:avLst/>
              <a:gdLst>
                <a:gd name="connsiteX0" fmla="*/ 26933 w 57150"/>
                <a:gd name="connsiteY0" fmla="*/ 45244 h 114300"/>
                <a:gd name="connsiteX1" fmla="*/ 15503 w 57150"/>
                <a:gd name="connsiteY1" fmla="*/ 33814 h 114300"/>
                <a:gd name="connsiteX2" fmla="*/ 10740 w 57150"/>
                <a:gd name="connsiteY2" fmla="*/ 7144 h 114300"/>
                <a:gd name="connsiteX3" fmla="*/ 49793 w 57150"/>
                <a:gd name="connsiteY3" fmla="*/ 110966 h 114300"/>
                <a:gd name="connsiteX4" fmla="*/ 56460 w 57150"/>
                <a:gd name="connsiteY4" fmla="*/ 107156 h 114300"/>
                <a:gd name="connsiteX5" fmla="*/ 26933 w 57150"/>
                <a:gd name="connsiteY5" fmla="*/ 452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114300">
                  <a:moveTo>
                    <a:pt x="26933" y="45244"/>
                  </a:moveTo>
                  <a:cubicBezTo>
                    <a:pt x="25980" y="42386"/>
                    <a:pt x="15503" y="33814"/>
                    <a:pt x="15503" y="33814"/>
                  </a:cubicBezTo>
                  <a:cubicBezTo>
                    <a:pt x="15503" y="33814"/>
                    <a:pt x="31695" y="24289"/>
                    <a:pt x="10740" y="7144"/>
                  </a:cubicBezTo>
                  <a:cubicBezTo>
                    <a:pt x="-3547" y="7144"/>
                    <a:pt x="27885" y="90011"/>
                    <a:pt x="49793" y="110966"/>
                  </a:cubicBezTo>
                  <a:cubicBezTo>
                    <a:pt x="45983" y="107156"/>
                    <a:pt x="47888" y="105251"/>
                    <a:pt x="56460" y="107156"/>
                  </a:cubicBezTo>
                  <a:cubicBezTo>
                    <a:pt x="41220" y="88106"/>
                    <a:pt x="25980" y="44291"/>
                    <a:pt x="26933" y="45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1" name="Freeform: Shape 2510">
              <a:extLst>
                <a:ext uri="{FF2B5EF4-FFF2-40B4-BE49-F238E27FC236}">
                  <a16:creationId xmlns:a16="http://schemas.microsoft.com/office/drawing/2014/main" xmlns="" id="{CB0CD980-8792-4857-8483-01BE7E26EFA6}"/>
                </a:ext>
              </a:extLst>
            </p:cNvPr>
            <p:cNvSpPr/>
            <p:nvPr/>
          </p:nvSpPr>
          <p:spPr>
            <a:xfrm>
              <a:off x="6309836" y="34790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2" name="Freeform: Shape 2511">
              <a:extLst>
                <a:ext uri="{FF2B5EF4-FFF2-40B4-BE49-F238E27FC236}">
                  <a16:creationId xmlns:a16="http://schemas.microsoft.com/office/drawing/2014/main" xmlns="" id="{8F0087A8-79B3-4F5C-A7A5-9D695FCC42F8}"/>
                </a:ext>
              </a:extLst>
            </p:cNvPr>
            <p:cNvSpPr/>
            <p:nvPr/>
          </p:nvSpPr>
          <p:spPr>
            <a:xfrm>
              <a:off x="6302216" y="345868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3" name="Freeform: Shape 2512">
              <a:extLst>
                <a:ext uri="{FF2B5EF4-FFF2-40B4-BE49-F238E27FC236}">
                  <a16:creationId xmlns:a16="http://schemas.microsoft.com/office/drawing/2014/main" xmlns="" id="{D8591F75-0FD8-456D-BF21-6354CBDF5E42}"/>
                </a:ext>
              </a:extLst>
            </p:cNvPr>
            <p:cNvSpPr/>
            <p:nvPr/>
          </p:nvSpPr>
          <p:spPr>
            <a:xfrm>
              <a:off x="6332696" y="3513167"/>
              <a:ext cx="9525" cy="9525"/>
            </a:xfrm>
            <a:custGeom>
              <a:avLst/>
              <a:gdLst>
                <a:gd name="connsiteX0" fmla="*/ 7144 w 9525"/>
                <a:gd name="connsiteY0" fmla="*/ 7273 h 9525"/>
                <a:gd name="connsiteX1" fmla="*/ 7144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73"/>
                  </a:moveTo>
                  <a:cubicBezTo>
                    <a:pt x="14764" y="11083"/>
                    <a:pt x="7144" y="6320"/>
                    <a:pt x="7144" y="727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4" name="Freeform: Shape 2513">
              <a:extLst>
                <a:ext uri="{FF2B5EF4-FFF2-40B4-BE49-F238E27FC236}">
                  <a16:creationId xmlns:a16="http://schemas.microsoft.com/office/drawing/2014/main" xmlns="" id="{E2E8CBFB-775A-452B-BEB8-F4A53E213C4D}"/>
                </a:ext>
              </a:extLst>
            </p:cNvPr>
            <p:cNvSpPr/>
            <p:nvPr/>
          </p:nvSpPr>
          <p:spPr>
            <a:xfrm>
              <a:off x="6324335" y="3517106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5027" y="7144"/>
                    <a:pt x="8837" y="7144"/>
                    <a:pt x="883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5" name="Freeform: Shape 2514">
              <a:extLst>
                <a:ext uri="{FF2B5EF4-FFF2-40B4-BE49-F238E27FC236}">
                  <a16:creationId xmlns:a16="http://schemas.microsoft.com/office/drawing/2014/main" xmlns="" id="{A5268EBB-9F14-41E6-9077-CF2C9911CCA8}"/>
                </a:ext>
              </a:extLst>
            </p:cNvPr>
            <p:cNvSpPr/>
            <p:nvPr/>
          </p:nvSpPr>
          <p:spPr>
            <a:xfrm>
              <a:off x="6319361" y="339042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6" name="Freeform: Shape 2515">
              <a:extLst>
                <a:ext uri="{FF2B5EF4-FFF2-40B4-BE49-F238E27FC236}">
                  <a16:creationId xmlns:a16="http://schemas.microsoft.com/office/drawing/2014/main" xmlns="" id="{5B7DD71C-1311-4D36-9F0F-F2017B2EB3A9}"/>
                </a:ext>
              </a:extLst>
            </p:cNvPr>
            <p:cNvSpPr/>
            <p:nvPr/>
          </p:nvSpPr>
          <p:spPr>
            <a:xfrm>
              <a:off x="6296755" y="3429609"/>
              <a:ext cx="28575" cy="57150"/>
            </a:xfrm>
            <a:custGeom>
              <a:avLst/>
              <a:gdLst>
                <a:gd name="connsiteX0" fmla="*/ 7843 w 28575"/>
                <a:gd name="connsiteY0" fmla="*/ 9868 h 57150"/>
                <a:gd name="connsiteX1" fmla="*/ 21178 w 28575"/>
                <a:gd name="connsiteY1" fmla="*/ 55588 h 57150"/>
                <a:gd name="connsiteX2" fmla="*/ 25940 w 28575"/>
                <a:gd name="connsiteY2" fmla="*/ 52731 h 57150"/>
                <a:gd name="connsiteX3" fmla="*/ 7843 w 28575"/>
                <a:gd name="connsiteY3" fmla="*/ 986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7843" y="9868"/>
                  </a:moveTo>
                  <a:cubicBezTo>
                    <a:pt x="9748" y="18441"/>
                    <a:pt x="24988" y="42253"/>
                    <a:pt x="21178" y="55588"/>
                  </a:cubicBezTo>
                  <a:cubicBezTo>
                    <a:pt x="23083" y="51778"/>
                    <a:pt x="24035" y="50826"/>
                    <a:pt x="25940" y="52731"/>
                  </a:cubicBezTo>
                  <a:cubicBezTo>
                    <a:pt x="33560" y="35586"/>
                    <a:pt x="2128" y="-3467"/>
                    <a:pt x="7843" y="98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7" name="Freeform: Shape 2516">
              <a:extLst>
                <a:ext uri="{FF2B5EF4-FFF2-40B4-BE49-F238E27FC236}">
                  <a16:creationId xmlns:a16="http://schemas.microsoft.com/office/drawing/2014/main" xmlns="" id="{60679642-49B6-4E5F-8EAA-7C76C64B69AD}"/>
                </a:ext>
              </a:extLst>
            </p:cNvPr>
            <p:cNvSpPr/>
            <p:nvPr/>
          </p:nvSpPr>
          <p:spPr>
            <a:xfrm>
              <a:off x="6330791" y="3504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8" name="Freeform: Shape 2517">
              <a:extLst>
                <a:ext uri="{FF2B5EF4-FFF2-40B4-BE49-F238E27FC236}">
                  <a16:creationId xmlns:a16="http://schemas.microsoft.com/office/drawing/2014/main" xmlns="" id="{43562C84-C5F1-453D-AB0E-8B38D0D4F47D}"/>
                </a:ext>
              </a:extLst>
            </p:cNvPr>
            <p:cNvSpPr/>
            <p:nvPr/>
          </p:nvSpPr>
          <p:spPr>
            <a:xfrm>
              <a:off x="6296435" y="3511391"/>
              <a:ext cx="38100" cy="66675"/>
            </a:xfrm>
            <a:custGeom>
              <a:avLst/>
              <a:gdLst>
                <a:gd name="connsiteX0" fmla="*/ 19593 w 38100"/>
                <a:gd name="connsiteY0" fmla="*/ 65246 h 66675"/>
                <a:gd name="connsiteX1" fmla="*/ 7210 w 38100"/>
                <a:gd name="connsiteY1" fmla="*/ 7144 h 66675"/>
                <a:gd name="connsiteX2" fmla="*/ 18640 w 38100"/>
                <a:gd name="connsiteY2" fmla="*/ 12859 h 66675"/>
                <a:gd name="connsiteX3" fmla="*/ 33880 w 38100"/>
                <a:gd name="connsiteY3" fmla="*/ 43339 h 66675"/>
                <a:gd name="connsiteX4" fmla="*/ 12925 w 38100"/>
                <a:gd name="connsiteY4" fmla="*/ 36671 h 66675"/>
                <a:gd name="connsiteX5" fmla="*/ 19593 w 38100"/>
                <a:gd name="connsiteY5" fmla="*/ 65246 h 66675"/>
                <a:gd name="connsiteX6" fmla="*/ 17688 w 38100"/>
                <a:gd name="connsiteY6" fmla="*/ 59531 h 66675"/>
                <a:gd name="connsiteX7" fmla="*/ 17688 w 38100"/>
                <a:gd name="connsiteY7" fmla="*/ 55721 h 66675"/>
                <a:gd name="connsiteX8" fmla="*/ 17688 w 38100"/>
                <a:gd name="connsiteY8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66675">
                  <a:moveTo>
                    <a:pt x="19593" y="65246"/>
                  </a:moveTo>
                  <a:cubicBezTo>
                    <a:pt x="15783" y="49054"/>
                    <a:pt x="6258" y="30004"/>
                    <a:pt x="7210" y="7144"/>
                  </a:cubicBezTo>
                  <a:cubicBezTo>
                    <a:pt x="8163" y="7144"/>
                    <a:pt x="19593" y="13811"/>
                    <a:pt x="18640" y="12859"/>
                  </a:cubicBezTo>
                  <a:cubicBezTo>
                    <a:pt x="1495" y="25241"/>
                    <a:pt x="24355" y="24289"/>
                    <a:pt x="33880" y="43339"/>
                  </a:cubicBezTo>
                  <a:cubicBezTo>
                    <a:pt x="43405" y="46196"/>
                    <a:pt x="6258" y="41434"/>
                    <a:pt x="12925" y="36671"/>
                  </a:cubicBezTo>
                  <a:cubicBezTo>
                    <a:pt x="15783" y="39529"/>
                    <a:pt x="20545" y="65246"/>
                    <a:pt x="19593" y="65246"/>
                  </a:cubicBezTo>
                  <a:close/>
                  <a:moveTo>
                    <a:pt x="17688" y="59531"/>
                  </a:moveTo>
                  <a:lnTo>
                    <a:pt x="17688" y="55721"/>
                  </a:lnTo>
                  <a:cubicBezTo>
                    <a:pt x="16735" y="56674"/>
                    <a:pt x="16735" y="58579"/>
                    <a:pt x="17688" y="595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9" name="Freeform: Shape 2518">
              <a:extLst>
                <a:ext uri="{FF2B5EF4-FFF2-40B4-BE49-F238E27FC236}">
                  <a16:creationId xmlns:a16="http://schemas.microsoft.com/office/drawing/2014/main" xmlns="" id="{297F75B7-DBF2-488E-8497-C7E4E4ED7D11}"/>
                </a:ext>
              </a:extLst>
            </p:cNvPr>
            <p:cNvSpPr/>
            <p:nvPr/>
          </p:nvSpPr>
          <p:spPr>
            <a:xfrm>
              <a:off x="6404134" y="40209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0" name="Freeform: Shape 2519">
              <a:extLst>
                <a:ext uri="{FF2B5EF4-FFF2-40B4-BE49-F238E27FC236}">
                  <a16:creationId xmlns:a16="http://schemas.microsoft.com/office/drawing/2014/main" xmlns="" id="{6504DA8D-1B7D-4401-BBD3-934CE2DEA5A1}"/>
                </a:ext>
              </a:extLst>
            </p:cNvPr>
            <p:cNvSpPr/>
            <p:nvPr/>
          </p:nvSpPr>
          <p:spPr>
            <a:xfrm>
              <a:off x="6382226" y="3695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1" name="Freeform: Shape 2520">
              <a:extLst>
                <a:ext uri="{FF2B5EF4-FFF2-40B4-BE49-F238E27FC236}">
                  <a16:creationId xmlns:a16="http://schemas.microsoft.com/office/drawing/2014/main" xmlns="" id="{D7EECB92-A147-458E-B08A-395895298A4E}"/>
                </a:ext>
              </a:extLst>
            </p:cNvPr>
            <p:cNvSpPr/>
            <p:nvPr/>
          </p:nvSpPr>
          <p:spPr>
            <a:xfrm>
              <a:off x="6407944" y="3740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2" name="Freeform: Shape 2521">
              <a:extLst>
                <a:ext uri="{FF2B5EF4-FFF2-40B4-BE49-F238E27FC236}">
                  <a16:creationId xmlns:a16="http://schemas.microsoft.com/office/drawing/2014/main" xmlns="" id="{97379CA6-E31F-4358-90CE-70108C603EEC}"/>
                </a:ext>
              </a:extLst>
            </p:cNvPr>
            <p:cNvSpPr/>
            <p:nvPr/>
          </p:nvSpPr>
          <p:spPr>
            <a:xfrm>
              <a:off x="6402758" y="3994838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3" name="Freeform: Shape 2522">
              <a:extLst>
                <a:ext uri="{FF2B5EF4-FFF2-40B4-BE49-F238E27FC236}">
                  <a16:creationId xmlns:a16="http://schemas.microsoft.com/office/drawing/2014/main" xmlns="" id="{F8FDA9C7-EDFE-4FE0-AA19-D7AEBCCBDFE2}"/>
                </a:ext>
              </a:extLst>
            </p:cNvPr>
            <p:cNvSpPr/>
            <p:nvPr/>
          </p:nvSpPr>
          <p:spPr>
            <a:xfrm>
              <a:off x="6398419" y="38380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4" name="Freeform: Shape 2523">
              <a:extLst>
                <a:ext uri="{FF2B5EF4-FFF2-40B4-BE49-F238E27FC236}">
                  <a16:creationId xmlns:a16="http://schemas.microsoft.com/office/drawing/2014/main" xmlns="" id="{0E5A5433-C281-474C-A715-2B939C80F742}"/>
                </a:ext>
              </a:extLst>
            </p:cNvPr>
            <p:cNvSpPr/>
            <p:nvPr/>
          </p:nvSpPr>
          <p:spPr>
            <a:xfrm>
              <a:off x="6406991" y="3740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5" name="Freeform: Shape 2524">
              <a:extLst>
                <a:ext uri="{FF2B5EF4-FFF2-40B4-BE49-F238E27FC236}">
                  <a16:creationId xmlns:a16="http://schemas.microsoft.com/office/drawing/2014/main" xmlns="" id="{D67DE5AF-5AE1-429A-B499-B3A839AF4E6A}"/>
                </a:ext>
              </a:extLst>
            </p:cNvPr>
            <p:cNvSpPr/>
            <p:nvPr/>
          </p:nvSpPr>
          <p:spPr>
            <a:xfrm>
              <a:off x="6399371" y="367236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6" name="Freeform: Shape 2525">
              <a:extLst>
                <a:ext uri="{FF2B5EF4-FFF2-40B4-BE49-F238E27FC236}">
                  <a16:creationId xmlns:a16="http://schemas.microsoft.com/office/drawing/2014/main" xmlns="" id="{2311A75E-478B-4CB9-9853-074DA22680C0}"/>
                </a:ext>
              </a:extLst>
            </p:cNvPr>
            <p:cNvSpPr/>
            <p:nvPr/>
          </p:nvSpPr>
          <p:spPr>
            <a:xfrm>
              <a:off x="6380321" y="367617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7" name="Freeform: Shape 2526">
              <a:extLst>
                <a:ext uri="{FF2B5EF4-FFF2-40B4-BE49-F238E27FC236}">
                  <a16:creationId xmlns:a16="http://schemas.microsoft.com/office/drawing/2014/main" xmlns="" id="{1BC3F1E4-35C4-4FF8-AA82-520B47C4D2D2}"/>
                </a:ext>
              </a:extLst>
            </p:cNvPr>
            <p:cNvSpPr/>
            <p:nvPr/>
          </p:nvSpPr>
          <p:spPr>
            <a:xfrm>
              <a:off x="6404134" y="359616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8" name="Freeform: Shape 2527">
              <a:extLst>
                <a:ext uri="{FF2B5EF4-FFF2-40B4-BE49-F238E27FC236}">
                  <a16:creationId xmlns:a16="http://schemas.microsoft.com/office/drawing/2014/main" xmlns="" id="{471D0701-3FB5-4C07-BB4D-DD8B6EDE503E}"/>
                </a:ext>
              </a:extLst>
            </p:cNvPr>
            <p:cNvSpPr/>
            <p:nvPr/>
          </p:nvSpPr>
          <p:spPr>
            <a:xfrm>
              <a:off x="6404134" y="36695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9" name="Freeform: Shape 2528">
              <a:extLst>
                <a:ext uri="{FF2B5EF4-FFF2-40B4-BE49-F238E27FC236}">
                  <a16:creationId xmlns:a16="http://schemas.microsoft.com/office/drawing/2014/main" xmlns="" id="{A426EA92-43C4-4879-B3DB-873AD12764D0}"/>
                </a:ext>
              </a:extLst>
            </p:cNvPr>
            <p:cNvSpPr/>
            <p:nvPr/>
          </p:nvSpPr>
          <p:spPr>
            <a:xfrm>
              <a:off x="6386142" y="403960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0" name="Freeform: Shape 2529">
              <a:extLst>
                <a:ext uri="{FF2B5EF4-FFF2-40B4-BE49-F238E27FC236}">
                  <a16:creationId xmlns:a16="http://schemas.microsoft.com/office/drawing/2014/main" xmlns="" id="{9147ECC6-F0BC-4E0C-80B3-85739109C0B2}"/>
                </a:ext>
              </a:extLst>
            </p:cNvPr>
            <p:cNvSpPr/>
            <p:nvPr/>
          </p:nvSpPr>
          <p:spPr>
            <a:xfrm>
              <a:off x="6396514" y="40466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1" name="Freeform: Shape 2530">
              <a:extLst>
                <a:ext uri="{FF2B5EF4-FFF2-40B4-BE49-F238E27FC236}">
                  <a16:creationId xmlns:a16="http://schemas.microsoft.com/office/drawing/2014/main" xmlns="" id="{F52DCB90-8DAA-4911-A202-F095CD625930}"/>
                </a:ext>
              </a:extLst>
            </p:cNvPr>
            <p:cNvSpPr/>
            <p:nvPr/>
          </p:nvSpPr>
          <p:spPr>
            <a:xfrm>
              <a:off x="6389846" y="388000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8096" y="10001"/>
                    <a:pt x="7144" y="9049"/>
                  </a:cubicBezTo>
                  <a:cubicBezTo>
                    <a:pt x="8096" y="10954"/>
                    <a:pt x="10954" y="10001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2" name="Freeform: Shape 2531">
              <a:extLst>
                <a:ext uri="{FF2B5EF4-FFF2-40B4-BE49-F238E27FC236}">
                  <a16:creationId xmlns:a16="http://schemas.microsoft.com/office/drawing/2014/main" xmlns="" id="{77FCD06B-0006-42EB-BF5A-BA27A18B28F3}"/>
                </a:ext>
              </a:extLst>
            </p:cNvPr>
            <p:cNvSpPr/>
            <p:nvPr/>
          </p:nvSpPr>
          <p:spPr>
            <a:xfrm>
              <a:off x="6383179" y="4029156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9049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7538"/>
                    <a:pt x="9049" y="8491"/>
                    <a:pt x="9049" y="8491"/>
                  </a:cubicBezTo>
                  <a:cubicBezTo>
                    <a:pt x="8096" y="7538"/>
                    <a:pt x="7144" y="6586"/>
                    <a:pt x="7144" y="753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3" name="Freeform: Shape 2532">
              <a:extLst>
                <a:ext uri="{FF2B5EF4-FFF2-40B4-BE49-F238E27FC236}">
                  <a16:creationId xmlns:a16="http://schemas.microsoft.com/office/drawing/2014/main" xmlns="" id="{B1E1F399-4328-4AEC-BDF6-2964C28A6686}"/>
                </a:ext>
              </a:extLst>
            </p:cNvPr>
            <p:cNvSpPr/>
            <p:nvPr/>
          </p:nvSpPr>
          <p:spPr>
            <a:xfrm>
              <a:off x="6385084" y="40305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9049" y="9049"/>
                  </a:cubicBez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4" name="Freeform: Shape 2533">
              <a:extLst>
                <a:ext uri="{FF2B5EF4-FFF2-40B4-BE49-F238E27FC236}">
                  <a16:creationId xmlns:a16="http://schemas.microsoft.com/office/drawing/2014/main" xmlns="" id="{5BA709F5-4BD4-478B-B889-155FD953928B}"/>
                </a:ext>
              </a:extLst>
            </p:cNvPr>
            <p:cNvSpPr/>
            <p:nvPr/>
          </p:nvSpPr>
          <p:spPr>
            <a:xfrm>
              <a:off x="6374606" y="38647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5" name="Freeform: Shape 2534">
              <a:extLst>
                <a:ext uri="{FF2B5EF4-FFF2-40B4-BE49-F238E27FC236}">
                  <a16:creationId xmlns:a16="http://schemas.microsoft.com/office/drawing/2014/main" xmlns="" id="{AAA7E469-D14A-4C32-94EC-680828DA2EA0}"/>
                </a:ext>
              </a:extLst>
            </p:cNvPr>
            <p:cNvSpPr/>
            <p:nvPr/>
          </p:nvSpPr>
          <p:spPr>
            <a:xfrm>
              <a:off x="6396514" y="4045452"/>
              <a:ext cx="28575" cy="28575"/>
            </a:xfrm>
            <a:custGeom>
              <a:avLst/>
              <a:gdLst>
                <a:gd name="connsiteX0" fmla="*/ 7144 w 28575"/>
                <a:gd name="connsiteY0" fmla="*/ 12197 h 28575"/>
                <a:gd name="connsiteX1" fmla="*/ 29051 w 28575"/>
                <a:gd name="connsiteY1" fmla="*/ 20769 h 28575"/>
                <a:gd name="connsiteX2" fmla="*/ 7144 w 28575"/>
                <a:gd name="connsiteY2" fmla="*/ 121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7144" y="12197"/>
                  </a:moveTo>
                  <a:cubicBezTo>
                    <a:pt x="11906" y="13150"/>
                    <a:pt x="26194" y="29342"/>
                    <a:pt x="29051" y="20769"/>
                  </a:cubicBezTo>
                  <a:cubicBezTo>
                    <a:pt x="22384" y="-2090"/>
                    <a:pt x="13811" y="10292"/>
                    <a:pt x="7144" y="121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6" name="Freeform: Shape 2535">
              <a:extLst>
                <a:ext uri="{FF2B5EF4-FFF2-40B4-BE49-F238E27FC236}">
                  <a16:creationId xmlns:a16="http://schemas.microsoft.com/office/drawing/2014/main" xmlns="" id="{6F658262-385C-46B2-9968-464B2A1A4FA7}"/>
                </a:ext>
              </a:extLst>
            </p:cNvPr>
            <p:cNvSpPr/>
            <p:nvPr/>
          </p:nvSpPr>
          <p:spPr>
            <a:xfrm>
              <a:off x="6378416" y="40466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7" name="Freeform: Shape 2536">
              <a:extLst>
                <a:ext uri="{FF2B5EF4-FFF2-40B4-BE49-F238E27FC236}">
                  <a16:creationId xmlns:a16="http://schemas.microsoft.com/office/drawing/2014/main" xmlns="" id="{BD68F49D-36DF-45F9-A14B-3253CF3D5179}"/>
                </a:ext>
              </a:extLst>
            </p:cNvPr>
            <p:cNvSpPr/>
            <p:nvPr/>
          </p:nvSpPr>
          <p:spPr>
            <a:xfrm>
              <a:off x="6319361" y="36104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8" name="Freeform: Shape 2537">
              <a:extLst>
                <a:ext uri="{FF2B5EF4-FFF2-40B4-BE49-F238E27FC236}">
                  <a16:creationId xmlns:a16="http://schemas.microsoft.com/office/drawing/2014/main" xmlns="" id="{FAD135E0-A067-4E18-AE6B-A04B33BC410C}"/>
                </a:ext>
              </a:extLst>
            </p:cNvPr>
            <p:cNvSpPr/>
            <p:nvPr/>
          </p:nvSpPr>
          <p:spPr>
            <a:xfrm>
              <a:off x="6379369" y="403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9" name="Freeform: Shape 2538">
              <a:extLst>
                <a:ext uri="{FF2B5EF4-FFF2-40B4-BE49-F238E27FC236}">
                  <a16:creationId xmlns:a16="http://schemas.microsoft.com/office/drawing/2014/main" xmlns="" id="{070653CD-2F2F-4D0D-AFE6-B6ED11EE8DA9}"/>
                </a:ext>
              </a:extLst>
            </p:cNvPr>
            <p:cNvSpPr/>
            <p:nvPr/>
          </p:nvSpPr>
          <p:spPr>
            <a:xfrm>
              <a:off x="6325076" y="3632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0" name="Freeform: Shape 2539">
              <a:extLst>
                <a:ext uri="{FF2B5EF4-FFF2-40B4-BE49-F238E27FC236}">
                  <a16:creationId xmlns:a16="http://schemas.microsoft.com/office/drawing/2014/main" xmlns="" id="{E8D4CD57-2E01-43CF-AAE3-930EA1723ED8}"/>
                </a:ext>
              </a:extLst>
            </p:cNvPr>
            <p:cNvSpPr/>
            <p:nvPr/>
          </p:nvSpPr>
          <p:spPr>
            <a:xfrm>
              <a:off x="6414611" y="362622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1" name="Freeform: Shape 2540">
              <a:extLst>
                <a:ext uri="{FF2B5EF4-FFF2-40B4-BE49-F238E27FC236}">
                  <a16:creationId xmlns:a16="http://schemas.microsoft.com/office/drawing/2014/main" xmlns="" id="{72C12AEB-1710-422F-BD59-7E46B6DE5519}"/>
                </a:ext>
              </a:extLst>
            </p:cNvPr>
            <p:cNvSpPr/>
            <p:nvPr/>
          </p:nvSpPr>
          <p:spPr>
            <a:xfrm>
              <a:off x="6325076" y="3632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2" name="Freeform: Shape 2541">
              <a:extLst>
                <a:ext uri="{FF2B5EF4-FFF2-40B4-BE49-F238E27FC236}">
                  <a16:creationId xmlns:a16="http://schemas.microsoft.com/office/drawing/2014/main" xmlns="" id="{D51CA2AD-5355-4BD0-99D5-7C297EB53BDB}"/>
                </a:ext>
              </a:extLst>
            </p:cNvPr>
            <p:cNvSpPr/>
            <p:nvPr/>
          </p:nvSpPr>
          <p:spPr>
            <a:xfrm>
              <a:off x="6367939" y="37371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3" name="Freeform: Shape 2542">
              <a:extLst>
                <a:ext uri="{FF2B5EF4-FFF2-40B4-BE49-F238E27FC236}">
                  <a16:creationId xmlns:a16="http://schemas.microsoft.com/office/drawing/2014/main" xmlns="" id="{E6FE15EE-C19E-46F5-83C5-C9C1AE5A6573}"/>
                </a:ext>
              </a:extLst>
            </p:cNvPr>
            <p:cNvSpPr/>
            <p:nvPr/>
          </p:nvSpPr>
          <p:spPr>
            <a:xfrm>
              <a:off x="6372701" y="37164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4" name="Freeform: Shape 2543">
              <a:extLst>
                <a:ext uri="{FF2B5EF4-FFF2-40B4-BE49-F238E27FC236}">
                  <a16:creationId xmlns:a16="http://schemas.microsoft.com/office/drawing/2014/main" xmlns="" id="{90E94E24-8DCB-400A-9354-1DC344C8B927}"/>
                </a:ext>
              </a:extLst>
            </p:cNvPr>
            <p:cNvSpPr/>
            <p:nvPr/>
          </p:nvSpPr>
          <p:spPr>
            <a:xfrm>
              <a:off x="6410087" y="3870483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cubicBezTo>
                    <a:pt x="7858" y="9049"/>
                    <a:pt x="7858" y="8096"/>
                    <a:pt x="7858" y="7144"/>
                  </a:cubicBezTo>
                  <a:cubicBezTo>
                    <a:pt x="6906" y="9049"/>
                    <a:pt x="6906" y="10001"/>
                    <a:pt x="7858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5" name="Freeform: Shape 2544">
              <a:extLst>
                <a:ext uri="{FF2B5EF4-FFF2-40B4-BE49-F238E27FC236}">
                  <a16:creationId xmlns:a16="http://schemas.microsoft.com/office/drawing/2014/main" xmlns="" id="{D049A01A-6B82-4715-BC17-19E5B97E6BC6}"/>
                </a:ext>
              </a:extLst>
            </p:cNvPr>
            <p:cNvSpPr/>
            <p:nvPr/>
          </p:nvSpPr>
          <p:spPr>
            <a:xfrm>
              <a:off x="6322219" y="3632092"/>
              <a:ext cx="9525" cy="9525"/>
            </a:xfrm>
            <a:custGeom>
              <a:avLst/>
              <a:gdLst>
                <a:gd name="connsiteX0" fmla="*/ 9049 w 9525"/>
                <a:gd name="connsiteY0" fmla="*/ 7410 h 9525"/>
                <a:gd name="connsiteX1" fmla="*/ 7144 w 9525"/>
                <a:gd name="connsiteY1" fmla="*/ 8363 h 9525"/>
                <a:gd name="connsiteX2" fmla="*/ 9049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0"/>
                  </a:moveTo>
                  <a:cubicBezTo>
                    <a:pt x="9049" y="7410"/>
                    <a:pt x="7144" y="8363"/>
                    <a:pt x="7144" y="8363"/>
                  </a:cubicBezTo>
                  <a:cubicBezTo>
                    <a:pt x="8096" y="8363"/>
                    <a:pt x="9049" y="6458"/>
                    <a:pt x="9049" y="7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6" name="Freeform: Shape 2545">
              <a:extLst>
                <a:ext uri="{FF2B5EF4-FFF2-40B4-BE49-F238E27FC236}">
                  <a16:creationId xmlns:a16="http://schemas.microsoft.com/office/drawing/2014/main" xmlns="" id="{A7872BFF-6CC2-4758-9879-3225470F1EAC}"/>
                </a:ext>
              </a:extLst>
            </p:cNvPr>
            <p:cNvSpPr/>
            <p:nvPr/>
          </p:nvSpPr>
          <p:spPr>
            <a:xfrm>
              <a:off x="6390375" y="376880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6615" y="6906"/>
                    <a:pt x="7567" y="6906"/>
                    <a:pt x="7567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7" name="Freeform: Shape 2546">
              <a:extLst>
                <a:ext uri="{FF2B5EF4-FFF2-40B4-BE49-F238E27FC236}">
                  <a16:creationId xmlns:a16="http://schemas.microsoft.com/office/drawing/2014/main" xmlns="" id="{3CC673FE-8622-48F3-B819-B91E59544273}"/>
                </a:ext>
              </a:extLst>
            </p:cNvPr>
            <p:cNvSpPr/>
            <p:nvPr/>
          </p:nvSpPr>
          <p:spPr>
            <a:xfrm>
              <a:off x="6386538" y="3769146"/>
              <a:ext cx="19050" cy="28575"/>
            </a:xfrm>
            <a:custGeom>
              <a:avLst/>
              <a:gdLst>
                <a:gd name="connsiteX0" fmla="*/ 9500 w 19050"/>
                <a:gd name="connsiteY0" fmla="*/ 17994 h 28575"/>
                <a:gd name="connsiteX1" fmla="*/ 9500 w 19050"/>
                <a:gd name="connsiteY1" fmla="*/ 179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9500" y="17994"/>
                  </a:moveTo>
                  <a:cubicBezTo>
                    <a:pt x="39027" y="37996"/>
                    <a:pt x="-2883" y="-14391"/>
                    <a:pt x="9500" y="179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8" name="Freeform: Shape 2547">
              <a:extLst>
                <a:ext uri="{FF2B5EF4-FFF2-40B4-BE49-F238E27FC236}">
                  <a16:creationId xmlns:a16="http://schemas.microsoft.com/office/drawing/2014/main" xmlns="" id="{4D36BD38-5BCF-4C88-A5C6-59CEC0A633A7}"/>
                </a:ext>
              </a:extLst>
            </p:cNvPr>
            <p:cNvSpPr/>
            <p:nvPr/>
          </p:nvSpPr>
          <p:spPr>
            <a:xfrm>
              <a:off x="6386594" y="377809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8491" y="8096"/>
                    <a:pt x="7538" y="8096"/>
                    <a:pt x="7538" y="7144"/>
                  </a:cubicBezTo>
                  <a:cubicBezTo>
                    <a:pt x="6586" y="8096"/>
                    <a:pt x="7538" y="9049"/>
                    <a:pt x="8491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9" name="Freeform: Shape 2548">
              <a:extLst>
                <a:ext uri="{FF2B5EF4-FFF2-40B4-BE49-F238E27FC236}">
                  <a16:creationId xmlns:a16="http://schemas.microsoft.com/office/drawing/2014/main" xmlns="" id="{1E159EBB-B329-4A1E-B6AD-B989653E00AA}"/>
                </a:ext>
              </a:extLst>
            </p:cNvPr>
            <p:cNvSpPr/>
            <p:nvPr/>
          </p:nvSpPr>
          <p:spPr>
            <a:xfrm>
              <a:off x="6383179" y="3819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0" name="Freeform: Shape 2549">
              <a:extLst>
                <a:ext uri="{FF2B5EF4-FFF2-40B4-BE49-F238E27FC236}">
                  <a16:creationId xmlns:a16="http://schemas.microsoft.com/office/drawing/2014/main" xmlns="" id="{8C7F4890-4FF7-4C5D-9079-8D73ABF8DEE4}"/>
                </a:ext>
              </a:extLst>
            </p:cNvPr>
            <p:cNvSpPr/>
            <p:nvPr/>
          </p:nvSpPr>
          <p:spPr>
            <a:xfrm>
              <a:off x="6341269" y="3535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666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1" name="Freeform: Shape 2550">
              <a:extLst>
                <a:ext uri="{FF2B5EF4-FFF2-40B4-BE49-F238E27FC236}">
                  <a16:creationId xmlns:a16="http://schemas.microsoft.com/office/drawing/2014/main" xmlns="" id="{A1E8BA28-963D-4EB6-9011-0E642B9B945B}"/>
                </a:ext>
              </a:extLst>
            </p:cNvPr>
            <p:cNvSpPr/>
            <p:nvPr/>
          </p:nvSpPr>
          <p:spPr>
            <a:xfrm>
              <a:off x="6390905" y="3921067"/>
              <a:ext cx="9525" cy="9525"/>
            </a:xfrm>
            <a:custGeom>
              <a:avLst/>
              <a:gdLst>
                <a:gd name="connsiteX0" fmla="*/ 7990 w 9525"/>
                <a:gd name="connsiteY0" fmla="*/ 8947 h 9525"/>
                <a:gd name="connsiteX1" fmla="*/ 7990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947"/>
                  </a:moveTo>
                  <a:cubicBezTo>
                    <a:pt x="7990" y="6090"/>
                    <a:pt x="6085" y="7042"/>
                    <a:pt x="7990" y="89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2" name="Freeform: Shape 2551">
              <a:extLst>
                <a:ext uri="{FF2B5EF4-FFF2-40B4-BE49-F238E27FC236}">
                  <a16:creationId xmlns:a16="http://schemas.microsoft.com/office/drawing/2014/main" xmlns="" id="{2DB235BD-13CB-4346-AB06-781AD549D564}"/>
                </a:ext>
              </a:extLst>
            </p:cNvPr>
            <p:cNvSpPr/>
            <p:nvPr/>
          </p:nvSpPr>
          <p:spPr>
            <a:xfrm>
              <a:off x="6378416" y="3783806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8096" y="9049"/>
                    <a:pt x="9049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3" name="Freeform: Shape 2552">
              <a:extLst>
                <a:ext uri="{FF2B5EF4-FFF2-40B4-BE49-F238E27FC236}">
                  <a16:creationId xmlns:a16="http://schemas.microsoft.com/office/drawing/2014/main" xmlns="" id="{84564F6A-1D5A-44F1-9B59-21FFADAE425A}"/>
                </a:ext>
              </a:extLst>
            </p:cNvPr>
            <p:cNvSpPr/>
            <p:nvPr/>
          </p:nvSpPr>
          <p:spPr>
            <a:xfrm>
              <a:off x="6380572" y="3923823"/>
              <a:ext cx="9525" cy="19050"/>
            </a:xfrm>
            <a:custGeom>
              <a:avLst/>
              <a:gdLst>
                <a:gd name="connsiteX0" fmla="*/ 9750 w 9525"/>
                <a:gd name="connsiteY0" fmla="*/ 7144 h 19050"/>
                <a:gd name="connsiteX1" fmla="*/ 9750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7144"/>
                  </a:moveTo>
                  <a:cubicBezTo>
                    <a:pt x="7845" y="9049"/>
                    <a:pt x="4988" y="18574"/>
                    <a:pt x="975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4" name="Freeform: Shape 2553">
              <a:extLst>
                <a:ext uri="{FF2B5EF4-FFF2-40B4-BE49-F238E27FC236}">
                  <a16:creationId xmlns:a16="http://schemas.microsoft.com/office/drawing/2014/main" xmlns="" id="{85FC9AD9-E673-4F7E-A73C-8A4D3477DD84}"/>
                </a:ext>
              </a:extLst>
            </p:cNvPr>
            <p:cNvSpPr/>
            <p:nvPr/>
          </p:nvSpPr>
          <p:spPr>
            <a:xfrm>
              <a:off x="6383179" y="3930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5" name="Freeform: Shape 2554">
              <a:extLst>
                <a:ext uri="{FF2B5EF4-FFF2-40B4-BE49-F238E27FC236}">
                  <a16:creationId xmlns:a16="http://schemas.microsoft.com/office/drawing/2014/main" xmlns="" id="{B51E4BBA-3202-4181-BAA5-B0FB451F56E8}"/>
                </a:ext>
              </a:extLst>
            </p:cNvPr>
            <p:cNvSpPr/>
            <p:nvPr/>
          </p:nvSpPr>
          <p:spPr>
            <a:xfrm>
              <a:off x="6298764" y="3132296"/>
              <a:ext cx="133350" cy="933450"/>
            </a:xfrm>
            <a:custGeom>
              <a:avLst/>
              <a:gdLst>
                <a:gd name="connsiteX0" fmla="*/ 50602 w 133350"/>
                <a:gd name="connsiteY0" fmla="*/ 406241 h 933450"/>
                <a:gd name="connsiteX1" fmla="*/ 42982 w 133350"/>
                <a:gd name="connsiteY1" fmla="*/ 369094 h 933450"/>
                <a:gd name="connsiteX2" fmla="*/ 35361 w 133350"/>
                <a:gd name="connsiteY2" fmla="*/ 365284 h 933450"/>
                <a:gd name="connsiteX3" fmla="*/ 48696 w 133350"/>
                <a:gd name="connsiteY3" fmla="*/ 346234 h 933450"/>
                <a:gd name="connsiteX4" fmla="*/ 27741 w 133350"/>
                <a:gd name="connsiteY4" fmla="*/ 290989 h 933450"/>
                <a:gd name="connsiteX5" fmla="*/ 26789 w 133350"/>
                <a:gd name="connsiteY5" fmla="*/ 303371 h 933450"/>
                <a:gd name="connsiteX6" fmla="*/ 22979 w 133350"/>
                <a:gd name="connsiteY6" fmla="*/ 216694 h 933450"/>
                <a:gd name="connsiteX7" fmla="*/ 36314 w 133350"/>
                <a:gd name="connsiteY7" fmla="*/ 219551 h 933450"/>
                <a:gd name="connsiteX8" fmla="*/ 8691 w 133350"/>
                <a:gd name="connsiteY8" fmla="*/ 7144 h 933450"/>
                <a:gd name="connsiteX9" fmla="*/ 26789 w 133350"/>
                <a:gd name="connsiteY9" fmla="*/ 25241 h 933450"/>
                <a:gd name="connsiteX10" fmla="*/ 27741 w 133350"/>
                <a:gd name="connsiteY10" fmla="*/ 13811 h 933450"/>
                <a:gd name="connsiteX11" fmla="*/ 53459 w 133350"/>
                <a:gd name="connsiteY11" fmla="*/ 139541 h 933450"/>
                <a:gd name="connsiteX12" fmla="*/ 39171 w 133350"/>
                <a:gd name="connsiteY12" fmla="*/ 126206 h 933450"/>
                <a:gd name="connsiteX13" fmla="*/ 49649 w 133350"/>
                <a:gd name="connsiteY13" fmla="*/ 153829 h 933450"/>
                <a:gd name="connsiteX14" fmla="*/ 55364 w 133350"/>
                <a:gd name="connsiteY14" fmla="*/ 142399 h 933450"/>
                <a:gd name="connsiteX15" fmla="*/ 68699 w 133350"/>
                <a:gd name="connsiteY15" fmla="*/ 224314 h 933450"/>
                <a:gd name="connsiteX16" fmla="*/ 58221 w 133350"/>
                <a:gd name="connsiteY16" fmla="*/ 224314 h 933450"/>
                <a:gd name="connsiteX17" fmla="*/ 76319 w 133350"/>
                <a:gd name="connsiteY17" fmla="*/ 273844 h 933450"/>
                <a:gd name="connsiteX18" fmla="*/ 59174 w 133350"/>
                <a:gd name="connsiteY18" fmla="*/ 267176 h 933450"/>
                <a:gd name="connsiteX19" fmla="*/ 62984 w 133350"/>
                <a:gd name="connsiteY19" fmla="*/ 270034 h 933450"/>
                <a:gd name="connsiteX20" fmla="*/ 105846 w 133350"/>
                <a:gd name="connsiteY20" fmla="*/ 409099 h 933450"/>
                <a:gd name="connsiteX21" fmla="*/ 113466 w 133350"/>
                <a:gd name="connsiteY21" fmla="*/ 420529 h 933450"/>
                <a:gd name="connsiteX22" fmla="*/ 114419 w 133350"/>
                <a:gd name="connsiteY22" fmla="*/ 402431 h 933450"/>
                <a:gd name="connsiteX23" fmla="*/ 91559 w 133350"/>
                <a:gd name="connsiteY23" fmla="*/ 346234 h 933450"/>
                <a:gd name="connsiteX24" fmla="*/ 101084 w 133350"/>
                <a:gd name="connsiteY24" fmla="*/ 353854 h 933450"/>
                <a:gd name="connsiteX25" fmla="*/ 100132 w 133350"/>
                <a:gd name="connsiteY25" fmla="*/ 371951 h 933450"/>
                <a:gd name="connsiteX26" fmla="*/ 105846 w 133350"/>
                <a:gd name="connsiteY26" fmla="*/ 362426 h 933450"/>
                <a:gd name="connsiteX27" fmla="*/ 123944 w 133350"/>
                <a:gd name="connsiteY27" fmla="*/ 433864 h 933450"/>
                <a:gd name="connsiteX28" fmla="*/ 120134 w 133350"/>
                <a:gd name="connsiteY28" fmla="*/ 438626 h 933450"/>
                <a:gd name="connsiteX29" fmla="*/ 100132 w 133350"/>
                <a:gd name="connsiteY29" fmla="*/ 430054 h 933450"/>
                <a:gd name="connsiteX30" fmla="*/ 99179 w 133350"/>
                <a:gd name="connsiteY30" fmla="*/ 426244 h 933450"/>
                <a:gd name="connsiteX31" fmla="*/ 108704 w 133350"/>
                <a:gd name="connsiteY31" fmla="*/ 465296 h 933450"/>
                <a:gd name="connsiteX32" fmla="*/ 124896 w 133350"/>
                <a:gd name="connsiteY32" fmla="*/ 508159 h 933450"/>
                <a:gd name="connsiteX33" fmla="*/ 115371 w 133350"/>
                <a:gd name="connsiteY33" fmla="*/ 470059 h 933450"/>
                <a:gd name="connsiteX34" fmla="*/ 127754 w 133350"/>
                <a:gd name="connsiteY34" fmla="*/ 472916 h 933450"/>
                <a:gd name="connsiteX35" fmla="*/ 113466 w 133350"/>
                <a:gd name="connsiteY35" fmla="*/ 590074 h 933450"/>
                <a:gd name="connsiteX36" fmla="*/ 101084 w 133350"/>
                <a:gd name="connsiteY36" fmla="*/ 554831 h 933450"/>
                <a:gd name="connsiteX37" fmla="*/ 114419 w 133350"/>
                <a:gd name="connsiteY37" fmla="*/ 562451 h 933450"/>
                <a:gd name="connsiteX38" fmla="*/ 123944 w 133350"/>
                <a:gd name="connsiteY38" fmla="*/ 535781 h 933450"/>
                <a:gd name="connsiteX39" fmla="*/ 102036 w 133350"/>
                <a:gd name="connsiteY39" fmla="*/ 546259 h 933450"/>
                <a:gd name="connsiteX40" fmla="*/ 93464 w 133350"/>
                <a:gd name="connsiteY40" fmla="*/ 608171 h 933450"/>
                <a:gd name="connsiteX41" fmla="*/ 92511 w 133350"/>
                <a:gd name="connsiteY41" fmla="*/ 589121 h 933450"/>
                <a:gd name="connsiteX42" fmla="*/ 97274 w 133350"/>
                <a:gd name="connsiteY42" fmla="*/ 581501 h 933450"/>
                <a:gd name="connsiteX43" fmla="*/ 111561 w 133350"/>
                <a:gd name="connsiteY43" fmla="*/ 590074 h 933450"/>
                <a:gd name="connsiteX44" fmla="*/ 119182 w 133350"/>
                <a:gd name="connsiteY44" fmla="*/ 628174 h 933450"/>
                <a:gd name="connsiteX45" fmla="*/ 118229 w 133350"/>
                <a:gd name="connsiteY45" fmla="*/ 632936 h 933450"/>
                <a:gd name="connsiteX46" fmla="*/ 106799 w 133350"/>
                <a:gd name="connsiteY46" fmla="*/ 614839 h 933450"/>
                <a:gd name="connsiteX47" fmla="*/ 112514 w 133350"/>
                <a:gd name="connsiteY47" fmla="*/ 633889 h 933450"/>
                <a:gd name="connsiteX48" fmla="*/ 102036 w 133350"/>
                <a:gd name="connsiteY48" fmla="*/ 620554 h 933450"/>
                <a:gd name="connsiteX49" fmla="*/ 98227 w 133350"/>
                <a:gd name="connsiteY49" fmla="*/ 609124 h 933450"/>
                <a:gd name="connsiteX50" fmla="*/ 118229 w 133350"/>
                <a:gd name="connsiteY50" fmla="*/ 672941 h 933450"/>
                <a:gd name="connsiteX51" fmla="*/ 113466 w 133350"/>
                <a:gd name="connsiteY51" fmla="*/ 643414 h 933450"/>
                <a:gd name="connsiteX52" fmla="*/ 110609 w 133350"/>
                <a:gd name="connsiteY52" fmla="*/ 656749 h 933450"/>
                <a:gd name="connsiteX53" fmla="*/ 94416 w 133350"/>
                <a:gd name="connsiteY53" fmla="*/ 646271 h 933450"/>
                <a:gd name="connsiteX54" fmla="*/ 102036 w 133350"/>
                <a:gd name="connsiteY54" fmla="*/ 649129 h 933450"/>
                <a:gd name="connsiteX55" fmla="*/ 108704 w 133350"/>
                <a:gd name="connsiteY55" fmla="*/ 715804 h 933450"/>
                <a:gd name="connsiteX56" fmla="*/ 105846 w 133350"/>
                <a:gd name="connsiteY56" fmla="*/ 680561 h 933450"/>
                <a:gd name="connsiteX57" fmla="*/ 115371 w 133350"/>
                <a:gd name="connsiteY57" fmla="*/ 727234 h 933450"/>
                <a:gd name="connsiteX58" fmla="*/ 113466 w 133350"/>
                <a:gd name="connsiteY58" fmla="*/ 729139 h 933450"/>
                <a:gd name="connsiteX59" fmla="*/ 118229 w 133350"/>
                <a:gd name="connsiteY59" fmla="*/ 749141 h 933450"/>
                <a:gd name="connsiteX60" fmla="*/ 104894 w 133350"/>
                <a:gd name="connsiteY60" fmla="*/ 731044 h 933450"/>
                <a:gd name="connsiteX61" fmla="*/ 114419 w 133350"/>
                <a:gd name="connsiteY61" fmla="*/ 857726 h 933450"/>
                <a:gd name="connsiteX62" fmla="*/ 114419 w 133350"/>
                <a:gd name="connsiteY62" fmla="*/ 832961 h 933450"/>
                <a:gd name="connsiteX63" fmla="*/ 102036 w 133350"/>
                <a:gd name="connsiteY63" fmla="*/ 831056 h 933450"/>
                <a:gd name="connsiteX64" fmla="*/ 123944 w 133350"/>
                <a:gd name="connsiteY64" fmla="*/ 858679 h 933450"/>
                <a:gd name="connsiteX65" fmla="*/ 100132 w 133350"/>
                <a:gd name="connsiteY65" fmla="*/ 863441 h 933450"/>
                <a:gd name="connsiteX66" fmla="*/ 113466 w 133350"/>
                <a:gd name="connsiteY66" fmla="*/ 886301 h 933450"/>
                <a:gd name="connsiteX67" fmla="*/ 112514 w 133350"/>
                <a:gd name="connsiteY67" fmla="*/ 870109 h 933450"/>
                <a:gd name="connsiteX68" fmla="*/ 112514 w 133350"/>
                <a:gd name="connsiteY68" fmla="*/ 867251 h 933450"/>
                <a:gd name="connsiteX69" fmla="*/ 104894 w 133350"/>
                <a:gd name="connsiteY69" fmla="*/ 923449 h 933450"/>
                <a:gd name="connsiteX70" fmla="*/ 102036 w 133350"/>
                <a:gd name="connsiteY70" fmla="*/ 927259 h 933450"/>
                <a:gd name="connsiteX71" fmla="*/ 90607 w 133350"/>
                <a:gd name="connsiteY71" fmla="*/ 910114 h 933450"/>
                <a:gd name="connsiteX72" fmla="*/ 87749 w 133350"/>
                <a:gd name="connsiteY72" fmla="*/ 916781 h 933450"/>
                <a:gd name="connsiteX73" fmla="*/ 84891 w 133350"/>
                <a:gd name="connsiteY73" fmla="*/ 859631 h 933450"/>
                <a:gd name="connsiteX74" fmla="*/ 91559 w 133350"/>
                <a:gd name="connsiteY74" fmla="*/ 887254 h 933450"/>
                <a:gd name="connsiteX75" fmla="*/ 90607 w 133350"/>
                <a:gd name="connsiteY75" fmla="*/ 907256 h 933450"/>
                <a:gd name="connsiteX76" fmla="*/ 96321 w 133350"/>
                <a:gd name="connsiteY76" fmla="*/ 922496 h 933450"/>
                <a:gd name="connsiteX77" fmla="*/ 96321 w 133350"/>
                <a:gd name="connsiteY77" fmla="*/ 933926 h 933450"/>
                <a:gd name="connsiteX78" fmla="*/ 85844 w 133350"/>
                <a:gd name="connsiteY78" fmla="*/ 925354 h 933450"/>
                <a:gd name="connsiteX79" fmla="*/ 89654 w 133350"/>
                <a:gd name="connsiteY79" fmla="*/ 847249 h 933450"/>
                <a:gd name="connsiteX80" fmla="*/ 73461 w 133350"/>
                <a:gd name="connsiteY80" fmla="*/ 798671 h 933450"/>
                <a:gd name="connsiteX81" fmla="*/ 89654 w 133350"/>
                <a:gd name="connsiteY81" fmla="*/ 793909 h 933450"/>
                <a:gd name="connsiteX82" fmla="*/ 72509 w 133350"/>
                <a:gd name="connsiteY82" fmla="*/ 740569 h 933450"/>
                <a:gd name="connsiteX83" fmla="*/ 91559 w 133350"/>
                <a:gd name="connsiteY83" fmla="*/ 751999 h 933450"/>
                <a:gd name="connsiteX84" fmla="*/ 78224 w 133350"/>
                <a:gd name="connsiteY84" fmla="*/ 610076 h 933450"/>
                <a:gd name="connsiteX85" fmla="*/ 59174 w 133350"/>
                <a:gd name="connsiteY85" fmla="*/ 598646 h 933450"/>
                <a:gd name="connsiteX86" fmla="*/ 71557 w 133350"/>
                <a:gd name="connsiteY86" fmla="*/ 590074 h 933450"/>
                <a:gd name="connsiteX87" fmla="*/ 91559 w 133350"/>
                <a:gd name="connsiteY87" fmla="*/ 604361 h 933450"/>
                <a:gd name="connsiteX88" fmla="*/ 66794 w 133350"/>
                <a:gd name="connsiteY88" fmla="*/ 567214 h 933450"/>
                <a:gd name="connsiteX89" fmla="*/ 68699 w 133350"/>
                <a:gd name="connsiteY89" fmla="*/ 591026 h 933450"/>
                <a:gd name="connsiteX90" fmla="*/ 33457 w 133350"/>
                <a:gd name="connsiteY90" fmla="*/ 521494 h 933450"/>
                <a:gd name="connsiteX91" fmla="*/ 30599 w 133350"/>
                <a:gd name="connsiteY91" fmla="*/ 502444 h 933450"/>
                <a:gd name="connsiteX92" fmla="*/ 38219 w 133350"/>
                <a:gd name="connsiteY92" fmla="*/ 506254 h 933450"/>
                <a:gd name="connsiteX93" fmla="*/ 42982 w 133350"/>
                <a:gd name="connsiteY93" fmla="*/ 480536 h 933450"/>
                <a:gd name="connsiteX94" fmla="*/ 32504 w 133350"/>
                <a:gd name="connsiteY94" fmla="*/ 488156 h 933450"/>
                <a:gd name="connsiteX95" fmla="*/ 22979 w 133350"/>
                <a:gd name="connsiteY95" fmla="*/ 467201 h 933450"/>
                <a:gd name="connsiteX96" fmla="*/ 21074 w 133350"/>
                <a:gd name="connsiteY96" fmla="*/ 463391 h 933450"/>
                <a:gd name="connsiteX97" fmla="*/ 36314 w 133350"/>
                <a:gd name="connsiteY97" fmla="*/ 474821 h 933450"/>
                <a:gd name="connsiteX98" fmla="*/ 45839 w 133350"/>
                <a:gd name="connsiteY98" fmla="*/ 472916 h 933450"/>
                <a:gd name="connsiteX99" fmla="*/ 15359 w 133350"/>
                <a:gd name="connsiteY99" fmla="*/ 445294 h 933450"/>
                <a:gd name="connsiteX100" fmla="*/ 50602 w 133350"/>
                <a:gd name="connsiteY100" fmla="*/ 416719 h 933450"/>
                <a:gd name="connsiteX101" fmla="*/ 60127 w 133350"/>
                <a:gd name="connsiteY101" fmla="*/ 445294 h 933450"/>
                <a:gd name="connsiteX102" fmla="*/ 63936 w 133350"/>
                <a:gd name="connsiteY102" fmla="*/ 433864 h 933450"/>
                <a:gd name="connsiteX103" fmla="*/ 50602 w 133350"/>
                <a:gd name="connsiteY103" fmla="*/ 406241 h 933450"/>
                <a:gd name="connsiteX104" fmla="*/ 16311 w 133350"/>
                <a:gd name="connsiteY104" fmla="*/ 45244 h 933450"/>
                <a:gd name="connsiteX105" fmla="*/ 18216 w 133350"/>
                <a:gd name="connsiteY105" fmla="*/ 46196 h 933450"/>
                <a:gd name="connsiteX106" fmla="*/ 16311 w 133350"/>
                <a:gd name="connsiteY106" fmla="*/ 45244 h 933450"/>
                <a:gd name="connsiteX107" fmla="*/ 82986 w 133350"/>
                <a:gd name="connsiteY107" fmla="*/ 514826 h 933450"/>
                <a:gd name="connsiteX108" fmla="*/ 64889 w 133350"/>
                <a:gd name="connsiteY108" fmla="*/ 491966 h 933450"/>
                <a:gd name="connsiteX109" fmla="*/ 82986 w 133350"/>
                <a:gd name="connsiteY109" fmla="*/ 514826 h 933450"/>
                <a:gd name="connsiteX110" fmla="*/ 67746 w 133350"/>
                <a:gd name="connsiteY110" fmla="*/ 521494 h 933450"/>
                <a:gd name="connsiteX111" fmla="*/ 67746 w 133350"/>
                <a:gd name="connsiteY111" fmla="*/ 521494 h 933450"/>
                <a:gd name="connsiteX112" fmla="*/ 72509 w 133350"/>
                <a:gd name="connsiteY112" fmla="*/ 524351 h 933450"/>
                <a:gd name="connsiteX113" fmla="*/ 72509 w 133350"/>
                <a:gd name="connsiteY113" fmla="*/ 523399 h 933450"/>
                <a:gd name="connsiteX114" fmla="*/ 72509 w 133350"/>
                <a:gd name="connsiteY114" fmla="*/ 524351 h 933450"/>
                <a:gd name="connsiteX115" fmla="*/ 63936 w 133350"/>
                <a:gd name="connsiteY115" fmla="*/ 441484 h 933450"/>
                <a:gd name="connsiteX116" fmla="*/ 63936 w 133350"/>
                <a:gd name="connsiteY116" fmla="*/ 441484 h 933450"/>
                <a:gd name="connsiteX117" fmla="*/ 60127 w 133350"/>
                <a:gd name="connsiteY117" fmla="*/ 451009 h 933450"/>
                <a:gd name="connsiteX118" fmla="*/ 60127 w 133350"/>
                <a:gd name="connsiteY118" fmla="*/ 451009 h 933450"/>
                <a:gd name="connsiteX119" fmla="*/ 52507 w 133350"/>
                <a:gd name="connsiteY119" fmla="*/ 479584 h 933450"/>
                <a:gd name="connsiteX120" fmla="*/ 52507 w 133350"/>
                <a:gd name="connsiteY120" fmla="*/ 479584 h 933450"/>
                <a:gd name="connsiteX121" fmla="*/ 95369 w 133350"/>
                <a:gd name="connsiteY121" fmla="*/ 844391 h 933450"/>
                <a:gd name="connsiteX122" fmla="*/ 95369 w 133350"/>
                <a:gd name="connsiteY122" fmla="*/ 844391 h 933450"/>
                <a:gd name="connsiteX123" fmla="*/ 99179 w 133350"/>
                <a:gd name="connsiteY123" fmla="*/ 774859 h 933450"/>
                <a:gd name="connsiteX124" fmla="*/ 86796 w 133350"/>
                <a:gd name="connsiteY124" fmla="*/ 745331 h 933450"/>
                <a:gd name="connsiteX125" fmla="*/ 94416 w 133350"/>
                <a:gd name="connsiteY125" fmla="*/ 754856 h 933450"/>
                <a:gd name="connsiteX126" fmla="*/ 93464 w 133350"/>
                <a:gd name="connsiteY126" fmla="*/ 748189 h 933450"/>
                <a:gd name="connsiteX127" fmla="*/ 90607 w 133350"/>
                <a:gd name="connsiteY127" fmla="*/ 768191 h 933450"/>
                <a:gd name="connsiteX128" fmla="*/ 95369 w 133350"/>
                <a:gd name="connsiteY128" fmla="*/ 807244 h 933450"/>
                <a:gd name="connsiteX129" fmla="*/ 97274 w 133350"/>
                <a:gd name="connsiteY129" fmla="*/ 812006 h 933450"/>
                <a:gd name="connsiteX130" fmla="*/ 99179 w 133350"/>
                <a:gd name="connsiteY130" fmla="*/ 774859 h 933450"/>
                <a:gd name="connsiteX131" fmla="*/ 90607 w 133350"/>
                <a:gd name="connsiteY131" fmla="*/ 596741 h 933450"/>
                <a:gd name="connsiteX132" fmla="*/ 99179 w 133350"/>
                <a:gd name="connsiteY132" fmla="*/ 643414 h 933450"/>
                <a:gd name="connsiteX133" fmla="*/ 88702 w 133350"/>
                <a:gd name="connsiteY133" fmla="*/ 647224 h 933450"/>
                <a:gd name="connsiteX134" fmla="*/ 87749 w 133350"/>
                <a:gd name="connsiteY134" fmla="*/ 624364 h 933450"/>
                <a:gd name="connsiteX135" fmla="*/ 66794 w 133350"/>
                <a:gd name="connsiteY135" fmla="*/ 638651 h 933450"/>
                <a:gd name="connsiteX136" fmla="*/ 73461 w 133350"/>
                <a:gd name="connsiteY136" fmla="*/ 656749 h 933450"/>
                <a:gd name="connsiteX137" fmla="*/ 80129 w 133350"/>
                <a:gd name="connsiteY137" fmla="*/ 641509 h 933450"/>
                <a:gd name="connsiteX138" fmla="*/ 90607 w 133350"/>
                <a:gd name="connsiteY138" fmla="*/ 692944 h 933450"/>
                <a:gd name="connsiteX139" fmla="*/ 86796 w 133350"/>
                <a:gd name="connsiteY139" fmla="*/ 693896 h 933450"/>
                <a:gd name="connsiteX140" fmla="*/ 95369 w 133350"/>
                <a:gd name="connsiteY140" fmla="*/ 738664 h 933450"/>
                <a:gd name="connsiteX141" fmla="*/ 102989 w 133350"/>
                <a:gd name="connsiteY141" fmla="*/ 674846 h 933450"/>
                <a:gd name="connsiteX142" fmla="*/ 87749 w 133350"/>
                <a:gd name="connsiteY142" fmla="*/ 668179 h 933450"/>
                <a:gd name="connsiteX143" fmla="*/ 99179 w 133350"/>
                <a:gd name="connsiteY143" fmla="*/ 671989 h 933450"/>
                <a:gd name="connsiteX144" fmla="*/ 99179 w 133350"/>
                <a:gd name="connsiteY144" fmla="*/ 639604 h 933450"/>
                <a:gd name="connsiteX145" fmla="*/ 90607 w 133350"/>
                <a:gd name="connsiteY145" fmla="*/ 596741 h 933450"/>
                <a:gd name="connsiteX146" fmla="*/ 84891 w 133350"/>
                <a:gd name="connsiteY146" fmla="*/ 575786 h 933450"/>
                <a:gd name="connsiteX147" fmla="*/ 72509 w 133350"/>
                <a:gd name="connsiteY147" fmla="*/ 531019 h 933450"/>
                <a:gd name="connsiteX148" fmla="*/ 64889 w 133350"/>
                <a:gd name="connsiteY148" fmla="*/ 526256 h 933450"/>
                <a:gd name="connsiteX149" fmla="*/ 59174 w 133350"/>
                <a:gd name="connsiteY149" fmla="*/ 525304 h 933450"/>
                <a:gd name="connsiteX150" fmla="*/ 84891 w 133350"/>
                <a:gd name="connsiteY150" fmla="*/ 575786 h 933450"/>
                <a:gd name="connsiteX151" fmla="*/ 105846 w 133350"/>
                <a:gd name="connsiteY151" fmla="*/ 456724 h 933450"/>
                <a:gd name="connsiteX152" fmla="*/ 105846 w 133350"/>
                <a:gd name="connsiteY152" fmla="*/ 456724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3350" h="933450">
                  <a:moveTo>
                    <a:pt x="50602" y="406241"/>
                  </a:moveTo>
                  <a:cubicBezTo>
                    <a:pt x="48696" y="400526"/>
                    <a:pt x="42982" y="370046"/>
                    <a:pt x="42982" y="369094"/>
                  </a:cubicBezTo>
                  <a:cubicBezTo>
                    <a:pt x="44886" y="376714"/>
                    <a:pt x="42029" y="375761"/>
                    <a:pt x="35361" y="365284"/>
                  </a:cubicBezTo>
                  <a:cubicBezTo>
                    <a:pt x="30599" y="371951"/>
                    <a:pt x="49649" y="351949"/>
                    <a:pt x="48696" y="346234"/>
                  </a:cubicBezTo>
                  <a:cubicBezTo>
                    <a:pt x="38219" y="357664"/>
                    <a:pt x="29646" y="290989"/>
                    <a:pt x="27741" y="290989"/>
                  </a:cubicBezTo>
                  <a:cubicBezTo>
                    <a:pt x="35361" y="296704"/>
                    <a:pt x="35361" y="300514"/>
                    <a:pt x="26789" y="303371"/>
                  </a:cubicBezTo>
                  <a:cubicBezTo>
                    <a:pt x="40124" y="270986"/>
                    <a:pt x="24884" y="243364"/>
                    <a:pt x="22979" y="216694"/>
                  </a:cubicBezTo>
                  <a:cubicBezTo>
                    <a:pt x="30599" y="228124"/>
                    <a:pt x="25836" y="213836"/>
                    <a:pt x="36314" y="219551"/>
                  </a:cubicBezTo>
                  <a:cubicBezTo>
                    <a:pt x="53459" y="170974"/>
                    <a:pt x="-2739" y="63341"/>
                    <a:pt x="8691" y="7144"/>
                  </a:cubicBezTo>
                  <a:cubicBezTo>
                    <a:pt x="19169" y="11906"/>
                    <a:pt x="18216" y="21431"/>
                    <a:pt x="26789" y="25241"/>
                  </a:cubicBezTo>
                  <a:cubicBezTo>
                    <a:pt x="30599" y="20479"/>
                    <a:pt x="28694" y="18574"/>
                    <a:pt x="27741" y="13811"/>
                  </a:cubicBezTo>
                  <a:cubicBezTo>
                    <a:pt x="52507" y="36671"/>
                    <a:pt x="38219" y="100489"/>
                    <a:pt x="53459" y="139541"/>
                  </a:cubicBezTo>
                  <a:cubicBezTo>
                    <a:pt x="54411" y="139541"/>
                    <a:pt x="39171" y="126206"/>
                    <a:pt x="39171" y="126206"/>
                  </a:cubicBezTo>
                  <a:cubicBezTo>
                    <a:pt x="38219" y="136684"/>
                    <a:pt x="46791" y="143351"/>
                    <a:pt x="49649" y="153829"/>
                  </a:cubicBezTo>
                  <a:cubicBezTo>
                    <a:pt x="51554" y="150971"/>
                    <a:pt x="52507" y="142399"/>
                    <a:pt x="55364" y="142399"/>
                  </a:cubicBezTo>
                  <a:cubicBezTo>
                    <a:pt x="56316" y="162401"/>
                    <a:pt x="48696" y="209074"/>
                    <a:pt x="68699" y="224314"/>
                  </a:cubicBezTo>
                  <a:cubicBezTo>
                    <a:pt x="71557" y="220504"/>
                    <a:pt x="60127" y="226219"/>
                    <a:pt x="58221" y="224314"/>
                  </a:cubicBezTo>
                  <a:cubicBezTo>
                    <a:pt x="58221" y="222409"/>
                    <a:pt x="73461" y="273844"/>
                    <a:pt x="76319" y="273844"/>
                  </a:cubicBezTo>
                  <a:cubicBezTo>
                    <a:pt x="71557" y="281464"/>
                    <a:pt x="57269" y="251936"/>
                    <a:pt x="59174" y="267176"/>
                  </a:cubicBezTo>
                  <a:cubicBezTo>
                    <a:pt x="61079" y="271939"/>
                    <a:pt x="62984" y="272891"/>
                    <a:pt x="62984" y="270034"/>
                  </a:cubicBezTo>
                  <a:cubicBezTo>
                    <a:pt x="93464" y="310991"/>
                    <a:pt x="89654" y="385286"/>
                    <a:pt x="105846" y="409099"/>
                  </a:cubicBezTo>
                  <a:cubicBezTo>
                    <a:pt x="103941" y="408146"/>
                    <a:pt x="76319" y="373856"/>
                    <a:pt x="113466" y="420529"/>
                  </a:cubicBezTo>
                  <a:cubicBezTo>
                    <a:pt x="118229" y="397669"/>
                    <a:pt x="118229" y="391954"/>
                    <a:pt x="114419" y="402431"/>
                  </a:cubicBezTo>
                  <a:cubicBezTo>
                    <a:pt x="104894" y="388144"/>
                    <a:pt x="98227" y="374809"/>
                    <a:pt x="91559" y="346234"/>
                  </a:cubicBezTo>
                  <a:cubicBezTo>
                    <a:pt x="96321" y="359569"/>
                    <a:pt x="99179" y="361474"/>
                    <a:pt x="101084" y="353854"/>
                  </a:cubicBezTo>
                  <a:cubicBezTo>
                    <a:pt x="105846" y="360521"/>
                    <a:pt x="105846" y="367189"/>
                    <a:pt x="100132" y="371951"/>
                  </a:cubicBezTo>
                  <a:cubicBezTo>
                    <a:pt x="107752" y="374809"/>
                    <a:pt x="109657" y="370999"/>
                    <a:pt x="105846" y="362426"/>
                  </a:cubicBezTo>
                  <a:cubicBezTo>
                    <a:pt x="105846" y="381476"/>
                    <a:pt x="122039" y="432911"/>
                    <a:pt x="123944" y="433864"/>
                  </a:cubicBezTo>
                  <a:cubicBezTo>
                    <a:pt x="119182" y="430054"/>
                    <a:pt x="117277" y="431006"/>
                    <a:pt x="120134" y="438626"/>
                  </a:cubicBezTo>
                  <a:cubicBezTo>
                    <a:pt x="122039" y="438626"/>
                    <a:pt x="101084" y="430054"/>
                    <a:pt x="100132" y="430054"/>
                  </a:cubicBezTo>
                  <a:cubicBezTo>
                    <a:pt x="102036" y="430054"/>
                    <a:pt x="102036" y="428149"/>
                    <a:pt x="99179" y="426244"/>
                  </a:cubicBezTo>
                  <a:cubicBezTo>
                    <a:pt x="96321" y="425291"/>
                    <a:pt x="120134" y="470059"/>
                    <a:pt x="108704" y="465296"/>
                  </a:cubicBezTo>
                  <a:cubicBezTo>
                    <a:pt x="102989" y="467201"/>
                    <a:pt x="95369" y="502444"/>
                    <a:pt x="124896" y="508159"/>
                  </a:cubicBezTo>
                  <a:cubicBezTo>
                    <a:pt x="114419" y="501491"/>
                    <a:pt x="115371" y="471011"/>
                    <a:pt x="115371" y="470059"/>
                  </a:cubicBezTo>
                  <a:cubicBezTo>
                    <a:pt x="118229" y="470059"/>
                    <a:pt x="127754" y="473869"/>
                    <a:pt x="127754" y="472916"/>
                  </a:cubicBezTo>
                  <a:cubicBezTo>
                    <a:pt x="122991" y="511016"/>
                    <a:pt x="108704" y="536734"/>
                    <a:pt x="113466" y="590074"/>
                  </a:cubicBezTo>
                  <a:cubicBezTo>
                    <a:pt x="112514" y="588169"/>
                    <a:pt x="100132" y="560546"/>
                    <a:pt x="101084" y="554831"/>
                  </a:cubicBezTo>
                  <a:cubicBezTo>
                    <a:pt x="104894" y="558641"/>
                    <a:pt x="109657" y="561499"/>
                    <a:pt x="114419" y="562451"/>
                  </a:cubicBezTo>
                  <a:cubicBezTo>
                    <a:pt x="110609" y="558641"/>
                    <a:pt x="132516" y="532924"/>
                    <a:pt x="123944" y="535781"/>
                  </a:cubicBezTo>
                  <a:cubicBezTo>
                    <a:pt x="121086" y="565309"/>
                    <a:pt x="122991" y="544354"/>
                    <a:pt x="102036" y="546259"/>
                  </a:cubicBezTo>
                  <a:cubicBezTo>
                    <a:pt x="105846" y="550069"/>
                    <a:pt x="101084" y="595789"/>
                    <a:pt x="93464" y="608171"/>
                  </a:cubicBezTo>
                  <a:cubicBezTo>
                    <a:pt x="124896" y="614839"/>
                    <a:pt x="93464" y="594836"/>
                    <a:pt x="92511" y="589121"/>
                  </a:cubicBezTo>
                  <a:cubicBezTo>
                    <a:pt x="97274" y="592931"/>
                    <a:pt x="99179" y="591026"/>
                    <a:pt x="97274" y="581501"/>
                  </a:cubicBezTo>
                  <a:cubicBezTo>
                    <a:pt x="117277" y="594836"/>
                    <a:pt x="96321" y="586264"/>
                    <a:pt x="111561" y="590074"/>
                  </a:cubicBezTo>
                  <a:cubicBezTo>
                    <a:pt x="109657" y="588169"/>
                    <a:pt x="119182" y="628174"/>
                    <a:pt x="119182" y="628174"/>
                  </a:cubicBezTo>
                  <a:cubicBezTo>
                    <a:pt x="116324" y="627221"/>
                    <a:pt x="116324" y="629126"/>
                    <a:pt x="118229" y="632936"/>
                  </a:cubicBezTo>
                  <a:cubicBezTo>
                    <a:pt x="123944" y="635794"/>
                    <a:pt x="102989" y="611029"/>
                    <a:pt x="106799" y="614839"/>
                  </a:cubicBezTo>
                  <a:cubicBezTo>
                    <a:pt x="112514" y="621506"/>
                    <a:pt x="115371" y="630079"/>
                    <a:pt x="112514" y="633889"/>
                  </a:cubicBezTo>
                  <a:cubicBezTo>
                    <a:pt x="106799" y="639604"/>
                    <a:pt x="102036" y="620554"/>
                    <a:pt x="102036" y="620554"/>
                  </a:cubicBezTo>
                  <a:cubicBezTo>
                    <a:pt x="106799" y="627221"/>
                    <a:pt x="105846" y="623411"/>
                    <a:pt x="98227" y="609124"/>
                  </a:cubicBezTo>
                  <a:cubicBezTo>
                    <a:pt x="96321" y="626269"/>
                    <a:pt x="114419" y="659606"/>
                    <a:pt x="118229" y="672941"/>
                  </a:cubicBezTo>
                  <a:cubicBezTo>
                    <a:pt x="106799" y="671989"/>
                    <a:pt x="122991" y="645319"/>
                    <a:pt x="113466" y="643414"/>
                  </a:cubicBezTo>
                  <a:cubicBezTo>
                    <a:pt x="107752" y="646271"/>
                    <a:pt x="106799" y="651034"/>
                    <a:pt x="110609" y="656749"/>
                  </a:cubicBezTo>
                  <a:cubicBezTo>
                    <a:pt x="111561" y="646271"/>
                    <a:pt x="105846" y="642461"/>
                    <a:pt x="94416" y="646271"/>
                  </a:cubicBezTo>
                  <a:cubicBezTo>
                    <a:pt x="96321" y="651034"/>
                    <a:pt x="99179" y="651986"/>
                    <a:pt x="102036" y="649129"/>
                  </a:cubicBezTo>
                  <a:cubicBezTo>
                    <a:pt x="119182" y="663416"/>
                    <a:pt x="126802" y="698659"/>
                    <a:pt x="108704" y="715804"/>
                  </a:cubicBezTo>
                  <a:cubicBezTo>
                    <a:pt x="105846" y="727234"/>
                    <a:pt x="128707" y="681514"/>
                    <a:pt x="105846" y="680561"/>
                  </a:cubicBezTo>
                  <a:cubicBezTo>
                    <a:pt x="83939" y="691991"/>
                    <a:pt x="120134" y="742474"/>
                    <a:pt x="115371" y="727234"/>
                  </a:cubicBezTo>
                  <a:cubicBezTo>
                    <a:pt x="103941" y="716756"/>
                    <a:pt x="131564" y="752951"/>
                    <a:pt x="113466" y="729139"/>
                  </a:cubicBezTo>
                  <a:cubicBezTo>
                    <a:pt x="119182" y="734854"/>
                    <a:pt x="121086" y="741521"/>
                    <a:pt x="118229" y="749141"/>
                  </a:cubicBezTo>
                  <a:cubicBezTo>
                    <a:pt x="119182" y="751999"/>
                    <a:pt x="103941" y="730091"/>
                    <a:pt x="104894" y="731044"/>
                  </a:cubicBezTo>
                  <a:cubicBezTo>
                    <a:pt x="93464" y="734854"/>
                    <a:pt x="124896" y="860584"/>
                    <a:pt x="114419" y="857726"/>
                  </a:cubicBezTo>
                  <a:cubicBezTo>
                    <a:pt x="116324" y="836771"/>
                    <a:pt x="110609" y="852011"/>
                    <a:pt x="114419" y="832961"/>
                  </a:cubicBezTo>
                  <a:cubicBezTo>
                    <a:pt x="122039" y="834866"/>
                    <a:pt x="99179" y="834866"/>
                    <a:pt x="102036" y="831056"/>
                  </a:cubicBezTo>
                  <a:cubicBezTo>
                    <a:pt x="102036" y="812006"/>
                    <a:pt x="109657" y="883444"/>
                    <a:pt x="123944" y="858679"/>
                  </a:cubicBezTo>
                  <a:cubicBezTo>
                    <a:pt x="129659" y="886301"/>
                    <a:pt x="100132" y="845344"/>
                    <a:pt x="100132" y="863441"/>
                  </a:cubicBezTo>
                  <a:cubicBezTo>
                    <a:pt x="104894" y="870109"/>
                    <a:pt x="105846" y="880586"/>
                    <a:pt x="113466" y="886301"/>
                  </a:cubicBezTo>
                  <a:cubicBezTo>
                    <a:pt x="122991" y="876776"/>
                    <a:pt x="122991" y="871061"/>
                    <a:pt x="112514" y="870109"/>
                  </a:cubicBezTo>
                  <a:cubicBezTo>
                    <a:pt x="114419" y="877729"/>
                    <a:pt x="112514" y="872966"/>
                    <a:pt x="112514" y="867251"/>
                  </a:cubicBezTo>
                  <a:cubicBezTo>
                    <a:pt x="125849" y="895826"/>
                    <a:pt x="97274" y="900589"/>
                    <a:pt x="104894" y="923449"/>
                  </a:cubicBezTo>
                  <a:cubicBezTo>
                    <a:pt x="103941" y="921544"/>
                    <a:pt x="102989" y="922496"/>
                    <a:pt x="102036" y="927259"/>
                  </a:cubicBezTo>
                  <a:cubicBezTo>
                    <a:pt x="97274" y="924401"/>
                    <a:pt x="96321" y="913924"/>
                    <a:pt x="90607" y="910114"/>
                  </a:cubicBezTo>
                  <a:cubicBezTo>
                    <a:pt x="95369" y="919639"/>
                    <a:pt x="94416" y="921544"/>
                    <a:pt x="87749" y="916781"/>
                  </a:cubicBezTo>
                  <a:cubicBezTo>
                    <a:pt x="82034" y="896779"/>
                    <a:pt x="98227" y="883444"/>
                    <a:pt x="84891" y="859631"/>
                  </a:cubicBezTo>
                  <a:cubicBezTo>
                    <a:pt x="81082" y="863441"/>
                    <a:pt x="96321" y="888206"/>
                    <a:pt x="91559" y="887254"/>
                  </a:cubicBezTo>
                  <a:cubicBezTo>
                    <a:pt x="90607" y="888206"/>
                    <a:pt x="95369" y="919639"/>
                    <a:pt x="90607" y="907256"/>
                  </a:cubicBezTo>
                  <a:cubicBezTo>
                    <a:pt x="86796" y="913924"/>
                    <a:pt x="88702" y="918686"/>
                    <a:pt x="96321" y="922496"/>
                  </a:cubicBezTo>
                  <a:cubicBezTo>
                    <a:pt x="96321" y="913924"/>
                    <a:pt x="96321" y="917734"/>
                    <a:pt x="96321" y="933926"/>
                  </a:cubicBezTo>
                  <a:cubicBezTo>
                    <a:pt x="70604" y="921544"/>
                    <a:pt x="103941" y="921544"/>
                    <a:pt x="85844" y="925354"/>
                  </a:cubicBezTo>
                  <a:cubicBezTo>
                    <a:pt x="58221" y="908209"/>
                    <a:pt x="91559" y="857726"/>
                    <a:pt x="89654" y="847249"/>
                  </a:cubicBezTo>
                  <a:cubicBezTo>
                    <a:pt x="88702" y="831056"/>
                    <a:pt x="61079" y="835819"/>
                    <a:pt x="73461" y="798671"/>
                  </a:cubicBezTo>
                  <a:cubicBezTo>
                    <a:pt x="72509" y="811054"/>
                    <a:pt x="86796" y="798671"/>
                    <a:pt x="89654" y="793909"/>
                  </a:cubicBezTo>
                  <a:cubicBezTo>
                    <a:pt x="89654" y="793909"/>
                    <a:pt x="81082" y="748189"/>
                    <a:pt x="72509" y="740569"/>
                  </a:cubicBezTo>
                  <a:cubicBezTo>
                    <a:pt x="87749" y="748189"/>
                    <a:pt x="82986" y="747236"/>
                    <a:pt x="91559" y="751999"/>
                  </a:cubicBezTo>
                  <a:cubicBezTo>
                    <a:pt x="88702" y="733901"/>
                    <a:pt x="63936" y="600551"/>
                    <a:pt x="78224" y="610076"/>
                  </a:cubicBezTo>
                  <a:cubicBezTo>
                    <a:pt x="74414" y="620554"/>
                    <a:pt x="60127" y="608171"/>
                    <a:pt x="59174" y="598646"/>
                  </a:cubicBezTo>
                  <a:cubicBezTo>
                    <a:pt x="63936" y="598646"/>
                    <a:pt x="78224" y="611029"/>
                    <a:pt x="71557" y="590074"/>
                  </a:cubicBezTo>
                  <a:cubicBezTo>
                    <a:pt x="74414" y="588169"/>
                    <a:pt x="99179" y="601504"/>
                    <a:pt x="91559" y="604361"/>
                  </a:cubicBezTo>
                  <a:cubicBezTo>
                    <a:pt x="92511" y="595789"/>
                    <a:pt x="73461" y="571976"/>
                    <a:pt x="66794" y="567214"/>
                  </a:cubicBezTo>
                  <a:cubicBezTo>
                    <a:pt x="67746" y="574834"/>
                    <a:pt x="67746" y="583406"/>
                    <a:pt x="68699" y="591026"/>
                  </a:cubicBezTo>
                  <a:cubicBezTo>
                    <a:pt x="50602" y="571976"/>
                    <a:pt x="43934" y="549116"/>
                    <a:pt x="33457" y="521494"/>
                  </a:cubicBezTo>
                  <a:cubicBezTo>
                    <a:pt x="34409" y="519589"/>
                    <a:pt x="34409" y="512921"/>
                    <a:pt x="30599" y="502444"/>
                  </a:cubicBezTo>
                  <a:cubicBezTo>
                    <a:pt x="36314" y="489109"/>
                    <a:pt x="29646" y="497681"/>
                    <a:pt x="38219" y="506254"/>
                  </a:cubicBezTo>
                  <a:cubicBezTo>
                    <a:pt x="35361" y="499586"/>
                    <a:pt x="42982" y="482441"/>
                    <a:pt x="42982" y="480536"/>
                  </a:cubicBezTo>
                  <a:cubicBezTo>
                    <a:pt x="34409" y="474821"/>
                    <a:pt x="30599" y="477679"/>
                    <a:pt x="32504" y="488156"/>
                  </a:cubicBezTo>
                  <a:cubicBezTo>
                    <a:pt x="35361" y="482441"/>
                    <a:pt x="26789" y="471011"/>
                    <a:pt x="22979" y="467201"/>
                  </a:cubicBezTo>
                  <a:cubicBezTo>
                    <a:pt x="28694" y="469106"/>
                    <a:pt x="28694" y="467201"/>
                    <a:pt x="21074" y="463391"/>
                  </a:cubicBezTo>
                  <a:cubicBezTo>
                    <a:pt x="30599" y="462439"/>
                    <a:pt x="36314" y="466249"/>
                    <a:pt x="36314" y="474821"/>
                  </a:cubicBezTo>
                  <a:cubicBezTo>
                    <a:pt x="37266" y="468154"/>
                    <a:pt x="40124" y="467201"/>
                    <a:pt x="45839" y="472916"/>
                  </a:cubicBezTo>
                  <a:cubicBezTo>
                    <a:pt x="50602" y="457676"/>
                    <a:pt x="17264" y="453866"/>
                    <a:pt x="15359" y="445294"/>
                  </a:cubicBezTo>
                  <a:cubicBezTo>
                    <a:pt x="53459" y="455771"/>
                    <a:pt x="48696" y="455771"/>
                    <a:pt x="50602" y="416719"/>
                  </a:cubicBezTo>
                  <a:cubicBezTo>
                    <a:pt x="58221" y="411956"/>
                    <a:pt x="56316" y="440531"/>
                    <a:pt x="60127" y="445294"/>
                  </a:cubicBezTo>
                  <a:cubicBezTo>
                    <a:pt x="59174" y="425291"/>
                    <a:pt x="60127" y="421481"/>
                    <a:pt x="63936" y="433864"/>
                  </a:cubicBezTo>
                  <a:cubicBezTo>
                    <a:pt x="63936" y="410051"/>
                    <a:pt x="62984" y="417671"/>
                    <a:pt x="50602" y="406241"/>
                  </a:cubicBezTo>
                  <a:close/>
                  <a:moveTo>
                    <a:pt x="16311" y="45244"/>
                  </a:moveTo>
                  <a:cubicBezTo>
                    <a:pt x="16311" y="45244"/>
                    <a:pt x="17264" y="46196"/>
                    <a:pt x="18216" y="46196"/>
                  </a:cubicBezTo>
                  <a:cubicBezTo>
                    <a:pt x="17264" y="45244"/>
                    <a:pt x="17264" y="45244"/>
                    <a:pt x="16311" y="45244"/>
                  </a:cubicBezTo>
                  <a:close/>
                  <a:moveTo>
                    <a:pt x="82986" y="514826"/>
                  </a:moveTo>
                  <a:cubicBezTo>
                    <a:pt x="82986" y="491014"/>
                    <a:pt x="79177" y="492919"/>
                    <a:pt x="64889" y="491966"/>
                  </a:cubicBezTo>
                  <a:cubicBezTo>
                    <a:pt x="61079" y="508159"/>
                    <a:pt x="90607" y="525304"/>
                    <a:pt x="82986" y="514826"/>
                  </a:cubicBezTo>
                  <a:close/>
                  <a:moveTo>
                    <a:pt x="67746" y="521494"/>
                  </a:moveTo>
                  <a:cubicBezTo>
                    <a:pt x="66794" y="526256"/>
                    <a:pt x="74414" y="522446"/>
                    <a:pt x="67746" y="521494"/>
                  </a:cubicBezTo>
                  <a:close/>
                  <a:moveTo>
                    <a:pt x="72509" y="524351"/>
                  </a:moveTo>
                  <a:cubicBezTo>
                    <a:pt x="72509" y="523399"/>
                    <a:pt x="72509" y="523399"/>
                    <a:pt x="72509" y="523399"/>
                  </a:cubicBezTo>
                  <a:lnTo>
                    <a:pt x="72509" y="524351"/>
                  </a:lnTo>
                  <a:close/>
                  <a:moveTo>
                    <a:pt x="63936" y="441484"/>
                  </a:moveTo>
                  <a:cubicBezTo>
                    <a:pt x="63936" y="443389"/>
                    <a:pt x="62032" y="433864"/>
                    <a:pt x="63936" y="441484"/>
                  </a:cubicBezTo>
                  <a:close/>
                  <a:moveTo>
                    <a:pt x="60127" y="451009"/>
                  </a:moveTo>
                  <a:cubicBezTo>
                    <a:pt x="67746" y="448151"/>
                    <a:pt x="61079" y="449104"/>
                    <a:pt x="60127" y="451009"/>
                  </a:cubicBezTo>
                  <a:close/>
                  <a:moveTo>
                    <a:pt x="52507" y="479584"/>
                  </a:moveTo>
                  <a:cubicBezTo>
                    <a:pt x="84891" y="488156"/>
                    <a:pt x="44886" y="472916"/>
                    <a:pt x="52507" y="479584"/>
                  </a:cubicBezTo>
                  <a:close/>
                  <a:moveTo>
                    <a:pt x="95369" y="844391"/>
                  </a:moveTo>
                  <a:cubicBezTo>
                    <a:pt x="113466" y="836771"/>
                    <a:pt x="73461" y="806291"/>
                    <a:pt x="95369" y="844391"/>
                  </a:cubicBezTo>
                  <a:close/>
                  <a:moveTo>
                    <a:pt x="99179" y="774859"/>
                  </a:moveTo>
                  <a:cubicBezTo>
                    <a:pt x="109657" y="781526"/>
                    <a:pt x="104894" y="772001"/>
                    <a:pt x="86796" y="745331"/>
                  </a:cubicBezTo>
                  <a:cubicBezTo>
                    <a:pt x="84891" y="756761"/>
                    <a:pt x="101084" y="759619"/>
                    <a:pt x="94416" y="754856"/>
                  </a:cubicBezTo>
                  <a:cubicBezTo>
                    <a:pt x="99179" y="752951"/>
                    <a:pt x="98227" y="751046"/>
                    <a:pt x="93464" y="748189"/>
                  </a:cubicBezTo>
                  <a:cubicBezTo>
                    <a:pt x="86796" y="751999"/>
                    <a:pt x="83939" y="778669"/>
                    <a:pt x="90607" y="768191"/>
                  </a:cubicBezTo>
                  <a:cubicBezTo>
                    <a:pt x="102989" y="784384"/>
                    <a:pt x="97274" y="794861"/>
                    <a:pt x="95369" y="807244"/>
                  </a:cubicBezTo>
                  <a:cubicBezTo>
                    <a:pt x="101084" y="814864"/>
                    <a:pt x="82986" y="802481"/>
                    <a:pt x="97274" y="812006"/>
                  </a:cubicBezTo>
                  <a:cubicBezTo>
                    <a:pt x="96321" y="797719"/>
                    <a:pt x="100132" y="788194"/>
                    <a:pt x="99179" y="774859"/>
                  </a:cubicBezTo>
                  <a:close/>
                  <a:moveTo>
                    <a:pt x="90607" y="596741"/>
                  </a:moveTo>
                  <a:cubicBezTo>
                    <a:pt x="58221" y="611981"/>
                    <a:pt x="108704" y="625316"/>
                    <a:pt x="99179" y="643414"/>
                  </a:cubicBezTo>
                  <a:cubicBezTo>
                    <a:pt x="86796" y="628174"/>
                    <a:pt x="88702" y="636746"/>
                    <a:pt x="88702" y="647224"/>
                  </a:cubicBezTo>
                  <a:cubicBezTo>
                    <a:pt x="73461" y="639604"/>
                    <a:pt x="93464" y="636746"/>
                    <a:pt x="87749" y="624364"/>
                  </a:cubicBezTo>
                  <a:cubicBezTo>
                    <a:pt x="87749" y="624364"/>
                    <a:pt x="62032" y="645319"/>
                    <a:pt x="66794" y="638651"/>
                  </a:cubicBezTo>
                  <a:cubicBezTo>
                    <a:pt x="65841" y="637699"/>
                    <a:pt x="73461" y="656749"/>
                    <a:pt x="73461" y="656749"/>
                  </a:cubicBezTo>
                  <a:cubicBezTo>
                    <a:pt x="73461" y="656749"/>
                    <a:pt x="74414" y="639604"/>
                    <a:pt x="80129" y="641509"/>
                  </a:cubicBezTo>
                  <a:cubicBezTo>
                    <a:pt x="87749" y="668179"/>
                    <a:pt x="106799" y="690086"/>
                    <a:pt x="90607" y="692944"/>
                  </a:cubicBezTo>
                  <a:cubicBezTo>
                    <a:pt x="86796" y="710089"/>
                    <a:pt x="89654" y="693896"/>
                    <a:pt x="86796" y="693896"/>
                  </a:cubicBezTo>
                  <a:cubicBezTo>
                    <a:pt x="87749" y="716756"/>
                    <a:pt x="85844" y="719614"/>
                    <a:pt x="95369" y="738664"/>
                  </a:cubicBezTo>
                  <a:cubicBezTo>
                    <a:pt x="85844" y="837724"/>
                    <a:pt x="72509" y="566261"/>
                    <a:pt x="102989" y="674846"/>
                  </a:cubicBezTo>
                  <a:cubicBezTo>
                    <a:pt x="105846" y="674846"/>
                    <a:pt x="87749" y="672941"/>
                    <a:pt x="87749" y="668179"/>
                  </a:cubicBezTo>
                  <a:cubicBezTo>
                    <a:pt x="77271" y="677704"/>
                    <a:pt x="99179" y="673894"/>
                    <a:pt x="99179" y="671989"/>
                  </a:cubicBezTo>
                  <a:cubicBezTo>
                    <a:pt x="82034" y="668179"/>
                    <a:pt x="95369" y="625316"/>
                    <a:pt x="99179" y="639604"/>
                  </a:cubicBezTo>
                  <a:cubicBezTo>
                    <a:pt x="100132" y="637699"/>
                    <a:pt x="93464" y="607219"/>
                    <a:pt x="90607" y="596741"/>
                  </a:cubicBezTo>
                  <a:close/>
                  <a:moveTo>
                    <a:pt x="84891" y="575786"/>
                  </a:moveTo>
                  <a:cubicBezTo>
                    <a:pt x="101084" y="631984"/>
                    <a:pt x="90607" y="479584"/>
                    <a:pt x="72509" y="531019"/>
                  </a:cubicBezTo>
                  <a:cubicBezTo>
                    <a:pt x="112514" y="483394"/>
                    <a:pt x="73461" y="579596"/>
                    <a:pt x="64889" y="526256"/>
                  </a:cubicBezTo>
                  <a:cubicBezTo>
                    <a:pt x="108704" y="455771"/>
                    <a:pt x="62984" y="607219"/>
                    <a:pt x="59174" y="525304"/>
                  </a:cubicBezTo>
                  <a:cubicBezTo>
                    <a:pt x="52507" y="567214"/>
                    <a:pt x="117277" y="568166"/>
                    <a:pt x="84891" y="575786"/>
                  </a:cubicBezTo>
                  <a:close/>
                  <a:moveTo>
                    <a:pt x="105846" y="456724"/>
                  </a:moveTo>
                  <a:cubicBezTo>
                    <a:pt x="105846" y="456724"/>
                    <a:pt x="105846" y="457676"/>
                    <a:pt x="105846" y="4567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6" name="Freeform: Shape 2555">
              <a:extLst>
                <a:ext uri="{FF2B5EF4-FFF2-40B4-BE49-F238E27FC236}">
                  <a16:creationId xmlns:a16="http://schemas.microsoft.com/office/drawing/2014/main" xmlns="" id="{90246C1D-616F-408C-A30B-3FAE8EE5D66C}"/>
                </a:ext>
              </a:extLst>
            </p:cNvPr>
            <p:cNvSpPr/>
            <p:nvPr/>
          </p:nvSpPr>
          <p:spPr>
            <a:xfrm>
              <a:off x="6386036" y="4042542"/>
              <a:ext cx="19050" cy="9525"/>
            </a:xfrm>
            <a:custGeom>
              <a:avLst/>
              <a:gdLst>
                <a:gd name="connsiteX0" fmla="*/ 7144 w 19050"/>
                <a:gd name="connsiteY0" fmla="*/ 7488 h 9525"/>
                <a:gd name="connsiteX1" fmla="*/ 11906 w 19050"/>
                <a:gd name="connsiteY1" fmla="*/ 11298 h 9525"/>
                <a:gd name="connsiteX2" fmla="*/ 7144 w 19050"/>
                <a:gd name="connsiteY2" fmla="*/ 7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488"/>
                  </a:moveTo>
                  <a:cubicBezTo>
                    <a:pt x="9049" y="8440"/>
                    <a:pt x="9049" y="12250"/>
                    <a:pt x="11906" y="11298"/>
                  </a:cubicBezTo>
                  <a:cubicBezTo>
                    <a:pt x="8096" y="12250"/>
                    <a:pt x="10954" y="5583"/>
                    <a:pt x="7144" y="74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7" name="Freeform: Shape 2556">
              <a:extLst>
                <a:ext uri="{FF2B5EF4-FFF2-40B4-BE49-F238E27FC236}">
                  <a16:creationId xmlns:a16="http://schemas.microsoft.com/office/drawing/2014/main" xmlns="" id="{43F60848-6293-492E-99F0-E1764E09A53B}"/>
                </a:ext>
              </a:extLst>
            </p:cNvPr>
            <p:cNvSpPr/>
            <p:nvPr/>
          </p:nvSpPr>
          <p:spPr>
            <a:xfrm>
              <a:off x="6383179" y="404737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10001" y="8371"/>
                    <a:pt x="10954" y="6466"/>
                    <a:pt x="7144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8" name="Freeform: Shape 2557">
              <a:extLst>
                <a:ext uri="{FF2B5EF4-FFF2-40B4-BE49-F238E27FC236}">
                  <a16:creationId xmlns:a16="http://schemas.microsoft.com/office/drawing/2014/main" xmlns="" id="{8B9CE1C3-A264-46A3-9D12-24947195A20B}"/>
                </a:ext>
              </a:extLst>
            </p:cNvPr>
            <p:cNvSpPr/>
            <p:nvPr/>
          </p:nvSpPr>
          <p:spPr>
            <a:xfrm>
              <a:off x="6376918" y="4054316"/>
              <a:ext cx="19050" cy="9525"/>
            </a:xfrm>
            <a:custGeom>
              <a:avLst/>
              <a:gdLst>
                <a:gd name="connsiteX0" fmla="*/ 10547 w 19050"/>
                <a:gd name="connsiteY0" fmla="*/ 7144 h 9525"/>
                <a:gd name="connsiteX1" fmla="*/ 10547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547" y="7144"/>
                  </a:moveTo>
                  <a:cubicBezTo>
                    <a:pt x="21024" y="14764"/>
                    <a:pt x="-883" y="7144"/>
                    <a:pt x="1054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9" name="Freeform: Shape 2558">
              <a:extLst>
                <a:ext uri="{FF2B5EF4-FFF2-40B4-BE49-F238E27FC236}">
                  <a16:creationId xmlns:a16="http://schemas.microsoft.com/office/drawing/2014/main" xmlns="" id="{1085F126-B139-4F9D-B73E-6AB4B6EAD432}"/>
                </a:ext>
              </a:extLst>
            </p:cNvPr>
            <p:cNvSpPr/>
            <p:nvPr/>
          </p:nvSpPr>
          <p:spPr>
            <a:xfrm>
              <a:off x="6388894" y="40514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3811" y="1571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0" name="Freeform: Shape 2559">
              <a:extLst>
                <a:ext uri="{FF2B5EF4-FFF2-40B4-BE49-F238E27FC236}">
                  <a16:creationId xmlns:a16="http://schemas.microsoft.com/office/drawing/2014/main" xmlns="" id="{E0BE032B-8CB6-4958-8804-EDA76B2298AB}"/>
                </a:ext>
              </a:extLst>
            </p:cNvPr>
            <p:cNvSpPr/>
            <p:nvPr/>
          </p:nvSpPr>
          <p:spPr>
            <a:xfrm>
              <a:off x="6413421" y="3963828"/>
              <a:ext cx="9525" cy="9525"/>
            </a:xfrm>
            <a:custGeom>
              <a:avLst/>
              <a:gdLst>
                <a:gd name="connsiteX0" fmla="*/ 8334 w 9525"/>
                <a:gd name="connsiteY0" fmla="*/ 10954 h 9525"/>
                <a:gd name="connsiteX1" fmla="*/ 7382 w 9525"/>
                <a:gd name="connsiteY1" fmla="*/ 7144 h 9525"/>
                <a:gd name="connsiteX2" fmla="*/ 833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954"/>
                  </a:moveTo>
                  <a:cubicBezTo>
                    <a:pt x="11192" y="10001"/>
                    <a:pt x="8334" y="8096"/>
                    <a:pt x="7382" y="7144"/>
                  </a:cubicBezTo>
                  <a:cubicBezTo>
                    <a:pt x="7382" y="8096"/>
                    <a:pt x="6429" y="9049"/>
                    <a:pt x="8334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1" name="Freeform: Shape 2560">
              <a:extLst>
                <a:ext uri="{FF2B5EF4-FFF2-40B4-BE49-F238E27FC236}">
                  <a16:creationId xmlns:a16="http://schemas.microsoft.com/office/drawing/2014/main" xmlns="" id="{B0C00173-75C5-46A8-81F1-E089A0FC9B48}"/>
                </a:ext>
              </a:extLst>
            </p:cNvPr>
            <p:cNvSpPr/>
            <p:nvPr/>
          </p:nvSpPr>
          <p:spPr>
            <a:xfrm>
              <a:off x="6360319" y="3221831"/>
              <a:ext cx="9525" cy="38100"/>
            </a:xfrm>
            <a:custGeom>
              <a:avLst/>
              <a:gdLst>
                <a:gd name="connsiteX0" fmla="*/ 10954 w 9525"/>
                <a:gd name="connsiteY0" fmla="*/ 34766 h 38100"/>
                <a:gd name="connsiteX1" fmla="*/ 7144 w 9525"/>
                <a:gd name="connsiteY1" fmla="*/ 7144 h 38100"/>
                <a:gd name="connsiteX2" fmla="*/ 10954 w 952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38100">
                  <a:moveTo>
                    <a:pt x="10954" y="34766"/>
                  </a:moveTo>
                  <a:lnTo>
                    <a:pt x="7144" y="7144"/>
                  </a:lnTo>
                  <a:cubicBezTo>
                    <a:pt x="7144" y="14764"/>
                    <a:pt x="8096" y="22384"/>
                    <a:pt x="10954" y="3476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2" name="Freeform: Shape 2561">
              <a:extLst>
                <a:ext uri="{FF2B5EF4-FFF2-40B4-BE49-F238E27FC236}">
                  <a16:creationId xmlns:a16="http://schemas.microsoft.com/office/drawing/2014/main" xmlns="" id="{06C0B973-5FC1-4B74-A8E5-D71ACE73CEE6}"/>
                </a:ext>
              </a:extLst>
            </p:cNvPr>
            <p:cNvSpPr/>
            <p:nvPr/>
          </p:nvSpPr>
          <p:spPr>
            <a:xfrm>
              <a:off x="6390799" y="3876183"/>
              <a:ext cx="19050" cy="28575"/>
            </a:xfrm>
            <a:custGeom>
              <a:avLst/>
              <a:gdLst>
                <a:gd name="connsiteX0" fmla="*/ 7144 w 19050"/>
                <a:gd name="connsiteY0" fmla="*/ 7159 h 28575"/>
                <a:gd name="connsiteX1" fmla="*/ 7144 w 19050"/>
                <a:gd name="connsiteY1" fmla="*/ 71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7144" y="7159"/>
                  </a:moveTo>
                  <a:cubicBezTo>
                    <a:pt x="24289" y="49069"/>
                    <a:pt x="7144" y="6207"/>
                    <a:pt x="7144" y="71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3" name="Freeform: Shape 2562">
              <a:extLst>
                <a:ext uri="{FF2B5EF4-FFF2-40B4-BE49-F238E27FC236}">
                  <a16:creationId xmlns:a16="http://schemas.microsoft.com/office/drawing/2014/main" xmlns="" id="{8E1809B5-AFD2-4259-8A53-05F14A43D585}"/>
                </a:ext>
              </a:extLst>
            </p:cNvPr>
            <p:cNvSpPr/>
            <p:nvPr/>
          </p:nvSpPr>
          <p:spPr>
            <a:xfrm>
              <a:off x="6403197" y="3876687"/>
              <a:ext cx="19050" cy="9525"/>
            </a:xfrm>
            <a:custGeom>
              <a:avLst/>
              <a:gdLst>
                <a:gd name="connsiteX0" fmla="*/ 14748 w 19050"/>
                <a:gd name="connsiteY0" fmla="*/ 7608 h 9525"/>
                <a:gd name="connsiteX1" fmla="*/ 14748 w 19050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4748" y="7608"/>
                  </a:moveTo>
                  <a:cubicBezTo>
                    <a:pt x="7128" y="10465"/>
                    <a:pt x="2366" y="5703"/>
                    <a:pt x="14748" y="760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4" name="Freeform: Shape 2563">
              <a:extLst>
                <a:ext uri="{FF2B5EF4-FFF2-40B4-BE49-F238E27FC236}">
                  <a16:creationId xmlns:a16="http://schemas.microsoft.com/office/drawing/2014/main" xmlns="" id="{B7C9DBE0-16DD-4931-B1E5-8E092427E5F8}"/>
                </a:ext>
              </a:extLst>
            </p:cNvPr>
            <p:cNvSpPr/>
            <p:nvPr/>
          </p:nvSpPr>
          <p:spPr>
            <a:xfrm>
              <a:off x="6371173" y="3915230"/>
              <a:ext cx="9525" cy="9525"/>
            </a:xfrm>
            <a:custGeom>
              <a:avLst/>
              <a:gdLst>
                <a:gd name="connsiteX0" fmla="*/ 10577 w 9525"/>
                <a:gd name="connsiteY0" fmla="*/ 9069 h 9525"/>
                <a:gd name="connsiteX1" fmla="*/ 1057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77" y="9069"/>
                  </a:moveTo>
                  <a:cubicBezTo>
                    <a:pt x="3910" y="5259"/>
                    <a:pt x="8672" y="8117"/>
                    <a:pt x="10577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5" name="Freeform: Shape 2564">
              <a:extLst>
                <a:ext uri="{FF2B5EF4-FFF2-40B4-BE49-F238E27FC236}">
                  <a16:creationId xmlns:a16="http://schemas.microsoft.com/office/drawing/2014/main" xmlns="" id="{80F6BEEB-E075-4A67-98C1-033BCE0EF870}"/>
                </a:ext>
              </a:extLst>
            </p:cNvPr>
            <p:cNvSpPr/>
            <p:nvPr/>
          </p:nvSpPr>
          <p:spPr>
            <a:xfrm>
              <a:off x="6404134" y="3840520"/>
              <a:ext cx="9525" cy="9525"/>
            </a:xfrm>
            <a:custGeom>
              <a:avLst/>
              <a:gdLst>
                <a:gd name="connsiteX0" fmla="*/ 7144 w 9525"/>
                <a:gd name="connsiteY0" fmla="*/ 9485 h 9525"/>
                <a:gd name="connsiteX1" fmla="*/ 7144 w 9525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5"/>
                  </a:moveTo>
                  <a:cubicBezTo>
                    <a:pt x="7144" y="10437"/>
                    <a:pt x="14764" y="3770"/>
                    <a:pt x="7144" y="94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6" name="Freeform: Shape 2565">
              <a:extLst>
                <a:ext uri="{FF2B5EF4-FFF2-40B4-BE49-F238E27FC236}">
                  <a16:creationId xmlns:a16="http://schemas.microsoft.com/office/drawing/2014/main" xmlns="" id="{76BA09C5-63BF-4B94-B2FB-4F85B706AA5B}"/>
                </a:ext>
              </a:extLst>
            </p:cNvPr>
            <p:cNvSpPr/>
            <p:nvPr/>
          </p:nvSpPr>
          <p:spPr>
            <a:xfrm>
              <a:off x="6406039" y="384381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lnTo>
                    <a:pt x="8096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7" name="Freeform: Shape 2566">
              <a:extLst>
                <a:ext uri="{FF2B5EF4-FFF2-40B4-BE49-F238E27FC236}">
                  <a16:creationId xmlns:a16="http://schemas.microsoft.com/office/drawing/2014/main" xmlns="" id="{619C560A-2178-4C40-9C07-D2C455EF1A82}"/>
                </a:ext>
              </a:extLst>
            </p:cNvPr>
            <p:cNvSpPr/>
            <p:nvPr/>
          </p:nvSpPr>
          <p:spPr>
            <a:xfrm>
              <a:off x="6364129" y="39142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10954"/>
                    <a:pt x="8096" y="1762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8" name="Freeform: Shape 2567">
              <a:extLst>
                <a:ext uri="{FF2B5EF4-FFF2-40B4-BE49-F238E27FC236}">
                  <a16:creationId xmlns:a16="http://schemas.microsoft.com/office/drawing/2014/main" xmlns="" id="{20E99056-CF03-4D33-897E-1755CD25C6F9}"/>
                </a:ext>
              </a:extLst>
            </p:cNvPr>
            <p:cNvSpPr/>
            <p:nvPr/>
          </p:nvSpPr>
          <p:spPr>
            <a:xfrm>
              <a:off x="6386989" y="3882416"/>
              <a:ext cx="9525" cy="9525"/>
            </a:xfrm>
            <a:custGeom>
              <a:avLst/>
              <a:gdLst>
                <a:gd name="connsiteX0" fmla="*/ 7144 w 9525"/>
                <a:gd name="connsiteY0" fmla="*/ 7593 h 9525"/>
                <a:gd name="connsiteX1" fmla="*/ 9049 w 9525"/>
                <a:gd name="connsiteY1" fmla="*/ 10451 h 9525"/>
                <a:gd name="connsiteX2" fmla="*/ 7144 w 9525"/>
                <a:gd name="connsiteY2" fmla="*/ 75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93"/>
                  </a:moveTo>
                  <a:lnTo>
                    <a:pt x="9049" y="10451"/>
                  </a:lnTo>
                  <a:cubicBezTo>
                    <a:pt x="8096" y="10451"/>
                    <a:pt x="10001" y="5689"/>
                    <a:pt x="7144" y="75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9" name="Freeform: Shape 2568">
              <a:extLst>
                <a:ext uri="{FF2B5EF4-FFF2-40B4-BE49-F238E27FC236}">
                  <a16:creationId xmlns:a16="http://schemas.microsoft.com/office/drawing/2014/main" xmlns="" id="{FDA04EC2-2567-4183-856D-A6AA06FF69C2}"/>
                </a:ext>
              </a:extLst>
            </p:cNvPr>
            <p:cNvSpPr/>
            <p:nvPr/>
          </p:nvSpPr>
          <p:spPr>
            <a:xfrm>
              <a:off x="6402123" y="3816191"/>
              <a:ext cx="9525" cy="9525"/>
            </a:xfrm>
            <a:custGeom>
              <a:avLst/>
              <a:gdLst>
                <a:gd name="connsiteX0" fmla="*/ 10107 w 9525"/>
                <a:gd name="connsiteY0" fmla="*/ 10954 h 9525"/>
                <a:gd name="connsiteX1" fmla="*/ 10107 w 9525"/>
                <a:gd name="connsiteY1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10954"/>
                  </a:moveTo>
                  <a:cubicBezTo>
                    <a:pt x="3440" y="2381"/>
                    <a:pt x="10107" y="10954"/>
                    <a:pt x="10107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0" name="Freeform: Shape 2569">
              <a:extLst>
                <a:ext uri="{FF2B5EF4-FFF2-40B4-BE49-F238E27FC236}">
                  <a16:creationId xmlns:a16="http://schemas.microsoft.com/office/drawing/2014/main" xmlns="" id="{61882461-BE2D-4726-87AF-AE4C7C7A141C}"/>
                </a:ext>
              </a:extLst>
            </p:cNvPr>
            <p:cNvSpPr/>
            <p:nvPr/>
          </p:nvSpPr>
          <p:spPr>
            <a:xfrm>
              <a:off x="6366986" y="3857460"/>
              <a:ext cx="19050" cy="9525"/>
            </a:xfrm>
            <a:custGeom>
              <a:avLst/>
              <a:gdLst>
                <a:gd name="connsiteX0" fmla="*/ 11906 w 19050"/>
                <a:gd name="connsiteY0" fmla="*/ 9689 h 9525"/>
                <a:gd name="connsiteX1" fmla="*/ 7144 w 19050"/>
                <a:gd name="connsiteY1" fmla="*/ 8737 h 9525"/>
                <a:gd name="connsiteX2" fmla="*/ 11906 w 19050"/>
                <a:gd name="connsiteY2" fmla="*/ 968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9689"/>
                  </a:moveTo>
                  <a:cubicBezTo>
                    <a:pt x="8096" y="11594"/>
                    <a:pt x="10001" y="3974"/>
                    <a:pt x="7144" y="8737"/>
                  </a:cubicBezTo>
                  <a:cubicBezTo>
                    <a:pt x="9049" y="12547"/>
                    <a:pt x="10954" y="10642"/>
                    <a:pt x="11906" y="96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1" name="Freeform: Shape 2570">
              <a:extLst>
                <a:ext uri="{FF2B5EF4-FFF2-40B4-BE49-F238E27FC236}">
                  <a16:creationId xmlns:a16="http://schemas.microsoft.com/office/drawing/2014/main" xmlns="" id="{900EEA81-49E3-49F7-8B1D-07B00CEC039F}"/>
                </a:ext>
              </a:extLst>
            </p:cNvPr>
            <p:cNvSpPr/>
            <p:nvPr/>
          </p:nvSpPr>
          <p:spPr>
            <a:xfrm>
              <a:off x="6392704" y="381238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2" name="Freeform: Shape 2571">
              <a:extLst>
                <a:ext uri="{FF2B5EF4-FFF2-40B4-BE49-F238E27FC236}">
                  <a16:creationId xmlns:a16="http://schemas.microsoft.com/office/drawing/2014/main" xmlns="" id="{A1672F44-17CE-4316-93FE-414B058398CD}"/>
                </a:ext>
              </a:extLst>
            </p:cNvPr>
            <p:cNvSpPr/>
            <p:nvPr/>
          </p:nvSpPr>
          <p:spPr>
            <a:xfrm>
              <a:off x="6393233" y="3814286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11906 h 19050"/>
                <a:gd name="connsiteX2" fmla="*/ 7567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7567" y="9049"/>
                    <a:pt x="6615" y="10001"/>
                    <a:pt x="7567" y="11906"/>
                  </a:cubicBezTo>
                  <a:cubicBezTo>
                    <a:pt x="8520" y="9049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3" name="Freeform: Shape 2572">
              <a:extLst>
                <a:ext uri="{FF2B5EF4-FFF2-40B4-BE49-F238E27FC236}">
                  <a16:creationId xmlns:a16="http://schemas.microsoft.com/office/drawing/2014/main" xmlns="" id="{EFB0EB2B-5F3C-4B3B-93B6-486B0F16B180}"/>
                </a:ext>
              </a:extLst>
            </p:cNvPr>
            <p:cNvSpPr/>
            <p:nvPr/>
          </p:nvSpPr>
          <p:spPr>
            <a:xfrm>
              <a:off x="6390799" y="3796113"/>
              <a:ext cx="9525" cy="9525"/>
            </a:xfrm>
            <a:custGeom>
              <a:avLst/>
              <a:gdLst>
                <a:gd name="connsiteX0" fmla="*/ 7144 w 9525"/>
                <a:gd name="connsiteY0" fmla="*/ 7219 h 9525"/>
                <a:gd name="connsiteX1" fmla="*/ 7144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19"/>
                  </a:moveTo>
                  <a:cubicBezTo>
                    <a:pt x="11906" y="14839"/>
                    <a:pt x="8096" y="6266"/>
                    <a:pt x="7144" y="72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4" name="Freeform: Shape 2573">
              <a:extLst>
                <a:ext uri="{FF2B5EF4-FFF2-40B4-BE49-F238E27FC236}">
                  <a16:creationId xmlns:a16="http://schemas.microsoft.com/office/drawing/2014/main" xmlns="" id="{D61E2BEC-1834-43FB-8342-8741DD158EC1}"/>
                </a:ext>
              </a:extLst>
            </p:cNvPr>
            <p:cNvSpPr/>
            <p:nvPr/>
          </p:nvSpPr>
          <p:spPr>
            <a:xfrm>
              <a:off x="6408162" y="3722846"/>
              <a:ext cx="9525" cy="19050"/>
            </a:xfrm>
            <a:custGeom>
              <a:avLst/>
              <a:gdLst>
                <a:gd name="connsiteX0" fmla="*/ 7878 w 9525"/>
                <a:gd name="connsiteY0" fmla="*/ 7144 h 19050"/>
                <a:gd name="connsiteX1" fmla="*/ 787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78" y="7144"/>
                  </a:moveTo>
                  <a:cubicBezTo>
                    <a:pt x="5021" y="20479"/>
                    <a:pt x="11688" y="27146"/>
                    <a:pt x="787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5" name="Freeform: Shape 2574">
              <a:extLst>
                <a:ext uri="{FF2B5EF4-FFF2-40B4-BE49-F238E27FC236}">
                  <a16:creationId xmlns:a16="http://schemas.microsoft.com/office/drawing/2014/main" xmlns="" id="{A6984130-AF4F-4CCC-87A7-16F9C5A58C1F}"/>
                </a:ext>
              </a:extLst>
            </p:cNvPr>
            <p:cNvSpPr/>
            <p:nvPr/>
          </p:nvSpPr>
          <p:spPr>
            <a:xfrm>
              <a:off x="6409849" y="37371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6" name="Freeform: Shape 2575">
              <a:extLst>
                <a:ext uri="{FF2B5EF4-FFF2-40B4-BE49-F238E27FC236}">
                  <a16:creationId xmlns:a16="http://schemas.microsoft.com/office/drawing/2014/main" xmlns="" id="{A3BEFB64-49F5-4100-9A27-026A72A52AA8}"/>
                </a:ext>
              </a:extLst>
            </p:cNvPr>
            <p:cNvSpPr/>
            <p:nvPr/>
          </p:nvSpPr>
          <p:spPr>
            <a:xfrm>
              <a:off x="6357114" y="3816567"/>
              <a:ext cx="19050" cy="9525"/>
            </a:xfrm>
            <a:custGeom>
              <a:avLst/>
              <a:gdLst>
                <a:gd name="connsiteX0" fmla="*/ 12253 w 19050"/>
                <a:gd name="connsiteY0" fmla="*/ 10577 h 9525"/>
                <a:gd name="connsiteX1" fmla="*/ 12253 w 19050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253" y="10577"/>
                  </a:moveTo>
                  <a:cubicBezTo>
                    <a:pt x="1776" y="3910"/>
                    <a:pt x="10348" y="8672"/>
                    <a:pt x="12253" y="105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7" name="Freeform: Shape 2576">
              <a:extLst>
                <a:ext uri="{FF2B5EF4-FFF2-40B4-BE49-F238E27FC236}">
                  <a16:creationId xmlns:a16="http://schemas.microsoft.com/office/drawing/2014/main" xmlns="" id="{ABA5F470-12FA-4B12-97F0-13E4824835FA}"/>
                </a:ext>
              </a:extLst>
            </p:cNvPr>
            <p:cNvSpPr/>
            <p:nvPr/>
          </p:nvSpPr>
          <p:spPr>
            <a:xfrm>
              <a:off x="6407944" y="3715074"/>
              <a:ext cx="9525" cy="9525"/>
            </a:xfrm>
            <a:custGeom>
              <a:avLst/>
              <a:gdLst>
                <a:gd name="connsiteX0" fmla="*/ 8096 w 9525"/>
                <a:gd name="connsiteY0" fmla="*/ 7295 h 9525"/>
                <a:gd name="connsiteX1" fmla="*/ 7144 w 9525"/>
                <a:gd name="connsiteY1" fmla="*/ 11106 h 9525"/>
                <a:gd name="connsiteX2" fmla="*/ 8096 w 9525"/>
                <a:gd name="connsiteY2" fmla="*/ 72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295"/>
                  </a:moveTo>
                  <a:cubicBezTo>
                    <a:pt x="8096" y="8248"/>
                    <a:pt x="8096" y="10153"/>
                    <a:pt x="7144" y="11106"/>
                  </a:cubicBezTo>
                  <a:cubicBezTo>
                    <a:pt x="10954" y="10153"/>
                    <a:pt x="9049" y="6343"/>
                    <a:pt x="8096" y="729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8" name="Freeform: Shape 2577">
              <a:extLst>
                <a:ext uri="{FF2B5EF4-FFF2-40B4-BE49-F238E27FC236}">
                  <a16:creationId xmlns:a16="http://schemas.microsoft.com/office/drawing/2014/main" xmlns="" id="{4E57899C-2DEE-44FE-8A3A-DFEEC263F783}"/>
                </a:ext>
              </a:extLst>
            </p:cNvPr>
            <p:cNvSpPr/>
            <p:nvPr/>
          </p:nvSpPr>
          <p:spPr>
            <a:xfrm>
              <a:off x="6393656" y="373999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2859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cubicBezTo>
                    <a:pt x="6191" y="8096"/>
                    <a:pt x="8096" y="10954"/>
                    <a:pt x="7144" y="12859"/>
                  </a:cubicBezTo>
                  <a:cubicBezTo>
                    <a:pt x="7144" y="10001"/>
                    <a:pt x="1190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9" name="Freeform: Shape 2578">
              <a:extLst>
                <a:ext uri="{FF2B5EF4-FFF2-40B4-BE49-F238E27FC236}">
                  <a16:creationId xmlns:a16="http://schemas.microsoft.com/office/drawing/2014/main" xmlns="" id="{10F7A636-08A6-4026-B478-2DC2E49B8FEA}"/>
                </a:ext>
              </a:extLst>
            </p:cNvPr>
            <p:cNvSpPr/>
            <p:nvPr/>
          </p:nvSpPr>
          <p:spPr>
            <a:xfrm>
              <a:off x="6392704" y="37009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9049" y="10001"/>
                    <a:pt x="7144" y="9049"/>
                  </a:cubicBezTo>
                  <a:cubicBezTo>
                    <a:pt x="8096" y="10001"/>
                    <a:pt x="13811" y="11906"/>
                    <a:pt x="1095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0" name="Freeform: Shape 2579">
              <a:extLst>
                <a:ext uri="{FF2B5EF4-FFF2-40B4-BE49-F238E27FC236}">
                  <a16:creationId xmlns:a16="http://schemas.microsoft.com/office/drawing/2014/main" xmlns="" id="{C78DFB36-7CA0-4D76-B922-A5634AF4DAF0}"/>
                </a:ext>
              </a:extLst>
            </p:cNvPr>
            <p:cNvSpPr/>
            <p:nvPr/>
          </p:nvSpPr>
          <p:spPr>
            <a:xfrm>
              <a:off x="6393656" y="3730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666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1" name="Freeform: Shape 2580">
              <a:extLst>
                <a:ext uri="{FF2B5EF4-FFF2-40B4-BE49-F238E27FC236}">
                  <a16:creationId xmlns:a16="http://schemas.microsoft.com/office/drawing/2014/main" xmlns="" id="{1DE8E9F8-EE8B-4730-B252-74E0E9A2570C}"/>
                </a:ext>
              </a:extLst>
            </p:cNvPr>
            <p:cNvSpPr/>
            <p:nvPr/>
          </p:nvSpPr>
          <p:spPr>
            <a:xfrm>
              <a:off x="6353284" y="3745283"/>
              <a:ext cx="19050" cy="9525"/>
            </a:xfrm>
            <a:custGeom>
              <a:avLst/>
              <a:gdLst>
                <a:gd name="connsiteX0" fmla="*/ 7511 w 19050"/>
                <a:gd name="connsiteY0" fmla="*/ 8519 h 9525"/>
                <a:gd name="connsiteX1" fmla="*/ 7511 w 19050"/>
                <a:gd name="connsiteY1" fmla="*/ 85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11" y="8519"/>
                  </a:moveTo>
                  <a:cubicBezTo>
                    <a:pt x="3701" y="3756"/>
                    <a:pt x="31324" y="13281"/>
                    <a:pt x="7511" y="85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2" name="Freeform: Shape 2581">
              <a:extLst>
                <a:ext uri="{FF2B5EF4-FFF2-40B4-BE49-F238E27FC236}">
                  <a16:creationId xmlns:a16="http://schemas.microsoft.com/office/drawing/2014/main" xmlns="" id="{4B123A13-B1E0-4F10-B711-AAC8920B6D0D}"/>
                </a:ext>
              </a:extLst>
            </p:cNvPr>
            <p:cNvSpPr/>
            <p:nvPr/>
          </p:nvSpPr>
          <p:spPr>
            <a:xfrm>
              <a:off x="6360319" y="373808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3" name="Freeform: Shape 2582">
              <a:extLst>
                <a:ext uri="{FF2B5EF4-FFF2-40B4-BE49-F238E27FC236}">
                  <a16:creationId xmlns:a16="http://schemas.microsoft.com/office/drawing/2014/main" xmlns="" id="{F67DB688-C6AF-4343-9628-494B466D65C1}"/>
                </a:ext>
              </a:extLst>
            </p:cNvPr>
            <p:cNvSpPr/>
            <p:nvPr/>
          </p:nvSpPr>
          <p:spPr>
            <a:xfrm>
              <a:off x="6376511" y="36809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4" name="Freeform: Shape 2583">
              <a:extLst>
                <a:ext uri="{FF2B5EF4-FFF2-40B4-BE49-F238E27FC236}">
                  <a16:creationId xmlns:a16="http://schemas.microsoft.com/office/drawing/2014/main" xmlns="" id="{1EF05C4C-FEAE-46DD-9A51-5E406FC70312}"/>
                </a:ext>
              </a:extLst>
            </p:cNvPr>
            <p:cNvSpPr/>
            <p:nvPr/>
          </p:nvSpPr>
          <p:spPr>
            <a:xfrm>
              <a:off x="6354549" y="3713651"/>
              <a:ext cx="9525" cy="19050"/>
            </a:xfrm>
            <a:custGeom>
              <a:avLst/>
              <a:gdLst>
                <a:gd name="connsiteX0" fmla="*/ 8151 w 9525"/>
                <a:gd name="connsiteY0" fmla="*/ 12528 h 19050"/>
                <a:gd name="connsiteX1" fmla="*/ 8151 w 9525"/>
                <a:gd name="connsiteY1" fmla="*/ 1252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151" y="12528"/>
                  </a:moveTo>
                  <a:cubicBezTo>
                    <a:pt x="4341" y="25863"/>
                    <a:pt x="12913" y="-4617"/>
                    <a:pt x="8151" y="1252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5" name="Freeform: Shape 2584">
              <a:extLst>
                <a:ext uri="{FF2B5EF4-FFF2-40B4-BE49-F238E27FC236}">
                  <a16:creationId xmlns:a16="http://schemas.microsoft.com/office/drawing/2014/main" xmlns="" id="{D527F311-6AC5-4281-BC3F-88BDD50880D4}"/>
                </a:ext>
              </a:extLst>
            </p:cNvPr>
            <p:cNvSpPr/>
            <p:nvPr/>
          </p:nvSpPr>
          <p:spPr>
            <a:xfrm>
              <a:off x="6411265" y="3635431"/>
              <a:ext cx="19050" cy="19050"/>
            </a:xfrm>
            <a:custGeom>
              <a:avLst/>
              <a:gdLst>
                <a:gd name="connsiteX0" fmla="*/ 17158 w 19050"/>
                <a:gd name="connsiteY0" fmla="*/ 12643 h 19050"/>
                <a:gd name="connsiteX1" fmla="*/ 17158 w 19050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158" y="12643"/>
                  </a:moveTo>
                  <a:cubicBezTo>
                    <a:pt x="4775" y="7881"/>
                    <a:pt x="2870" y="3118"/>
                    <a:pt x="17158" y="126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6" name="Freeform: Shape 2585">
              <a:extLst>
                <a:ext uri="{FF2B5EF4-FFF2-40B4-BE49-F238E27FC236}">
                  <a16:creationId xmlns:a16="http://schemas.microsoft.com/office/drawing/2014/main" xmlns="" id="{A8472A26-1361-4AAA-AE0F-DD0D6FF2EB7C}"/>
                </a:ext>
              </a:extLst>
            </p:cNvPr>
            <p:cNvSpPr/>
            <p:nvPr/>
          </p:nvSpPr>
          <p:spPr>
            <a:xfrm>
              <a:off x="6405086" y="3639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7" name="Freeform: Shape 2586">
              <a:extLst>
                <a:ext uri="{FF2B5EF4-FFF2-40B4-BE49-F238E27FC236}">
                  <a16:creationId xmlns:a16="http://schemas.microsoft.com/office/drawing/2014/main" xmlns="" id="{F46D20D2-7A3F-4A0E-B70D-F7E5B88F99CF}"/>
                </a:ext>
              </a:extLst>
            </p:cNvPr>
            <p:cNvSpPr/>
            <p:nvPr/>
          </p:nvSpPr>
          <p:spPr>
            <a:xfrm>
              <a:off x="6380321" y="3692241"/>
              <a:ext cx="9525" cy="19050"/>
            </a:xfrm>
            <a:custGeom>
              <a:avLst/>
              <a:gdLst>
                <a:gd name="connsiteX0" fmla="*/ 7144 w 9525"/>
                <a:gd name="connsiteY0" fmla="*/ 7268 h 19050"/>
                <a:gd name="connsiteX1" fmla="*/ 8096 w 9525"/>
                <a:gd name="connsiteY1" fmla="*/ 12983 h 19050"/>
                <a:gd name="connsiteX2" fmla="*/ 7144 w 9525"/>
                <a:gd name="connsiteY2" fmla="*/ 726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268"/>
                  </a:moveTo>
                  <a:cubicBezTo>
                    <a:pt x="7144" y="9173"/>
                    <a:pt x="7144" y="11078"/>
                    <a:pt x="8096" y="12983"/>
                  </a:cubicBezTo>
                  <a:cubicBezTo>
                    <a:pt x="9049" y="11078"/>
                    <a:pt x="9049" y="6316"/>
                    <a:pt x="7144" y="72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8" name="Freeform: Shape 2587">
              <a:extLst>
                <a:ext uri="{FF2B5EF4-FFF2-40B4-BE49-F238E27FC236}">
                  <a16:creationId xmlns:a16="http://schemas.microsoft.com/office/drawing/2014/main" xmlns="" id="{FCE9FBEB-C057-4E9D-897E-8FB6C587AE7B}"/>
                </a:ext>
              </a:extLst>
            </p:cNvPr>
            <p:cNvSpPr/>
            <p:nvPr/>
          </p:nvSpPr>
          <p:spPr>
            <a:xfrm>
              <a:off x="6411625" y="3618071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18574"/>
                    <a:pt x="6320" y="7144"/>
                    <a:pt x="727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9" name="Freeform: Shape 2588">
              <a:extLst>
                <a:ext uri="{FF2B5EF4-FFF2-40B4-BE49-F238E27FC236}">
                  <a16:creationId xmlns:a16="http://schemas.microsoft.com/office/drawing/2014/main" xmlns="" id="{F3BCF2BF-1633-4247-937D-854B10675933}"/>
                </a:ext>
              </a:extLst>
            </p:cNvPr>
            <p:cNvSpPr/>
            <p:nvPr/>
          </p:nvSpPr>
          <p:spPr>
            <a:xfrm>
              <a:off x="6415246" y="3592846"/>
              <a:ext cx="9525" cy="9525"/>
            </a:xfrm>
            <a:custGeom>
              <a:avLst/>
              <a:gdLst>
                <a:gd name="connsiteX0" fmla="*/ 8414 w 9525"/>
                <a:gd name="connsiteY0" fmla="*/ 11413 h 9525"/>
                <a:gd name="connsiteX1" fmla="*/ 8414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11413"/>
                  </a:moveTo>
                  <a:cubicBezTo>
                    <a:pt x="8414" y="9509"/>
                    <a:pt x="5556" y="2841"/>
                    <a:pt x="8414" y="114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0" name="Freeform: Shape 2589">
              <a:extLst>
                <a:ext uri="{FF2B5EF4-FFF2-40B4-BE49-F238E27FC236}">
                  <a16:creationId xmlns:a16="http://schemas.microsoft.com/office/drawing/2014/main" xmlns="" id="{E64BC6FC-F87F-4737-B401-1D2923DE783E}"/>
                </a:ext>
              </a:extLst>
            </p:cNvPr>
            <p:cNvSpPr/>
            <p:nvPr/>
          </p:nvSpPr>
          <p:spPr>
            <a:xfrm>
              <a:off x="6324071" y="3636168"/>
              <a:ext cx="19050" cy="9525"/>
            </a:xfrm>
            <a:custGeom>
              <a:avLst/>
              <a:gdLst>
                <a:gd name="connsiteX0" fmla="*/ 7197 w 19050"/>
                <a:gd name="connsiteY0" fmla="*/ 7144 h 9525"/>
                <a:gd name="connsiteX1" fmla="*/ 7197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97" y="7144"/>
                  </a:moveTo>
                  <a:cubicBezTo>
                    <a:pt x="6244" y="8096"/>
                    <a:pt x="18627" y="10954"/>
                    <a:pt x="719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1" name="Freeform: Shape 2590">
              <a:extLst>
                <a:ext uri="{FF2B5EF4-FFF2-40B4-BE49-F238E27FC236}">
                  <a16:creationId xmlns:a16="http://schemas.microsoft.com/office/drawing/2014/main" xmlns="" id="{8A5F6DD2-C483-4318-ADA9-454DF6DEA780}"/>
                </a:ext>
              </a:extLst>
            </p:cNvPr>
            <p:cNvSpPr/>
            <p:nvPr/>
          </p:nvSpPr>
          <p:spPr>
            <a:xfrm>
              <a:off x="6369085" y="3367563"/>
              <a:ext cx="38100" cy="114300"/>
            </a:xfrm>
            <a:custGeom>
              <a:avLst/>
              <a:gdLst>
                <a:gd name="connsiteX0" fmla="*/ 26000 w 38100"/>
                <a:gd name="connsiteY0" fmla="*/ 86201 h 114300"/>
                <a:gd name="connsiteX1" fmla="*/ 17428 w 38100"/>
                <a:gd name="connsiteY1" fmla="*/ 90011 h 114300"/>
                <a:gd name="connsiteX2" fmla="*/ 37431 w 38100"/>
                <a:gd name="connsiteY2" fmla="*/ 112871 h 114300"/>
                <a:gd name="connsiteX3" fmla="*/ 23143 w 38100"/>
                <a:gd name="connsiteY3" fmla="*/ 7144 h 114300"/>
                <a:gd name="connsiteX4" fmla="*/ 7903 w 38100"/>
                <a:gd name="connsiteY4" fmla="*/ 15716 h 114300"/>
                <a:gd name="connsiteX5" fmla="*/ 26000 w 38100"/>
                <a:gd name="connsiteY5" fmla="*/ 862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114300">
                  <a:moveTo>
                    <a:pt x="26000" y="86201"/>
                  </a:moveTo>
                  <a:cubicBezTo>
                    <a:pt x="21238" y="84296"/>
                    <a:pt x="34573" y="109061"/>
                    <a:pt x="17428" y="90011"/>
                  </a:cubicBezTo>
                  <a:cubicBezTo>
                    <a:pt x="17428" y="102394"/>
                    <a:pt x="27906" y="107156"/>
                    <a:pt x="37431" y="112871"/>
                  </a:cubicBezTo>
                  <a:cubicBezTo>
                    <a:pt x="35525" y="82391"/>
                    <a:pt x="33620" y="49054"/>
                    <a:pt x="23143" y="7144"/>
                  </a:cubicBezTo>
                  <a:cubicBezTo>
                    <a:pt x="21238" y="24289"/>
                    <a:pt x="16475" y="15716"/>
                    <a:pt x="7903" y="15716"/>
                  </a:cubicBezTo>
                  <a:cubicBezTo>
                    <a:pt x="3140" y="34766"/>
                    <a:pt x="22190" y="88106"/>
                    <a:pt x="26000" y="86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2" name="Freeform: Shape 2591">
              <a:extLst>
                <a:ext uri="{FF2B5EF4-FFF2-40B4-BE49-F238E27FC236}">
                  <a16:creationId xmlns:a16="http://schemas.microsoft.com/office/drawing/2014/main" xmlns="" id="{29C23AD2-36A4-4BD4-B5B5-E083EF5E8D81}"/>
                </a:ext>
              </a:extLst>
            </p:cNvPr>
            <p:cNvSpPr/>
            <p:nvPr/>
          </p:nvSpPr>
          <p:spPr>
            <a:xfrm>
              <a:off x="6385084" y="34656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3" name="Freeform: Shape 2592">
              <a:extLst>
                <a:ext uri="{FF2B5EF4-FFF2-40B4-BE49-F238E27FC236}">
                  <a16:creationId xmlns:a16="http://schemas.microsoft.com/office/drawing/2014/main" xmlns="" id="{2E333717-DBA7-4EE2-AE11-318EEE1D19A8}"/>
                </a:ext>
              </a:extLst>
            </p:cNvPr>
            <p:cNvSpPr/>
            <p:nvPr/>
          </p:nvSpPr>
          <p:spPr>
            <a:xfrm>
              <a:off x="6384131" y="33628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954"/>
                  </a:lnTo>
                  <a:cubicBezTo>
                    <a:pt x="8096" y="10001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4" name="Freeform: Shape 2593">
              <a:extLst>
                <a:ext uri="{FF2B5EF4-FFF2-40B4-BE49-F238E27FC236}">
                  <a16:creationId xmlns:a16="http://schemas.microsoft.com/office/drawing/2014/main" xmlns="" id="{0400C57A-BE5D-4B01-A6EE-59A661418969}"/>
                </a:ext>
              </a:extLst>
            </p:cNvPr>
            <p:cNvSpPr/>
            <p:nvPr/>
          </p:nvSpPr>
          <p:spPr>
            <a:xfrm>
              <a:off x="6396514" y="3478683"/>
              <a:ext cx="9525" cy="19050"/>
            </a:xfrm>
            <a:custGeom>
              <a:avLst/>
              <a:gdLst>
                <a:gd name="connsiteX0" fmla="*/ 7144 w 9525"/>
                <a:gd name="connsiteY0" fmla="*/ 14134 h 19050"/>
                <a:gd name="connsiteX1" fmla="*/ 7144 w 9525"/>
                <a:gd name="connsiteY1" fmla="*/ 1413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134"/>
                  </a:moveTo>
                  <a:cubicBezTo>
                    <a:pt x="7144" y="13181"/>
                    <a:pt x="13811" y="-1106"/>
                    <a:pt x="7144" y="1413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5" name="Freeform: Shape 2594">
              <a:extLst>
                <a:ext uri="{FF2B5EF4-FFF2-40B4-BE49-F238E27FC236}">
                  <a16:creationId xmlns:a16="http://schemas.microsoft.com/office/drawing/2014/main" xmlns="" id="{123815B7-7128-4307-A156-E320B5998CA0}"/>
                </a:ext>
              </a:extLst>
            </p:cNvPr>
            <p:cNvSpPr/>
            <p:nvPr/>
          </p:nvSpPr>
          <p:spPr>
            <a:xfrm>
              <a:off x="6398620" y="3475067"/>
              <a:ext cx="9525" cy="9525"/>
            </a:xfrm>
            <a:custGeom>
              <a:avLst/>
              <a:gdLst>
                <a:gd name="connsiteX0" fmla="*/ 10752 w 9525"/>
                <a:gd name="connsiteY0" fmla="*/ 7273 h 9525"/>
                <a:gd name="connsiteX1" fmla="*/ 10752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273"/>
                  </a:moveTo>
                  <a:cubicBezTo>
                    <a:pt x="3132" y="6320"/>
                    <a:pt x="9800" y="11083"/>
                    <a:pt x="10752" y="727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6" name="Freeform: Shape 2595">
              <a:extLst>
                <a:ext uri="{FF2B5EF4-FFF2-40B4-BE49-F238E27FC236}">
                  <a16:creationId xmlns:a16="http://schemas.microsoft.com/office/drawing/2014/main" xmlns="" id="{2563D544-FBF9-4D54-A092-ACD17382973A}"/>
                </a:ext>
              </a:extLst>
            </p:cNvPr>
            <p:cNvSpPr/>
            <p:nvPr/>
          </p:nvSpPr>
          <p:spPr>
            <a:xfrm>
              <a:off x="6322356" y="3460908"/>
              <a:ext cx="9525" cy="19050"/>
            </a:xfrm>
            <a:custGeom>
              <a:avLst/>
              <a:gdLst>
                <a:gd name="connsiteX0" fmla="*/ 7959 w 9525"/>
                <a:gd name="connsiteY0" fmla="*/ 7144 h 19050"/>
                <a:gd name="connsiteX1" fmla="*/ 8911 w 9525"/>
                <a:gd name="connsiteY1" fmla="*/ 13811 h 19050"/>
                <a:gd name="connsiteX2" fmla="*/ 795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7144"/>
                  </a:moveTo>
                  <a:cubicBezTo>
                    <a:pt x="6054" y="9049"/>
                    <a:pt x="7959" y="12859"/>
                    <a:pt x="8911" y="13811"/>
                  </a:cubicBezTo>
                  <a:cubicBezTo>
                    <a:pt x="8911" y="10001"/>
                    <a:pt x="9864" y="11906"/>
                    <a:pt x="795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7" name="Freeform: Shape 2596">
              <a:extLst>
                <a:ext uri="{FF2B5EF4-FFF2-40B4-BE49-F238E27FC236}">
                  <a16:creationId xmlns:a16="http://schemas.microsoft.com/office/drawing/2014/main" xmlns="" id="{29C8575B-97A7-4B52-B0CC-AD696FCF284A}"/>
                </a:ext>
              </a:extLst>
            </p:cNvPr>
            <p:cNvSpPr/>
            <p:nvPr/>
          </p:nvSpPr>
          <p:spPr>
            <a:xfrm>
              <a:off x="6365081" y="333232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8" name="Freeform: Shape 2597">
              <a:extLst>
                <a:ext uri="{FF2B5EF4-FFF2-40B4-BE49-F238E27FC236}">
                  <a16:creationId xmlns:a16="http://schemas.microsoft.com/office/drawing/2014/main" xmlns="" id="{6E8DFBC4-43FA-4C14-A380-0A51E38141DE}"/>
                </a:ext>
              </a:extLst>
            </p:cNvPr>
            <p:cNvSpPr/>
            <p:nvPr/>
          </p:nvSpPr>
          <p:spPr>
            <a:xfrm>
              <a:off x="6364129" y="3310413"/>
              <a:ext cx="28575" cy="66675"/>
            </a:xfrm>
            <a:custGeom>
              <a:avLst/>
              <a:gdLst>
                <a:gd name="connsiteX0" fmla="*/ 15716 w 28575"/>
                <a:gd name="connsiteY0" fmla="*/ 64294 h 66675"/>
                <a:gd name="connsiteX1" fmla="*/ 8096 w 28575"/>
                <a:gd name="connsiteY1" fmla="*/ 7144 h 66675"/>
                <a:gd name="connsiteX2" fmla="*/ 9049 w 28575"/>
                <a:gd name="connsiteY2" fmla="*/ 25241 h 66675"/>
                <a:gd name="connsiteX3" fmla="*/ 17621 w 28575"/>
                <a:gd name="connsiteY3" fmla="*/ 43339 h 66675"/>
                <a:gd name="connsiteX4" fmla="*/ 7144 w 28575"/>
                <a:gd name="connsiteY4" fmla="*/ 30956 h 66675"/>
                <a:gd name="connsiteX5" fmla="*/ 15716 w 2857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66675">
                  <a:moveTo>
                    <a:pt x="15716" y="64294"/>
                  </a:moveTo>
                  <a:cubicBezTo>
                    <a:pt x="16669" y="61436"/>
                    <a:pt x="35719" y="30956"/>
                    <a:pt x="8096" y="7144"/>
                  </a:cubicBezTo>
                  <a:cubicBezTo>
                    <a:pt x="16669" y="17621"/>
                    <a:pt x="17621" y="23336"/>
                    <a:pt x="9049" y="25241"/>
                  </a:cubicBezTo>
                  <a:cubicBezTo>
                    <a:pt x="11906" y="25241"/>
                    <a:pt x="31909" y="29051"/>
                    <a:pt x="17621" y="43339"/>
                  </a:cubicBezTo>
                  <a:cubicBezTo>
                    <a:pt x="17621" y="32861"/>
                    <a:pt x="14764" y="28099"/>
                    <a:pt x="7144" y="30956"/>
                  </a:cubicBezTo>
                  <a:cubicBezTo>
                    <a:pt x="10954" y="42386"/>
                    <a:pt x="13811" y="53816"/>
                    <a:pt x="15716" y="642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9" name="Freeform: Shape 2598">
              <a:extLst>
                <a:ext uri="{FF2B5EF4-FFF2-40B4-BE49-F238E27FC236}">
                  <a16:creationId xmlns:a16="http://schemas.microsoft.com/office/drawing/2014/main" xmlns="" id="{7688D45F-EB7E-44CC-A8D1-C0F500E33766}"/>
                </a:ext>
              </a:extLst>
            </p:cNvPr>
            <p:cNvSpPr/>
            <p:nvPr/>
          </p:nvSpPr>
          <p:spPr>
            <a:xfrm>
              <a:off x="6359366" y="3251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0" name="Freeform: Shape 2599">
              <a:extLst>
                <a:ext uri="{FF2B5EF4-FFF2-40B4-BE49-F238E27FC236}">
                  <a16:creationId xmlns:a16="http://schemas.microsoft.com/office/drawing/2014/main" xmlns="" id="{F6C0710C-C43A-4EAF-878A-9B699199F281}"/>
                </a:ext>
              </a:extLst>
            </p:cNvPr>
            <p:cNvSpPr/>
            <p:nvPr/>
          </p:nvSpPr>
          <p:spPr>
            <a:xfrm>
              <a:off x="6359366" y="325406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13811" y="6339"/>
                    <a:pt x="10954" y="7291"/>
                    <a:pt x="7144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1" name="Freeform: Shape 2600">
              <a:extLst>
                <a:ext uri="{FF2B5EF4-FFF2-40B4-BE49-F238E27FC236}">
                  <a16:creationId xmlns:a16="http://schemas.microsoft.com/office/drawing/2014/main" xmlns="" id="{D7DCFC80-EBED-4CE0-859A-DBE4850148EC}"/>
                </a:ext>
              </a:extLst>
            </p:cNvPr>
            <p:cNvSpPr/>
            <p:nvPr/>
          </p:nvSpPr>
          <p:spPr>
            <a:xfrm>
              <a:off x="6358717" y="3262599"/>
              <a:ext cx="19050" cy="9525"/>
            </a:xfrm>
            <a:custGeom>
              <a:avLst/>
              <a:gdLst>
                <a:gd name="connsiteX0" fmla="*/ 17318 w 19050"/>
                <a:gd name="connsiteY0" fmla="*/ 11143 h 9525"/>
                <a:gd name="connsiteX1" fmla="*/ 17318 w 19050"/>
                <a:gd name="connsiteY1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7318" y="11143"/>
                  </a:moveTo>
                  <a:cubicBezTo>
                    <a:pt x="15413" y="7333"/>
                    <a:pt x="-4590" y="4476"/>
                    <a:pt x="17318" y="111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2" name="Freeform: Shape 2601">
              <a:extLst>
                <a:ext uri="{FF2B5EF4-FFF2-40B4-BE49-F238E27FC236}">
                  <a16:creationId xmlns:a16="http://schemas.microsoft.com/office/drawing/2014/main" xmlns="" id="{573D9499-7864-41F7-8463-B579E5D6C90B}"/>
                </a:ext>
              </a:extLst>
            </p:cNvPr>
            <p:cNvSpPr/>
            <p:nvPr/>
          </p:nvSpPr>
          <p:spPr>
            <a:xfrm>
              <a:off x="6366285" y="3300888"/>
              <a:ext cx="9525" cy="9525"/>
            </a:xfrm>
            <a:custGeom>
              <a:avLst/>
              <a:gdLst>
                <a:gd name="connsiteX0" fmla="*/ 9750 w 9525"/>
                <a:gd name="connsiteY0" fmla="*/ 7144 h 9525"/>
                <a:gd name="connsiteX1" fmla="*/ 975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7144"/>
                  </a:moveTo>
                  <a:cubicBezTo>
                    <a:pt x="7845" y="7144"/>
                    <a:pt x="4988" y="8096"/>
                    <a:pt x="975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3" name="Freeform: Shape 2602">
              <a:extLst>
                <a:ext uri="{FF2B5EF4-FFF2-40B4-BE49-F238E27FC236}">
                  <a16:creationId xmlns:a16="http://schemas.microsoft.com/office/drawing/2014/main" xmlns="" id="{4652DB36-CADA-4A08-A05D-47C2F1DD89A8}"/>
                </a:ext>
              </a:extLst>
            </p:cNvPr>
            <p:cNvSpPr/>
            <p:nvPr/>
          </p:nvSpPr>
          <p:spPr>
            <a:xfrm>
              <a:off x="6365183" y="3297035"/>
              <a:ext cx="9525" cy="9525"/>
            </a:xfrm>
            <a:custGeom>
              <a:avLst/>
              <a:gdLst>
                <a:gd name="connsiteX0" fmla="*/ 8947 w 9525"/>
                <a:gd name="connsiteY0" fmla="*/ 10045 h 9525"/>
                <a:gd name="connsiteX1" fmla="*/ 894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10045"/>
                  </a:moveTo>
                  <a:cubicBezTo>
                    <a:pt x="7042" y="7187"/>
                    <a:pt x="6090" y="5282"/>
                    <a:pt x="8947" y="100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4" name="Freeform: Shape 2603">
              <a:extLst>
                <a:ext uri="{FF2B5EF4-FFF2-40B4-BE49-F238E27FC236}">
                  <a16:creationId xmlns:a16="http://schemas.microsoft.com/office/drawing/2014/main" xmlns="" id="{7E2B9880-A475-4E49-8B66-5FB6A245E0AC}"/>
                </a:ext>
              </a:extLst>
            </p:cNvPr>
            <p:cNvSpPr/>
            <p:nvPr/>
          </p:nvSpPr>
          <p:spPr>
            <a:xfrm>
              <a:off x="6367939" y="3283743"/>
              <a:ext cx="9525" cy="19050"/>
            </a:xfrm>
            <a:custGeom>
              <a:avLst/>
              <a:gdLst>
                <a:gd name="connsiteX0" fmla="*/ 7144 w 9525"/>
                <a:gd name="connsiteY0" fmla="*/ 11906 h 19050"/>
                <a:gd name="connsiteX1" fmla="*/ 7144 w 9525"/>
                <a:gd name="connsiteY1" fmla="*/ 7144 h 19050"/>
                <a:gd name="connsiteX2" fmla="*/ 714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1906"/>
                  </a:moveTo>
                  <a:cubicBezTo>
                    <a:pt x="7144" y="10954"/>
                    <a:pt x="7144" y="9049"/>
                    <a:pt x="7144" y="7144"/>
                  </a:cubicBezTo>
                  <a:lnTo>
                    <a:pt x="7144" y="119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5" name="Freeform: Shape 2604">
              <a:extLst>
                <a:ext uri="{FF2B5EF4-FFF2-40B4-BE49-F238E27FC236}">
                  <a16:creationId xmlns:a16="http://schemas.microsoft.com/office/drawing/2014/main" xmlns="" id="{E2CF6B25-F2BD-4920-AF42-8BE5DFCD30AB}"/>
                </a:ext>
              </a:extLst>
            </p:cNvPr>
            <p:cNvSpPr/>
            <p:nvPr/>
          </p:nvSpPr>
          <p:spPr>
            <a:xfrm>
              <a:off x="6366986" y="32875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7144 w 9525"/>
                <a:gd name="connsiteY1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7144" y="10954"/>
                    <a:pt x="9049" y="2381"/>
                    <a:pt x="7144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6" name="Freeform: Shape 2605">
              <a:extLst>
                <a:ext uri="{FF2B5EF4-FFF2-40B4-BE49-F238E27FC236}">
                  <a16:creationId xmlns:a16="http://schemas.microsoft.com/office/drawing/2014/main" xmlns="" id="{4CA82B20-C61A-4162-9431-02303E93D7DA}"/>
                </a:ext>
              </a:extLst>
            </p:cNvPr>
            <p:cNvSpPr/>
            <p:nvPr/>
          </p:nvSpPr>
          <p:spPr>
            <a:xfrm>
              <a:off x="6366986" y="3290827"/>
              <a:ext cx="9525" cy="19050"/>
            </a:xfrm>
            <a:custGeom>
              <a:avLst/>
              <a:gdLst>
                <a:gd name="connsiteX0" fmla="*/ 7144 w 9525"/>
                <a:gd name="connsiteY0" fmla="*/ 12442 h 19050"/>
                <a:gd name="connsiteX1" fmla="*/ 7144 w 9525"/>
                <a:gd name="connsiteY1" fmla="*/ 12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442"/>
                  </a:moveTo>
                  <a:cubicBezTo>
                    <a:pt x="11906" y="11490"/>
                    <a:pt x="13811" y="1012"/>
                    <a:pt x="7144" y="124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7" name="Freeform: Shape 2606">
              <a:extLst>
                <a:ext uri="{FF2B5EF4-FFF2-40B4-BE49-F238E27FC236}">
                  <a16:creationId xmlns:a16="http://schemas.microsoft.com/office/drawing/2014/main" xmlns="" id="{94AB6DC1-952D-4863-9A06-FE4EF973A24A}"/>
                </a:ext>
              </a:extLst>
            </p:cNvPr>
            <p:cNvSpPr/>
            <p:nvPr/>
          </p:nvSpPr>
          <p:spPr>
            <a:xfrm>
              <a:off x="6298406" y="341614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8096" y="8096"/>
                    <a:pt x="8096" y="7144"/>
                    <a:pt x="7144" y="7144"/>
                  </a:cubicBezTo>
                  <a:cubicBezTo>
                    <a:pt x="7144" y="8096"/>
                    <a:pt x="8096" y="9049"/>
                    <a:pt x="9049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8" name="Freeform: Shape 2607">
              <a:extLst>
                <a:ext uri="{FF2B5EF4-FFF2-40B4-BE49-F238E27FC236}">
                  <a16:creationId xmlns:a16="http://schemas.microsoft.com/office/drawing/2014/main" xmlns="" id="{DE21FB6F-23E3-4BE1-A4F5-FD4A05F7D501}"/>
                </a:ext>
              </a:extLst>
            </p:cNvPr>
            <p:cNvSpPr/>
            <p:nvPr/>
          </p:nvSpPr>
          <p:spPr>
            <a:xfrm>
              <a:off x="6276499" y="3394416"/>
              <a:ext cx="28575" cy="28575"/>
            </a:xfrm>
            <a:custGeom>
              <a:avLst/>
              <a:gdLst>
                <a:gd name="connsiteX0" fmla="*/ 7144 w 28575"/>
                <a:gd name="connsiteY0" fmla="*/ 17439 h 28575"/>
                <a:gd name="connsiteX1" fmla="*/ 29051 w 28575"/>
                <a:gd name="connsiteY1" fmla="*/ 28869 h 28575"/>
                <a:gd name="connsiteX2" fmla="*/ 7144 w 28575"/>
                <a:gd name="connsiteY2" fmla="*/ 1743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7144" y="17439"/>
                  </a:moveTo>
                  <a:cubicBezTo>
                    <a:pt x="10001" y="12676"/>
                    <a:pt x="22384" y="23154"/>
                    <a:pt x="29051" y="28869"/>
                  </a:cubicBezTo>
                  <a:cubicBezTo>
                    <a:pt x="8096" y="-12089"/>
                    <a:pt x="17621" y="17439"/>
                    <a:pt x="7144" y="174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9" name="Freeform: Shape 2608">
              <a:extLst>
                <a:ext uri="{FF2B5EF4-FFF2-40B4-BE49-F238E27FC236}">
                  <a16:creationId xmlns:a16="http://schemas.microsoft.com/office/drawing/2014/main" xmlns="" id="{8C14B598-091A-448E-BFD2-0DC130C97D4D}"/>
                </a:ext>
              </a:extLst>
            </p:cNvPr>
            <p:cNvSpPr/>
            <p:nvPr/>
          </p:nvSpPr>
          <p:spPr>
            <a:xfrm>
              <a:off x="6269831" y="3412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0001"/>
                    <a:pt x="8096" y="10954"/>
                  </a:cubicBezTo>
                  <a:cubicBezTo>
                    <a:pt x="10954" y="10954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0" name="Freeform: Shape 2609">
              <a:extLst>
                <a:ext uri="{FF2B5EF4-FFF2-40B4-BE49-F238E27FC236}">
                  <a16:creationId xmlns:a16="http://schemas.microsoft.com/office/drawing/2014/main" xmlns="" id="{91627E31-DD8D-4689-85AE-9C961E2695C8}"/>
                </a:ext>
              </a:extLst>
            </p:cNvPr>
            <p:cNvSpPr/>
            <p:nvPr/>
          </p:nvSpPr>
          <p:spPr>
            <a:xfrm>
              <a:off x="6314834" y="3359393"/>
              <a:ext cx="9525" cy="9525"/>
            </a:xfrm>
            <a:custGeom>
              <a:avLst/>
              <a:gdLst>
                <a:gd name="connsiteX0" fmla="*/ 11671 w 9525"/>
                <a:gd name="connsiteY0" fmla="*/ 7694 h 9525"/>
                <a:gd name="connsiteX1" fmla="*/ 11671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671" y="7694"/>
                  </a:moveTo>
                  <a:cubicBezTo>
                    <a:pt x="3099" y="5789"/>
                    <a:pt x="8814" y="9599"/>
                    <a:pt x="11671" y="76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1" name="Freeform: Shape 2610">
              <a:extLst>
                <a:ext uri="{FF2B5EF4-FFF2-40B4-BE49-F238E27FC236}">
                  <a16:creationId xmlns:a16="http://schemas.microsoft.com/office/drawing/2014/main" xmlns="" id="{AE6A585F-8164-4CAA-8F97-B25D7ECBC70B}"/>
                </a:ext>
              </a:extLst>
            </p:cNvPr>
            <p:cNvSpPr/>
            <p:nvPr/>
          </p:nvSpPr>
          <p:spPr>
            <a:xfrm>
              <a:off x="6317456" y="336280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2" name="Freeform: Shape 2611">
              <a:extLst>
                <a:ext uri="{FF2B5EF4-FFF2-40B4-BE49-F238E27FC236}">
                  <a16:creationId xmlns:a16="http://schemas.microsoft.com/office/drawing/2014/main" xmlns="" id="{69607833-E7AA-4652-907F-B4BA51615373}"/>
                </a:ext>
              </a:extLst>
            </p:cNvPr>
            <p:cNvSpPr/>
            <p:nvPr/>
          </p:nvSpPr>
          <p:spPr>
            <a:xfrm>
              <a:off x="6320314" y="3359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3" name="Freeform: Shape 2612">
              <a:extLst>
                <a:ext uri="{FF2B5EF4-FFF2-40B4-BE49-F238E27FC236}">
                  <a16:creationId xmlns:a16="http://schemas.microsoft.com/office/drawing/2014/main" xmlns="" id="{2B5F6901-E606-4346-9B62-E59860F5864F}"/>
                </a:ext>
              </a:extLst>
            </p:cNvPr>
            <p:cNvSpPr/>
            <p:nvPr/>
          </p:nvSpPr>
          <p:spPr>
            <a:xfrm>
              <a:off x="6368468" y="3271361"/>
              <a:ext cx="9525" cy="9525"/>
            </a:xfrm>
            <a:custGeom>
              <a:avLst/>
              <a:gdLst>
                <a:gd name="connsiteX0" fmla="*/ 7567 w 9525"/>
                <a:gd name="connsiteY0" fmla="*/ 10954 h 9525"/>
                <a:gd name="connsiteX1" fmla="*/ 7567 w 9525"/>
                <a:gd name="connsiteY1" fmla="*/ 7144 h 9525"/>
                <a:gd name="connsiteX2" fmla="*/ 7567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10954"/>
                  </a:moveTo>
                  <a:cubicBezTo>
                    <a:pt x="9472" y="10954"/>
                    <a:pt x="8520" y="9049"/>
                    <a:pt x="7567" y="7144"/>
                  </a:cubicBezTo>
                  <a:cubicBezTo>
                    <a:pt x="7567" y="8096"/>
                    <a:pt x="6615" y="10001"/>
                    <a:pt x="7567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4" name="Freeform: Shape 2613">
              <a:extLst>
                <a:ext uri="{FF2B5EF4-FFF2-40B4-BE49-F238E27FC236}">
                  <a16:creationId xmlns:a16="http://schemas.microsoft.com/office/drawing/2014/main" xmlns="" id="{EBC5F009-9427-43EB-BFC3-39A2D5E6CD36}"/>
                </a:ext>
              </a:extLst>
            </p:cNvPr>
            <p:cNvSpPr/>
            <p:nvPr/>
          </p:nvSpPr>
          <p:spPr>
            <a:xfrm>
              <a:off x="6355556" y="318373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5" name="Freeform: Shape 2614">
              <a:extLst>
                <a:ext uri="{FF2B5EF4-FFF2-40B4-BE49-F238E27FC236}">
                  <a16:creationId xmlns:a16="http://schemas.microsoft.com/office/drawing/2014/main" xmlns="" id="{632681E4-A88F-4597-A7CC-691F5523F9E4}"/>
                </a:ext>
              </a:extLst>
            </p:cNvPr>
            <p:cNvSpPr/>
            <p:nvPr/>
          </p:nvSpPr>
          <p:spPr>
            <a:xfrm>
              <a:off x="6299359" y="3153780"/>
              <a:ext cx="9525" cy="9525"/>
            </a:xfrm>
            <a:custGeom>
              <a:avLst/>
              <a:gdLst>
                <a:gd name="connsiteX0" fmla="*/ 8096 w 9525"/>
                <a:gd name="connsiteY0" fmla="*/ 7567 h 9525"/>
                <a:gd name="connsiteX1" fmla="*/ 7144 w 9525"/>
                <a:gd name="connsiteY1" fmla="*/ 7567 h 9525"/>
                <a:gd name="connsiteX2" fmla="*/ 8096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567"/>
                  </a:moveTo>
                  <a:cubicBezTo>
                    <a:pt x="8096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8096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6" name="Freeform: Shape 2615">
              <a:extLst>
                <a:ext uri="{FF2B5EF4-FFF2-40B4-BE49-F238E27FC236}">
                  <a16:creationId xmlns:a16="http://schemas.microsoft.com/office/drawing/2014/main" xmlns="" id="{3953ED41-8DAC-4278-886D-A8021AAA415D}"/>
                </a:ext>
              </a:extLst>
            </p:cNvPr>
            <p:cNvSpPr/>
            <p:nvPr/>
          </p:nvSpPr>
          <p:spPr>
            <a:xfrm>
              <a:off x="6293638" y="3148376"/>
              <a:ext cx="19050" cy="19050"/>
            </a:xfrm>
            <a:custGeom>
              <a:avLst/>
              <a:gdLst>
                <a:gd name="connsiteX0" fmla="*/ 12864 w 19050"/>
                <a:gd name="connsiteY0" fmla="*/ 12019 h 19050"/>
                <a:gd name="connsiteX1" fmla="*/ 12864 w 19050"/>
                <a:gd name="connsiteY1" fmla="*/ 1201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4" y="12019"/>
                  </a:moveTo>
                  <a:cubicBezTo>
                    <a:pt x="-471" y="589"/>
                    <a:pt x="13817" y="12971"/>
                    <a:pt x="12864" y="120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17" name="Group 2616">
            <a:extLst>
              <a:ext uri="{FF2B5EF4-FFF2-40B4-BE49-F238E27FC236}">
                <a16:creationId xmlns:a16="http://schemas.microsoft.com/office/drawing/2014/main" xmlns="" id="{5F1FB5DA-FD0B-49C7-8699-84BA0721AC9E}"/>
              </a:ext>
            </a:extLst>
          </p:cNvPr>
          <p:cNvGrpSpPr/>
          <p:nvPr/>
        </p:nvGrpSpPr>
        <p:grpSpPr>
          <a:xfrm rot="18354366" flipV="1">
            <a:off x="3536915" y="675468"/>
            <a:ext cx="453654" cy="103801"/>
            <a:chOff x="4329589" y="2147304"/>
            <a:chExt cx="1590675" cy="363962"/>
          </a:xfrm>
        </p:grpSpPr>
        <p:sp>
          <p:nvSpPr>
            <p:cNvPr id="2618" name="Freeform: Shape 2617">
              <a:extLst>
                <a:ext uri="{FF2B5EF4-FFF2-40B4-BE49-F238E27FC236}">
                  <a16:creationId xmlns:a16="http://schemas.microsoft.com/office/drawing/2014/main" xmlns="" id="{E09592A7-D244-4B7F-9DDB-E519C1187627}"/>
                </a:ext>
              </a:extLst>
            </p:cNvPr>
            <p:cNvSpPr/>
            <p:nvPr/>
          </p:nvSpPr>
          <p:spPr>
            <a:xfrm>
              <a:off x="4342269" y="2172176"/>
              <a:ext cx="9525" cy="19050"/>
            </a:xfrm>
            <a:custGeom>
              <a:avLst/>
              <a:gdLst>
                <a:gd name="connsiteX0" fmla="*/ 8751 w 9525"/>
                <a:gd name="connsiteY0" fmla="*/ 14764 h 19050"/>
                <a:gd name="connsiteX1" fmla="*/ 7799 w 9525"/>
                <a:gd name="connsiteY1" fmla="*/ 7144 h 19050"/>
                <a:gd name="connsiteX2" fmla="*/ 8751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751" y="14764"/>
                  </a:moveTo>
                  <a:cubicBezTo>
                    <a:pt x="8751" y="2381"/>
                    <a:pt x="5894" y="21431"/>
                    <a:pt x="7799" y="7144"/>
                  </a:cubicBezTo>
                  <a:cubicBezTo>
                    <a:pt x="9704" y="8096"/>
                    <a:pt x="9704" y="10954"/>
                    <a:pt x="8751" y="147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9" name="Freeform: Shape 2618">
              <a:extLst>
                <a:ext uri="{FF2B5EF4-FFF2-40B4-BE49-F238E27FC236}">
                  <a16:creationId xmlns:a16="http://schemas.microsoft.com/office/drawing/2014/main" xmlns="" id="{F52F08A7-D661-42AD-8FCF-90ED5A93D0EC}"/>
                </a:ext>
              </a:extLst>
            </p:cNvPr>
            <p:cNvSpPr/>
            <p:nvPr/>
          </p:nvSpPr>
          <p:spPr>
            <a:xfrm>
              <a:off x="4329589" y="2147304"/>
              <a:ext cx="1590675" cy="361950"/>
            </a:xfrm>
            <a:custGeom>
              <a:avLst/>
              <a:gdLst>
                <a:gd name="connsiteX0" fmla="*/ 45244 w 1590675"/>
                <a:gd name="connsiteY0" fmla="*/ 34873 h 361950"/>
                <a:gd name="connsiteX1" fmla="*/ 800576 w 1590675"/>
                <a:gd name="connsiteY1" fmla="*/ 20586 h 361950"/>
                <a:gd name="connsiteX2" fmla="*/ 1242536 w 1590675"/>
                <a:gd name="connsiteY2" fmla="*/ 27253 h 361950"/>
                <a:gd name="connsiteX3" fmla="*/ 1580674 w 1590675"/>
                <a:gd name="connsiteY3" fmla="*/ 192036 h 361950"/>
                <a:gd name="connsiteX4" fmla="*/ 1576864 w 1590675"/>
                <a:gd name="connsiteY4" fmla="*/ 206323 h 361950"/>
                <a:gd name="connsiteX5" fmla="*/ 1575911 w 1590675"/>
                <a:gd name="connsiteY5" fmla="*/ 182511 h 361950"/>
                <a:gd name="connsiteX6" fmla="*/ 1565434 w 1590675"/>
                <a:gd name="connsiteY6" fmla="*/ 343483 h 361950"/>
                <a:gd name="connsiteX7" fmla="*/ 1245394 w 1590675"/>
                <a:gd name="connsiteY7" fmla="*/ 345388 h 361950"/>
                <a:gd name="connsiteX8" fmla="*/ 1152049 w 1590675"/>
                <a:gd name="connsiteY8" fmla="*/ 344436 h 361950"/>
                <a:gd name="connsiteX9" fmla="*/ 946309 w 1590675"/>
                <a:gd name="connsiteY9" fmla="*/ 349198 h 361950"/>
                <a:gd name="connsiteX10" fmla="*/ 573881 w 1590675"/>
                <a:gd name="connsiteY10" fmla="*/ 356818 h 361950"/>
                <a:gd name="connsiteX11" fmla="*/ 567214 w 1590675"/>
                <a:gd name="connsiteY11" fmla="*/ 353961 h 361950"/>
                <a:gd name="connsiteX12" fmla="*/ 577691 w 1590675"/>
                <a:gd name="connsiteY12" fmla="*/ 343483 h 361950"/>
                <a:gd name="connsiteX13" fmla="*/ 575786 w 1590675"/>
                <a:gd name="connsiteY13" fmla="*/ 340625 h 361950"/>
                <a:gd name="connsiteX14" fmla="*/ 439579 w 1590675"/>
                <a:gd name="connsiteY14" fmla="*/ 357771 h 361950"/>
                <a:gd name="connsiteX15" fmla="*/ 254794 w 1590675"/>
                <a:gd name="connsiteY15" fmla="*/ 359675 h 361950"/>
                <a:gd name="connsiteX16" fmla="*/ 268129 w 1590675"/>
                <a:gd name="connsiteY16" fmla="*/ 353008 h 361950"/>
                <a:gd name="connsiteX17" fmla="*/ 146209 w 1590675"/>
                <a:gd name="connsiteY17" fmla="*/ 360628 h 361950"/>
                <a:gd name="connsiteX18" fmla="*/ 223361 w 1590675"/>
                <a:gd name="connsiteY18" fmla="*/ 354913 h 361950"/>
                <a:gd name="connsiteX19" fmla="*/ 89059 w 1590675"/>
                <a:gd name="connsiteY19" fmla="*/ 358723 h 361950"/>
                <a:gd name="connsiteX20" fmla="*/ 138589 w 1590675"/>
                <a:gd name="connsiteY20" fmla="*/ 351103 h 361950"/>
                <a:gd name="connsiteX21" fmla="*/ 25241 w 1590675"/>
                <a:gd name="connsiteY21" fmla="*/ 339673 h 361950"/>
                <a:gd name="connsiteX22" fmla="*/ 14764 w 1590675"/>
                <a:gd name="connsiteY22" fmla="*/ 63448 h 361950"/>
                <a:gd name="connsiteX23" fmla="*/ 13811 w 1590675"/>
                <a:gd name="connsiteY23" fmla="*/ 103453 h 361950"/>
                <a:gd name="connsiteX24" fmla="*/ 17621 w 1590675"/>
                <a:gd name="connsiteY24" fmla="*/ 96786 h 361950"/>
                <a:gd name="connsiteX25" fmla="*/ 18574 w 1590675"/>
                <a:gd name="connsiteY25" fmla="*/ 201561 h 361950"/>
                <a:gd name="connsiteX26" fmla="*/ 39529 w 1590675"/>
                <a:gd name="connsiteY26" fmla="*/ 314908 h 361950"/>
                <a:gd name="connsiteX27" fmla="*/ 308134 w 1590675"/>
                <a:gd name="connsiteY27" fmla="*/ 329196 h 361950"/>
                <a:gd name="connsiteX28" fmla="*/ 849154 w 1590675"/>
                <a:gd name="connsiteY28" fmla="*/ 321575 h 361950"/>
                <a:gd name="connsiteX29" fmla="*/ 1530191 w 1590675"/>
                <a:gd name="connsiteY29" fmla="*/ 322528 h 361950"/>
                <a:gd name="connsiteX30" fmla="*/ 1555909 w 1590675"/>
                <a:gd name="connsiteY30" fmla="*/ 178700 h 361950"/>
                <a:gd name="connsiteX31" fmla="*/ 1307306 w 1590675"/>
                <a:gd name="connsiteY31" fmla="*/ 43446 h 361950"/>
                <a:gd name="connsiteX32" fmla="*/ 7144 w 1590675"/>
                <a:gd name="connsiteY32" fmla="*/ 46303 h 361950"/>
                <a:gd name="connsiteX33" fmla="*/ 45244 w 1590675"/>
                <a:gd name="connsiteY33" fmla="*/ 3487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90675" h="361950">
                  <a:moveTo>
                    <a:pt x="45244" y="34873"/>
                  </a:moveTo>
                  <a:cubicBezTo>
                    <a:pt x="82391" y="27253"/>
                    <a:pt x="800576" y="22491"/>
                    <a:pt x="800576" y="20586"/>
                  </a:cubicBezTo>
                  <a:cubicBezTo>
                    <a:pt x="915829" y="73925"/>
                    <a:pt x="1157764" y="-35612"/>
                    <a:pt x="1242536" y="27253"/>
                  </a:cubicBezTo>
                  <a:cubicBezTo>
                    <a:pt x="1397794" y="22491"/>
                    <a:pt x="1579721" y="-7037"/>
                    <a:pt x="1580674" y="192036"/>
                  </a:cubicBezTo>
                  <a:cubicBezTo>
                    <a:pt x="1574959" y="186321"/>
                    <a:pt x="1574006" y="191083"/>
                    <a:pt x="1576864" y="206323"/>
                  </a:cubicBezTo>
                  <a:cubicBezTo>
                    <a:pt x="1576864" y="197750"/>
                    <a:pt x="1576864" y="190130"/>
                    <a:pt x="1575911" y="182511"/>
                  </a:cubicBezTo>
                  <a:cubicBezTo>
                    <a:pt x="1549241" y="232993"/>
                    <a:pt x="1613059" y="296811"/>
                    <a:pt x="1565434" y="343483"/>
                  </a:cubicBezTo>
                  <a:cubicBezTo>
                    <a:pt x="1556861" y="352055"/>
                    <a:pt x="1258729" y="361580"/>
                    <a:pt x="1245394" y="345388"/>
                  </a:cubicBezTo>
                  <a:cubicBezTo>
                    <a:pt x="1259681" y="351103"/>
                    <a:pt x="1170146" y="340625"/>
                    <a:pt x="1152049" y="344436"/>
                  </a:cubicBezTo>
                  <a:cubicBezTo>
                    <a:pt x="1130141" y="348246"/>
                    <a:pt x="1041559" y="348246"/>
                    <a:pt x="946309" y="349198"/>
                  </a:cubicBezTo>
                  <a:cubicBezTo>
                    <a:pt x="899636" y="350150"/>
                    <a:pt x="589121" y="332053"/>
                    <a:pt x="573881" y="356818"/>
                  </a:cubicBezTo>
                  <a:cubicBezTo>
                    <a:pt x="576739" y="351103"/>
                    <a:pt x="574834" y="350150"/>
                    <a:pt x="567214" y="353961"/>
                  </a:cubicBezTo>
                  <a:cubicBezTo>
                    <a:pt x="571024" y="351103"/>
                    <a:pt x="574834" y="347293"/>
                    <a:pt x="577691" y="343483"/>
                  </a:cubicBezTo>
                  <a:cubicBezTo>
                    <a:pt x="570071" y="345388"/>
                    <a:pt x="569119" y="344436"/>
                    <a:pt x="575786" y="340625"/>
                  </a:cubicBezTo>
                  <a:cubicBezTo>
                    <a:pt x="545306" y="347293"/>
                    <a:pt x="451009" y="366343"/>
                    <a:pt x="439579" y="357771"/>
                  </a:cubicBezTo>
                  <a:cubicBezTo>
                    <a:pt x="373856" y="326338"/>
                    <a:pt x="324326" y="370153"/>
                    <a:pt x="254794" y="359675"/>
                  </a:cubicBezTo>
                  <a:cubicBezTo>
                    <a:pt x="254794" y="359675"/>
                    <a:pt x="264319" y="353961"/>
                    <a:pt x="268129" y="353008"/>
                  </a:cubicBezTo>
                  <a:cubicBezTo>
                    <a:pt x="239554" y="341578"/>
                    <a:pt x="182404" y="357771"/>
                    <a:pt x="146209" y="360628"/>
                  </a:cubicBezTo>
                  <a:cubicBezTo>
                    <a:pt x="152876" y="360628"/>
                    <a:pt x="217646" y="357771"/>
                    <a:pt x="223361" y="354913"/>
                  </a:cubicBezTo>
                  <a:cubicBezTo>
                    <a:pt x="198596" y="354913"/>
                    <a:pt x="128111" y="359675"/>
                    <a:pt x="89059" y="358723"/>
                  </a:cubicBezTo>
                  <a:cubicBezTo>
                    <a:pt x="74771" y="358723"/>
                    <a:pt x="134779" y="356818"/>
                    <a:pt x="138589" y="351103"/>
                  </a:cubicBezTo>
                  <a:cubicBezTo>
                    <a:pt x="110966" y="351103"/>
                    <a:pt x="27146" y="340625"/>
                    <a:pt x="25241" y="339673"/>
                  </a:cubicBezTo>
                  <a:cubicBezTo>
                    <a:pt x="-11906" y="278713"/>
                    <a:pt x="32861" y="123455"/>
                    <a:pt x="14764" y="63448"/>
                  </a:cubicBezTo>
                  <a:cubicBezTo>
                    <a:pt x="14764" y="71068"/>
                    <a:pt x="11906" y="101548"/>
                    <a:pt x="13811" y="103453"/>
                  </a:cubicBezTo>
                  <a:cubicBezTo>
                    <a:pt x="14764" y="93928"/>
                    <a:pt x="20479" y="98691"/>
                    <a:pt x="17621" y="96786"/>
                  </a:cubicBezTo>
                  <a:cubicBezTo>
                    <a:pt x="22384" y="115836"/>
                    <a:pt x="19526" y="180605"/>
                    <a:pt x="18574" y="201561"/>
                  </a:cubicBezTo>
                  <a:cubicBezTo>
                    <a:pt x="-3334" y="163461"/>
                    <a:pt x="25241" y="303478"/>
                    <a:pt x="39529" y="314908"/>
                  </a:cubicBezTo>
                  <a:cubicBezTo>
                    <a:pt x="100489" y="362533"/>
                    <a:pt x="240506" y="330148"/>
                    <a:pt x="308134" y="329196"/>
                  </a:cubicBezTo>
                  <a:cubicBezTo>
                    <a:pt x="489109" y="326338"/>
                    <a:pt x="691991" y="328243"/>
                    <a:pt x="849154" y="321575"/>
                  </a:cubicBezTo>
                  <a:cubicBezTo>
                    <a:pt x="961549" y="277761"/>
                    <a:pt x="1492091" y="384441"/>
                    <a:pt x="1530191" y="322528"/>
                  </a:cubicBezTo>
                  <a:cubicBezTo>
                    <a:pt x="1587341" y="335863"/>
                    <a:pt x="1561624" y="209180"/>
                    <a:pt x="1555909" y="178700"/>
                  </a:cubicBezTo>
                  <a:cubicBezTo>
                    <a:pt x="1532096" y="53923"/>
                    <a:pt x="1462564" y="48208"/>
                    <a:pt x="1307306" y="43446"/>
                  </a:cubicBezTo>
                  <a:cubicBezTo>
                    <a:pt x="891064" y="31063"/>
                    <a:pt x="423386" y="27253"/>
                    <a:pt x="7144" y="46303"/>
                  </a:cubicBezTo>
                  <a:cubicBezTo>
                    <a:pt x="16669" y="38683"/>
                    <a:pt x="30004" y="34873"/>
                    <a:pt x="45244" y="3487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0" name="Freeform: Shape 2619">
              <a:extLst>
                <a:ext uri="{FF2B5EF4-FFF2-40B4-BE49-F238E27FC236}">
                  <a16:creationId xmlns:a16="http://schemas.microsoft.com/office/drawing/2014/main" xmlns="" id="{9BB65BD8-5C21-4558-82DE-D56518469A9B}"/>
                </a:ext>
              </a:extLst>
            </p:cNvPr>
            <p:cNvSpPr/>
            <p:nvPr/>
          </p:nvSpPr>
          <p:spPr>
            <a:xfrm>
              <a:off x="4338161" y="2194884"/>
              <a:ext cx="19050" cy="19050"/>
            </a:xfrm>
            <a:custGeom>
              <a:avLst/>
              <a:gdLst>
                <a:gd name="connsiteX0" fmla="*/ 11906 w 19050"/>
                <a:gd name="connsiteY0" fmla="*/ 7295 h 19050"/>
                <a:gd name="connsiteX1" fmla="*/ 7144 w 19050"/>
                <a:gd name="connsiteY1" fmla="*/ 11105 h 19050"/>
                <a:gd name="connsiteX2" fmla="*/ 11906 w 19050"/>
                <a:gd name="connsiteY2" fmla="*/ 729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1906" y="7295"/>
                  </a:moveTo>
                  <a:cubicBezTo>
                    <a:pt x="10001" y="10153"/>
                    <a:pt x="8096" y="18725"/>
                    <a:pt x="7144" y="11105"/>
                  </a:cubicBezTo>
                  <a:cubicBezTo>
                    <a:pt x="9049" y="10153"/>
                    <a:pt x="10954" y="6343"/>
                    <a:pt x="11906" y="729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1" name="Freeform: Shape 2620">
              <a:extLst>
                <a:ext uri="{FF2B5EF4-FFF2-40B4-BE49-F238E27FC236}">
                  <a16:creationId xmlns:a16="http://schemas.microsoft.com/office/drawing/2014/main" xmlns="" id="{DD0E262B-7363-4230-A829-7509452BA42C}"/>
                </a:ext>
              </a:extLst>
            </p:cNvPr>
            <p:cNvSpPr/>
            <p:nvPr/>
          </p:nvSpPr>
          <p:spPr>
            <a:xfrm>
              <a:off x="4338966" y="2451243"/>
              <a:ext cx="9525" cy="9525"/>
            </a:xfrm>
            <a:custGeom>
              <a:avLst/>
              <a:gdLst>
                <a:gd name="connsiteX0" fmla="*/ 8244 w 9525"/>
                <a:gd name="connsiteY0" fmla="*/ 9064 h 9525"/>
                <a:gd name="connsiteX1" fmla="*/ 8244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9064"/>
                  </a:moveTo>
                  <a:cubicBezTo>
                    <a:pt x="12054" y="10016"/>
                    <a:pt x="4434" y="4302"/>
                    <a:pt x="8244" y="90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2" name="Freeform: Shape 2621">
              <a:extLst>
                <a:ext uri="{FF2B5EF4-FFF2-40B4-BE49-F238E27FC236}">
                  <a16:creationId xmlns:a16="http://schemas.microsoft.com/office/drawing/2014/main" xmlns="" id="{D549AA1C-67A6-49EC-B885-C3BAF4E26C66}"/>
                </a:ext>
              </a:extLst>
            </p:cNvPr>
            <p:cNvSpPr/>
            <p:nvPr/>
          </p:nvSpPr>
          <p:spPr>
            <a:xfrm>
              <a:off x="4370611" y="2495931"/>
              <a:ext cx="28575" cy="9525"/>
            </a:xfrm>
            <a:custGeom>
              <a:avLst/>
              <a:gdLst>
                <a:gd name="connsiteX0" fmla="*/ 28987 w 28575"/>
                <a:gd name="connsiteY0" fmla="*/ 7239 h 9525"/>
                <a:gd name="connsiteX1" fmla="*/ 28987 w 2857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87" y="7239"/>
                  </a:moveTo>
                  <a:cubicBezTo>
                    <a:pt x="24224" y="12954"/>
                    <a:pt x="-17686" y="6286"/>
                    <a:pt x="28987" y="72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3" name="Freeform: Shape 2622">
              <a:extLst>
                <a:ext uri="{FF2B5EF4-FFF2-40B4-BE49-F238E27FC236}">
                  <a16:creationId xmlns:a16="http://schemas.microsoft.com/office/drawing/2014/main" xmlns="" id="{FC441E4E-ACFF-4340-B3D3-44573BABABE9}"/>
                </a:ext>
              </a:extLst>
            </p:cNvPr>
            <p:cNvSpPr/>
            <p:nvPr/>
          </p:nvSpPr>
          <p:spPr>
            <a:xfrm>
              <a:off x="4443697" y="2501741"/>
              <a:ext cx="19050" cy="9525"/>
            </a:xfrm>
            <a:custGeom>
              <a:avLst/>
              <a:gdLst>
                <a:gd name="connsiteX0" fmla="*/ 10193 w 19050"/>
                <a:gd name="connsiteY0" fmla="*/ 7144 h 9525"/>
                <a:gd name="connsiteX1" fmla="*/ 7335 w 19050"/>
                <a:gd name="connsiteY1" fmla="*/ 9049 h 9525"/>
                <a:gd name="connsiteX2" fmla="*/ 10193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0193" y="7144"/>
                  </a:moveTo>
                  <a:cubicBezTo>
                    <a:pt x="14955" y="8096"/>
                    <a:pt x="14003" y="9049"/>
                    <a:pt x="7335" y="9049"/>
                  </a:cubicBezTo>
                  <a:cubicBezTo>
                    <a:pt x="6383" y="8096"/>
                    <a:pt x="9240" y="8096"/>
                    <a:pt x="1019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4" name="Freeform: Shape 2623">
              <a:extLst>
                <a:ext uri="{FF2B5EF4-FFF2-40B4-BE49-F238E27FC236}">
                  <a16:creationId xmlns:a16="http://schemas.microsoft.com/office/drawing/2014/main" xmlns="" id="{6927077C-1FAE-4098-9A98-04160E1C9696}"/>
                </a:ext>
              </a:extLst>
            </p:cNvPr>
            <p:cNvSpPr/>
            <p:nvPr/>
          </p:nvSpPr>
          <p:spPr>
            <a:xfrm>
              <a:off x="4450325" y="2497931"/>
              <a:ext cx="19050" cy="9525"/>
            </a:xfrm>
            <a:custGeom>
              <a:avLst/>
              <a:gdLst>
                <a:gd name="connsiteX0" fmla="*/ 7375 w 19050"/>
                <a:gd name="connsiteY0" fmla="*/ 7144 h 9525"/>
                <a:gd name="connsiteX1" fmla="*/ 15948 w 19050"/>
                <a:gd name="connsiteY1" fmla="*/ 9049 h 9525"/>
                <a:gd name="connsiteX2" fmla="*/ 7375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375" y="7144"/>
                  </a:moveTo>
                  <a:cubicBezTo>
                    <a:pt x="12138" y="7144"/>
                    <a:pt x="14043" y="8096"/>
                    <a:pt x="15948" y="9049"/>
                  </a:cubicBezTo>
                  <a:cubicBezTo>
                    <a:pt x="15948" y="8096"/>
                    <a:pt x="5470" y="10001"/>
                    <a:pt x="737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5" name="Freeform: Shape 2624">
              <a:extLst>
                <a:ext uri="{FF2B5EF4-FFF2-40B4-BE49-F238E27FC236}">
                  <a16:creationId xmlns:a16="http://schemas.microsoft.com/office/drawing/2014/main" xmlns="" id="{07AD6487-4432-4ECC-88C4-6B7D20CE19A2}"/>
                </a:ext>
              </a:extLst>
            </p:cNvPr>
            <p:cNvSpPr/>
            <p:nvPr/>
          </p:nvSpPr>
          <p:spPr>
            <a:xfrm>
              <a:off x="4626539" y="2499412"/>
              <a:ext cx="19050" cy="9525"/>
            </a:xfrm>
            <a:custGeom>
              <a:avLst/>
              <a:gdLst>
                <a:gd name="connsiteX0" fmla="*/ 7374 w 19050"/>
                <a:gd name="connsiteY0" fmla="*/ 7567 h 9525"/>
                <a:gd name="connsiteX1" fmla="*/ 18804 w 19050"/>
                <a:gd name="connsiteY1" fmla="*/ 7567 h 9525"/>
                <a:gd name="connsiteX2" fmla="*/ 737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374" y="7567"/>
                  </a:moveTo>
                  <a:cubicBezTo>
                    <a:pt x="10231" y="7567"/>
                    <a:pt x="15946" y="6615"/>
                    <a:pt x="18804" y="7567"/>
                  </a:cubicBezTo>
                  <a:cubicBezTo>
                    <a:pt x="15946" y="6615"/>
                    <a:pt x="5469" y="9472"/>
                    <a:pt x="737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6" name="Freeform: Shape 2625">
              <a:extLst>
                <a:ext uri="{FF2B5EF4-FFF2-40B4-BE49-F238E27FC236}">
                  <a16:creationId xmlns:a16="http://schemas.microsoft.com/office/drawing/2014/main" xmlns="" id="{2480FD29-474F-4A61-8813-D2EEAE5D0DA0}"/>
                </a:ext>
              </a:extLst>
            </p:cNvPr>
            <p:cNvSpPr/>
            <p:nvPr/>
          </p:nvSpPr>
          <p:spPr>
            <a:xfrm>
              <a:off x="4682014" y="24969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5716" y="7144"/>
                    <a:pt x="904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7" name="Freeform: Shape 2626">
              <a:extLst>
                <a:ext uri="{FF2B5EF4-FFF2-40B4-BE49-F238E27FC236}">
                  <a16:creationId xmlns:a16="http://schemas.microsoft.com/office/drawing/2014/main" xmlns="" id="{0DF65365-7DB5-4688-BDE9-BE2CDBD29657}"/>
                </a:ext>
              </a:extLst>
            </p:cNvPr>
            <p:cNvSpPr/>
            <p:nvPr/>
          </p:nvSpPr>
          <p:spPr>
            <a:xfrm>
              <a:off x="5678685" y="2486501"/>
              <a:ext cx="19050" cy="9525"/>
            </a:xfrm>
            <a:custGeom>
              <a:avLst/>
              <a:gdLst>
                <a:gd name="connsiteX0" fmla="*/ 13455 w 19050"/>
                <a:gd name="connsiteY0" fmla="*/ 7144 h 9525"/>
                <a:gd name="connsiteX1" fmla="*/ 13455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455" y="7144"/>
                  </a:moveTo>
                  <a:cubicBezTo>
                    <a:pt x="2025" y="7144"/>
                    <a:pt x="8692" y="7144"/>
                    <a:pt x="1345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8" name="Freeform: Shape 2627">
              <a:extLst>
                <a:ext uri="{FF2B5EF4-FFF2-40B4-BE49-F238E27FC236}">
                  <a16:creationId xmlns:a16="http://schemas.microsoft.com/office/drawing/2014/main" xmlns="" id="{D675299F-096E-4FD1-8617-6E973C88409D}"/>
                </a:ext>
              </a:extLst>
            </p:cNvPr>
            <p:cNvSpPr/>
            <p:nvPr/>
          </p:nvSpPr>
          <p:spPr>
            <a:xfrm>
              <a:off x="5825014" y="2150268"/>
              <a:ext cx="19050" cy="9525"/>
            </a:xfrm>
            <a:custGeom>
              <a:avLst/>
              <a:gdLst>
                <a:gd name="connsiteX0" fmla="*/ 11906 w 19050"/>
                <a:gd name="connsiteY0" fmla="*/ 9049 h 9525"/>
                <a:gd name="connsiteX1" fmla="*/ 7144 w 19050"/>
                <a:gd name="connsiteY1" fmla="*/ 7144 h 9525"/>
                <a:gd name="connsiteX2" fmla="*/ 11906 w 19050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9049"/>
                  </a:moveTo>
                  <a:cubicBezTo>
                    <a:pt x="6191" y="10001"/>
                    <a:pt x="8096" y="8096"/>
                    <a:pt x="7144" y="7144"/>
                  </a:cubicBezTo>
                  <a:cubicBezTo>
                    <a:pt x="12859" y="8096"/>
                    <a:pt x="5239" y="10001"/>
                    <a:pt x="11906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9" name="Freeform: Shape 2628">
              <a:extLst>
                <a:ext uri="{FF2B5EF4-FFF2-40B4-BE49-F238E27FC236}">
                  <a16:creationId xmlns:a16="http://schemas.microsoft.com/office/drawing/2014/main" xmlns="" id="{527E24B2-A75C-4EDC-B7B2-ABE97F5FB415}"/>
                </a:ext>
              </a:extLst>
            </p:cNvPr>
            <p:cNvSpPr/>
            <p:nvPr/>
          </p:nvSpPr>
          <p:spPr>
            <a:xfrm>
              <a:off x="5505926" y="21597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954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0" name="Freeform: Shape 2629">
              <a:extLst>
                <a:ext uri="{FF2B5EF4-FFF2-40B4-BE49-F238E27FC236}">
                  <a16:creationId xmlns:a16="http://schemas.microsoft.com/office/drawing/2014/main" xmlns="" id="{4298D3CB-CB29-4CC3-8850-2D7D8D3D1C0D}"/>
                </a:ext>
              </a:extLst>
            </p:cNvPr>
            <p:cNvSpPr/>
            <p:nvPr/>
          </p:nvSpPr>
          <p:spPr>
            <a:xfrm>
              <a:off x="4430554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1" name="Freeform: Shape 2630">
              <a:extLst>
                <a:ext uri="{FF2B5EF4-FFF2-40B4-BE49-F238E27FC236}">
                  <a16:creationId xmlns:a16="http://schemas.microsoft.com/office/drawing/2014/main" xmlns="" id="{382D5895-AAA3-4412-9A0A-6822044C03B9}"/>
                </a:ext>
              </a:extLst>
            </p:cNvPr>
            <p:cNvSpPr/>
            <p:nvPr/>
          </p:nvSpPr>
          <p:spPr>
            <a:xfrm>
              <a:off x="4425876" y="2412206"/>
              <a:ext cx="28575" cy="85725"/>
            </a:xfrm>
            <a:custGeom>
              <a:avLst/>
              <a:gdLst>
                <a:gd name="connsiteX0" fmla="*/ 12774 w 28575"/>
                <a:gd name="connsiteY0" fmla="*/ 7144 h 85725"/>
                <a:gd name="connsiteX1" fmla="*/ 19442 w 28575"/>
                <a:gd name="connsiteY1" fmla="*/ 54769 h 85725"/>
                <a:gd name="connsiteX2" fmla="*/ 17537 w 28575"/>
                <a:gd name="connsiteY2" fmla="*/ 69056 h 85725"/>
                <a:gd name="connsiteX3" fmla="*/ 15632 w 28575"/>
                <a:gd name="connsiteY3" fmla="*/ 69056 h 85725"/>
                <a:gd name="connsiteX4" fmla="*/ 25157 w 28575"/>
                <a:gd name="connsiteY4" fmla="*/ 72866 h 85725"/>
                <a:gd name="connsiteX5" fmla="*/ 25157 w 28575"/>
                <a:gd name="connsiteY5" fmla="*/ 72866 h 85725"/>
                <a:gd name="connsiteX6" fmla="*/ 25157 w 28575"/>
                <a:gd name="connsiteY6" fmla="*/ 72866 h 85725"/>
                <a:gd name="connsiteX7" fmla="*/ 25157 w 28575"/>
                <a:gd name="connsiteY7" fmla="*/ 73819 h 85725"/>
                <a:gd name="connsiteX8" fmla="*/ 20394 w 28575"/>
                <a:gd name="connsiteY8" fmla="*/ 74771 h 85725"/>
                <a:gd name="connsiteX9" fmla="*/ 17537 w 28575"/>
                <a:gd name="connsiteY9" fmla="*/ 74771 h 85725"/>
                <a:gd name="connsiteX10" fmla="*/ 25157 w 28575"/>
                <a:gd name="connsiteY10" fmla="*/ 76676 h 85725"/>
                <a:gd name="connsiteX11" fmla="*/ 19442 w 28575"/>
                <a:gd name="connsiteY11" fmla="*/ 76676 h 85725"/>
                <a:gd name="connsiteX12" fmla="*/ 25157 w 28575"/>
                <a:gd name="connsiteY12" fmla="*/ 77629 h 85725"/>
                <a:gd name="connsiteX13" fmla="*/ 25157 w 28575"/>
                <a:gd name="connsiteY13" fmla="*/ 77629 h 85725"/>
                <a:gd name="connsiteX14" fmla="*/ 23252 w 28575"/>
                <a:gd name="connsiteY14" fmla="*/ 78581 h 85725"/>
                <a:gd name="connsiteX15" fmla="*/ 15632 w 28575"/>
                <a:gd name="connsiteY15" fmla="*/ 77629 h 85725"/>
                <a:gd name="connsiteX16" fmla="*/ 23252 w 28575"/>
                <a:gd name="connsiteY16" fmla="*/ 79534 h 85725"/>
                <a:gd name="connsiteX17" fmla="*/ 16584 w 28575"/>
                <a:gd name="connsiteY17" fmla="*/ 85249 h 85725"/>
                <a:gd name="connsiteX18" fmla="*/ 12774 w 28575"/>
                <a:gd name="connsiteY18" fmla="*/ 85249 h 85725"/>
                <a:gd name="connsiteX19" fmla="*/ 11822 w 28575"/>
                <a:gd name="connsiteY19" fmla="*/ 84296 h 85725"/>
                <a:gd name="connsiteX20" fmla="*/ 12774 w 28575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" h="85725">
                  <a:moveTo>
                    <a:pt x="12774" y="7144"/>
                  </a:moveTo>
                  <a:cubicBezTo>
                    <a:pt x="21347" y="9049"/>
                    <a:pt x="18489" y="54769"/>
                    <a:pt x="19442" y="54769"/>
                  </a:cubicBezTo>
                  <a:cubicBezTo>
                    <a:pt x="19442" y="56674"/>
                    <a:pt x="28014" y="67151"/>
                    <a:pt x="17537" y="69056"/>
                  </a:cubicBezTo>
                  <a:cubicBezTo>
                    <a:pt x="18489" y="70009"/>
                    <a:pt x="17537" y="70009"/>
                    <a:pt x="15632" y="69056"/>
                  </a:cubicBezTo>
                  <a:cubicBezTo>
                    <a:pt x="28967" y="71914"/>
                    <a:pt x="18489" y="70961"/>
                    <a:pt x="25157" y="72866"/>
                  </a:cubicBezTo>
                  <a:cubicBezTo>
                    <a:pt x="24204" y="72866"/>
                    <a:pt x="24204" y="72866"/>
                    <a:pt x="25157" y="72866"/>
                  </a:cubicBezTo>
                  <a:cubicBezTo>
                    <a:pt x="23252" y="72866"/>
                    <a:pt x="23252" y="72866"/>
                    <a:pt x="25157" y="72866"/>
                  </a:cubicBezTo>
                  <a:cubicBezTo>
                    <a:pt x="25157" y="72866"/>
                    <a:pt x="16584" y="72866"/>
                    <a:pt x="25157" y="73819"/>
                  </a:cubicBezTo>
                  <a:cubicBezTo>
                    <a:pt x="24204" y="73819"/>
                    <a:pt x="23252" y="72866"/>
                    <a:pt x="20394" y="74771"/>
                  </a:cubicBezTo>
                  <a:cubicBezTo>
                    <a:pt x="20394" y="75724"/>
                    <a:pt x="19442" y="75724"/>
                    <a:pt x="17537" y="74771"/>
                  </a:cubicBezTo>
                  <a:cubicBezTo>
                    <a:pt x="25157" y="70961"/>
                    <a:pt x="20394" y="77629"/>
                    <a:pt x="25157" y="76676"/>
                  </a:cubicBezTo>
                  <a:cubicBezTo>
                    <a:pt x="26109" y="76676"/>
                    <a:pt x="19442" y="75724"/>
                    <a:pt x="19442" y="76676"/>
                  </a:cubicBezTo>
                  <a:cubicBezTo>
                    <a:pt x="20394" y="77629"/>
                    <a:pt x="24204" y="76676"/>
                    <a:pt x="25157" y="77629"/>
                  </a:cubicBezTo>
                  <a:cubicBezTo>
                    <a:pt x="24204" y="77629"/>
                    <a:pt x="24204" y="77629"/>
                    <a:pt x="25157" y="77629"/>
                  </a:cubicBezTo>
                  <a:cubicBezTo>
                    <a:pt x="22299" y="81439"/>
                    <a:pt x="20394" y="73819"/>
                    <a:pt x="23252" y="78581"/>
                  </a:cubicBezTo>
                  <a:cubicBezTo>
                    <a:pt x="20394" y="78581"/>
                    <a:pt x="18489" y="77629"/>
                    <a:pt x="15632" y="77629"/>
                  </a:cubicBezTo>
                  <a:cubicBezTo>
                    <a:pt x="17537" y="76676"/>
                    <a:pt x="20394" y="79534"/>
                    <a:pt x="23252" y="79534"/>
                  </a:cubicBezTo>
                  <a:cubicBezTo>
                    <a:pt x="20394" y="82391"/>
                    <a:pt x="12774" y="81439"/>
                    <a:pt x="16584" y="85249"/>
                  </a:cubicBezTo>
                  <a:cubicBezTo>
                    <a:pt x="17537" y="86201"/>
                    <a:pt x="12774" y="85249"/>
                    <a:pt x="12774" y="85249"/>
                  </a:cubicBezTo>
                  <a:cubicBezTo>
                    <a:pt x="18489" y="83344"/>
                    <a:pt x="11822" y="86201"/>
                    <a:pt x="11822" y="84296"/>
                  </a:cubicBezTo>
                  <a:cubicBezTo>
                    <a:pt x="-2466" y="82391"/>
                    <a:pt x="21347" y="13811"/>
                    <a:pt x="1277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2" name="Freeform: Shape 2631">
              <a:extLst>
                <a:ext uri="{FF2B5EF4-FFF2-40B4-BE49-F238E27FC236}">
                  <a16:creationId xmlns:a16="http://schemas.microsoft.com/office/drawing/2014/main" xmlns="" id="{AC23F807-9A1D-4735-B72B-56EC38542CDE}"/>
                </a:ext>
              </a:extLst>
            </p:cNvPr>
            <p:cNvSpPr/>
            <p:nvPr/>
          </p:nvSpPr>
          <p:spPr>
            <a:xfrm>
              <a:off x="443055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3" name="Freeform: Shape 2632">
              <a:extLst>
                <a:ext uri="{FF2B5EF4-FFF2-40B4-BE49-F238E27FC236}">
                  <a16:creationId xmlns:a16="http://schemas.microsoft.com/office/drawing/2014/main" xmlns="" id="{7C1E7337-4C87-436A-B367-B5502FE432B6}"/>
                </a:ext>
              </a:extLst>
            </p:cNvPr>
            <p:cNvSpPr/>
            <p:nvPr/>
          </p:nvSpPr>
          <p:spPr>
            <a:xfrm>
              <a:off x="4439126" y="2486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4" name="Freeform: Shape 2633">
              <a:extLst>
                <a:ext uri="{FF2B5EF4-FFF2-40B4-BE49-F238E27FC236}">
                  <a16:creationId xmlns:a16="http://schemas.microsoft.com/office/drawing/2014/main" xmlns="" id="{A843277D-98B2-4C49-BB75-714A693769D4}"/>
                </a:ext>
              </a:extLst>
            </p:cNvPr>
            <p:cNvSpPr/>
            <p:nvPr/>
          </p:nvSpPr>
          <p:spPr>
            <a:xfrm>
              <a:off x="4440079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8096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5" name="Freeform: Shape 2634">
              <a:extLst>
                <a:ext uri="{FF2B5EF4-FFF2-40B4-BE49-F238E27FC236}">
                  <a16:creationId xmlns:a16="http://schemas.microsoft.com/office/drawing/2014/main" xmlns="" id="{24C34852-9033-428D-9C3C-D2A312011254}"/>
                </a:ext>
              </a:extLst>
            </p:cNvPr>
            <p:cNvSpPr/>
            <p:nvPr/>
          </p:nvSpPr>
          <p:spPr>
            <a:xfrm>
              <a:off x="4442936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6" name="Freeform: Shape 2635">
              <a:extLst>
                <a:ext uri="{FF2B5EF4-FFF2-40B4-BE49-F238E27FC236}">
                  <a16:creationId xmlns:a16="http://schemas.microsoft.com/office/drawing/2014/main" xmlns="" id="{2AADC430-3E77-4EBE-A062-8041C9649269}"/>
                </a:ext>
              </a:extLst>
            </p:cNvPr>
            <p:cNvSpPr/>
            <p:nvPr/>
          </p:nvSpPr>
          <p:spPr>
            <a:xfrm>
              <a:off x="4441031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7" name="Freeform: Shape 2636">
              <a:extLst>
                <a:ext uri="{FF2B5EF4-FFF2-40B4-BE49-F238E27FC236}">
                  <a16:creationId xmlns:a16="http://schemas.microsoft.com/office/drawing/2014/main" xmlns="" id="{844909C7-2F3E-43DA-8532-8D5F0385E972}"/>
                </a:ext>
              </a:extLst>
            </p:cNvPr>
            <p:cNvSpPr/>
            <p:nvPr/>
          </p:nvSpPr>
          <p:spPr>
            <a:xfrm>
              <a:off x="4442936" y="2480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8" name="Freeform: Shape 2637">
              <a:extLst>
                <a:ext uri="{FF2B5EF4-FFF2-40B4-BE49-F238E27FC236}">
                  <a16:creationId xmlns:a16="http://schemas.microsoft.com/office/drawing/2014/main" xmlns="" id="{3A8B4A12-7180-448C-995C-579C07424E0A}"/>
                </a:ext>
              </a:extLst>
            </p:cNvPr>
            <p:cNvSpPr/>
            <p:nvPr/>
          </p:nvSpPr>
          <p:spPr>
            <a:xfrm>
              <a:off x="4441984" y="2479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9" name="Freeform: Shape 2638">
              <a:extLst>
                <a:ext uri="{FF2B5EF4-FFF2-40B4-BE49-F238E27FC236}">
                  <a16:creationId xmlns:a16="http://schemas.microsoft.com/office/drawing/2014/main" xmlns="" id="{B3D375BF-F886-4A82-9D6F-EAD3346DBACA}"/>
                </a:ext>
              </a:extLst>
            </p:cNvPr>
            <p:cNvSpPr/>
            <p:nvPr/>
          </p:nvSpPr>
          <p:spPr>
            <a:xfrm>
              <a:off x="4439126" y="2455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0" name="Freeform: Shape 2639">
              <a:extLst>
                <a:ext uri="{FF2B5EF4-FFF2-40B4-BE49-F238E27FC236}">
                  <a16:creationId xmlns:a16="http://schemas.microsoft.com/office/drawing/2014/main" xmlns="" id="{FA6EE787-30DB-400F-813E-930880897375}"/>
                </a:ext>
              </a:extLst>
            </p:cNvPr>
            <p:cNvSpPr/>
            <p:nvPr/>
          </p:nvSpPr>
          <p:spPr>
            <a:xfrm>
              <a:off x="4438851" y="244459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7144"/>
                    <a:pt x="8371" y="7144"/>
                    <a:pt x="7419" y="7144"/>
                  </a:cubicBezTo>
                  <a:cubicBezTo>
                    <a:pt x="8371" y="7144"/>
                    <a:pt x="7419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1" name="Freeform: Shape 2640">
              <a:extLst>
                <a:ext uri="{FF2B5EF4-FFF2-40B4-BE49-F238E27FC236}">
                  <a16:creationId xmlns:a16="http://schemas.microsoft.com/office/drawing/2014/main" xmlns="" id="{13A42213-8175-4FFA-BB05-380E16C2E497}"/>
                </a:ext>
              </a:extLst>
            </p:cNvPr>
            <p:cNvSpPr/>
            <p:nvPr/>
          </p:nvSpPr>
          <p:spPr>
            <a:xfrm>
              <a:off x="4433623" y="2438876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8837" y="7144"/>
                    <a:pt x="5027" y="7144"/>
                    <a:pt x="883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2" name="Freeform: Shape 2641">
              <a:extLst>
                <a:ext uri="{FF2B5EF4-FFF2-40B4-BE49-F238E27FC236}">
                  <a16:creationId xmlns:a16="http://schemas.microsoft.com/office/drawing/2014/main" xmlns="" id="{3BCE10D2-4D0B-4050-B85D-8890ED0F448B}"/>
                </a:ext>
              </a:extLst>
            </p:cNvPr>
            <p:cNvSpPr/>
            <p:nvPr/>
          </p:nvSpPr>
          <p:spPr>
            <a:xfrm>
              <a:off x="4602533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3" name="Freeform: Shape 2642">
              <a:extLst>
                <a:ext uri="{FF2B5EF4-FFF2-40B4-BE49-F238E27FC236}">
                  <a16:creationId xmlns:a16="http://schemas.microsoft.com/office/drawing/2014/main" xmlns="" id="{A12D783B-824A-4530-857A-240D384F0764}"/>
                </a:ext>
              </a:extLst>
            </p:cNvPr>
            <p:cNvSpPr/>
            <p:nvPr/>
          </p:nvSpPr>
          <p:spPr>
            <a:xfrm>
              <a:off x="4597996" y="2419826"/>
              <a:ext cx="28575" cy="76200"/>
            </a:xfrm>
            <a:custGeom>
              <a:avLst/>
              <a:gdLst>
                <a:gd name="connsiteX0" fmla="*/ 12104 w 28575"/>
                <a:gd name="connsiteY0" fmla="*/ 7144 h 76200"/>
                <a:gd name="connsiteX1" fmla="*/ 18771 w 28575"/>
                <a:gd name="connsiteY1" fmla="*/ 45244 h 76200"/>
                <a:gd name="connsiteX2" fmla="*/ 23534 w 28575"/>
                <a:gd name="connsiteY2" fmla="*/ 56674 h 76200"/>
                <a:gd name="connsiteX3" fmla="*/ 16866 w 28575"/>
                <a:gd name="connsiteY3" fmla="*/ 56674 h 76200"/>
                <a:gd name="connsiteX4" fmla="*/ 14961 w 28575"/>
                <a:gd name="connsiteY4" fmla="*/ 56674 h 76200"/>
                <a:gd name="connsiteX5" fmla="*/ 24486 w 28575"/>
                <a:gd name="connsiteY5" fmla="*/ 57626 h 76200"/>
                <a:gd name="connsiteX6" fmla="*/ 24486 w 28575"/>
                <a:gd name="connsiteY6" fmla="*/ 57626 h 76200"/>
                <a:gd name="connsiteX7" fmla="*/ 24486 w 28575"/>
                <a:gd name="connsiteY7" fmla="*/ 58579 h 76200"/>
                <a:gd name="connsiteX8" fmla="*/ 24486 w 28575"/>
                <a:gd name="connsiteY8" fmla="*/ 58579 h 76200"/>
                <a:gd name="connsiteX9" fmla="*/ 24486 w 28575"/>
                <a:gd name="connsiteY9" fmla="*/ 58579 h 76200"/>
                <a:gd name="connsiteX10" fmla="*/ 24486 w 28575"/>
                <a:gd name="connsiteY10" fmla="*/ 59531 h 76200"/>
                <a:gd name="connsiteX11" fmla="*/ 16866 w 28575"/>
                <a:gd name="connsiteY11" fmla="*/ 60484 h 76200"/>
                <a:gd name="connsiteX12" fmla="*/ 24486 w 28575"/>
                <a:gd name="connsiteY12" fmla="*/ 61436 h 76200"/>
                <a:gd name="connsiteX13" fmla="*/ 18771 w 28575"/>
                <a:gd name="connsiteY13" fmla="*/ 61436 h 76200"/>
                <a:gd name="connsiteX14" fmla="*/ 24486 w 28575"/>
                <a:gd name="connsiteY14" fmla="*/ 62389 h 76200"/>
                <a:gd name="connsiteX15" fmla="*/ 24486 w 28575"/>
                <a:gd name="connsiteY15" fmla="*/ 62389 h 76200"/>
                <a:gd name="connsiteX16" fmla="*/ 22581 w 28575"/>
                <a:gd name="connsiteY16" fmla="*/ 63341 h 76200"/>
                <a:gd name="connsiteX17" fmla="*/ 14961 w 28575"/>
                <a:gd name="connsiteY17" fmla="*/ 62389 h 76200"/>
                <a:gd name="connsiteX18" fmla="*/ 22581 w 28575"/>
                <a:gd name="connsiteY18" fmla="*/ 64294 h 76200"/>
                <a:gd name="connsiteX19" fmla="*/ 15914 w 28575"/>
                <a:gd name="connsiteY19" fmla="*/ 69056 h 76200"/>
                <a:gd name="connsiteX20" fmla="*/ 15914 w 28575"/>
                <a:gd name="connsiteY20" fmla="*/ 69056 h 76200"/>
                <a:gd name="connsiteX21" fmla="*/ 12104 w 28575"/>
                <a:gd name="connsiteY21" fmla="*/ 69056 h 76200"/>
                <a:gd name="connsiteX22" fmla="*/ 11151 w 28575"/>
                <a:gd name="connsiteY22" fmla="*/ 68104 h 76200"/>
                <a:gd name="connsiteX23" fmla="*/ 12104 w 28575"/>
                <a:gd name="connsiteY2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75" h="76200">
                  <a:moveTo>
                    <a:pt x="12104" y="7144"/>
                  </a:moveTo>
                  <a:cubicBezTo>
                    <a:pt x="17819" y="8096"/>
                    <a:pt x="18771" y="45244"/>
                    <a:pt x="18771" y="45244"/>
                  </a:cubicBezTo>
                  <a:cubicBezTo>
                    <a:pt x="18771" y="44291"/>
                    <a:pt x="21629" y="56674"/>
                    <a:pt x="23534" y="56674"/>
                  </a:cubicBezTo>
                  <a:cubicBezTo>
                    <a:pt x="14961" y="57626"/>
                    <a:pt x="34011" y="54769"/>
                    <a:pt x="16866" y="56674"/>
                  </a:cubicBezTo>
                  <a:cubicBezTo>
                    <a:pt x="17819" y="56674"/>
                    <a:pt x="16866" y="57626"/>
                    <a:pt x="14961" y="56674"/>
                  </a:cubicBezTo>
                  <a:cubicBezTo>
                    <a:pt x="22581" y="58579"/>
                    <a:pt x="19724" y="57626"/>
                    <a:pt x="24486" y="57626"/>
                  </a:cubicBezTo>
                  <a:cubicBezTo>
                    <a:pt x="19724" y="57626"/>
                    <a:pt x="19724" y="57626"/>
                    <a:pt x="24486" y="57626"/>
                  </a:cubicBezTo>
                  <a:cubicBezTo>
                    <a:pt x="21629" y="58579"/>
                    <a:pt x="20676" y="58579"/>
                    <a:pt x="24486" y="58579"/>
                  </a:cubicBezTo>
                  <a:cubicBezTo>
                    <a:pt x="23534" y="58579"/>
                    <a:pt x="23534" y="58579"/>
                    <a:pt x="24486" y="58579"/>
                  </a:cubicBezTo>
                  <a:cubicBezTo>
                    <a:pt x="22581" y="58579"/>
                    <a:pt x="22581" y="58579"/>
                    <a:pt x="24486" y="58579"/>
                  </a:cubicBezTo>
                  <a:cubicBezTo>
                    <a:pt x="24486" y="58579"/>
                    <a:pt x="15914" y="58579"/>
                    <a:pt x="24486" y="59531"/>
                  </a:cubicBezTo>
                  <a:cubicBezTo>
                    <a:pt x="20676" y="58579"/>
                    <a:pt x="26391" y="61436"/>
                    <a:pt x="16866" y="60484"/>
                  </a:cubicBezTo>
                  <a:cubicBezTo>
                    <a:pt x="25439" y="57626"/>
                    <a:pt x="19724" y="63341"/>
                    <a:pt x="24486" y="61436"/>
                  </a:cubicBezTo>
                  <a:cubicBezTo>
                    <a:pt x="25439" y="61436"/>
                    <a:pt x="18771" y="61436"/>
                    <a:pt x="18771" y="61436"/>
                  </a:cubicBezTo>
                  <a:cubicBezTo>
                    <a:pt x="20676" y="62389"/>
                    <a:pt x="23534" y="60484"/>
                    <a:pt x="24486" y="62389"/>
                  </a:cubicBezTo>
                  <a:cubicBezTo>
                    <a:pt x="23534" y="62389"/>
                    <a:pt x="23534" y="62389"/>
                    <a:pt x="24486" y="62389"/>
                  </a:cubicBezTo>
                  <a:cubicBezTo>
                    <a:pt x="21629" y="66199"/>
                    <a:pt x="19724" y="58579"/>
                    <a:pt x="22581" y="63341"/>
                  </a:cubicBezTo>
                  <a:cubicBezTo>
                    <a:pt x="19724" y="63341"/>
                    <a:pt x="17819" y="62389"/>
                    <a:pt x="14961" y="62389"/>
                  </a:cubicBezTo>
                  <a:cubicBezTo>
                    <a:pt x="16866" y="60484"/>
                    <a:pt x="18771" y="63341"/>
                    <a:pt x="22581" y="64294"/>
                  </a:cubicBezTo>
                  <a:cubicBezTo>
                    <a:pt x="18771" y="67151"/>
                    <a:pt x="12104" y="66199"/>
                    <a:pt x="15914" y="69056"/>
                  </a:cubicBezTo>
                  <a:cubicBezTo>
                    <a:pt x="14961" y="69056"/>
                    <a:pt x="14009" y="69056"/>
                    <a:pt x="15914" y="69056"/>
                  </a:cubicBezTo>
                  <a:cubicBezTo>
                    <a:pt x="14961" y="69056"/>
                    <a:pt x="13056" y="69056"/>
                    <a:pt x="12104" y="69056"/>
                  </a:cubicBezTo>
                  <a:cubicBezTo>
                    <a:pt x="17819" y="68104"/>
                    <a:pt x="11151" y="70009"/>
                    <a:pt x="11151" y="68104"/>
                  </a:cubicBezTo>
                  <a:cubicBezTo>
                    <a:pt x="-279" y="68104"/>
                    <a:pt x="16866" y="10001"/>
                    <a:pt x="1210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4" name="Freeform: Shape 2643">
              <a:extLst>
                <a:ext uri="{FF2B5EF4-FFF2-40B4-BE49-F238E27FC236}">
                  <a16:creationId xmlns:a16="http://schemas.microsoft.com/office/drawing/2014/main" xmlns="" id="{729F6A70-6A8F-4D5B-B891-374D5596C0BB}"/>
                </a:ext>
              </a:extLst>
            </p:cNvPr>
            <p:cNvSpPr/>
            <p:nvPr/>
          </p:nvSpPr>
          <p:spPr>
            <a:xfrm>
              <a:off x="4602004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5" name="Freeform: Shape 2644">
              <a:extLst>
                <a:ext uri="{FF2B5EF4-FFF2-40B4-BE49-F238E27FC236}">
                  <a16:creationId xmlns:a16="http://schemas.microsoft.com/office/drawing/2014/main" xmlns="" id="{B549D89B-B9AA-4C7B-BA8E-31AEB97A22BA}"/>
                </a:ext>
              </a:extLst>
            </p:cNvPr>
            <p:cNvSpPr/>
            <p:nvPr/>
          </p:nvSpPr>
          <p:spPr>
            <a:xfrm>
              <a:off x="4610576" y="2479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6" name="Freeform: Shape 2645">
              <a:extLst>
                <a:ext uri="{FF2B5EF4-FFF2-40B4-BE49-F238E27FC236}">
                  <a16:creationId xmlns:a16="http://schemas.microsoft.com/office/drawing/2014/main" xmlns="" id="{226B4C37-0633-4F11-AE7C-AA9E6F910282}"/>
                </a:ext>
              </a:extLst>
            </p:cNvPr>
            <p:cNvSpPr/>
            <p:nvPr/>
          </p:nvSpPr>
          <p:spPr>
            <a:xfrm>
              <a:off x="4611529" y="24788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7" name="Freeform: Shape 2646">
              <a:extLst>
                <a:ext uri="{FF2B5EF4-FFF2-40B4-BE49-F238E27FC236}">
                  <a16:creationId xmlns:a16="http://schemas.microsoft.com/office/drawing/2014/main" xmlns="" id="{FC3BABC1-A0BA-438C-9D17-6A1332189856}"/>
                </a:ext>
              </a:extLst>
            </p:cNvPr>
            <p:cNvSpPr/>
            <p:nvPr/>
          </p:nvSpPr>
          <p:spPr>
            <a:xfrm>
              <a:off x="4614386" y="24769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8" name="Freeform: Shape 2647">
              <a:extLst>
                <a:ext uri="{FF2B5EF4-FFF2-40B4-BE49-F238E27FC236}">
                  <a16:creationId xmlns:a16="http://schemas.microsoft.com/office/drawing/2014/main" xmlns="" id="{288C4C87-5B80-4D2A-B7AE-A44E42D3DD1F}"/>
                </a:ext>
              </a:extLst>
            </p:cNvPr>
            <p:cNvSpPr/>
            <p:nvPr/>
          </p:nvSpPr>
          <p:spPr>
            <a:xfrm>
              <a:off x="4612481" y="24769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9" name="Freeform: Shape 2648">
              <a:extLst>
                <a:ext uri="{FF2B5EF4-FFF2-40B4-BE49-F238E27FC236}">
                  <a16:creationId xmlns:a16="http://schemas.microsoft.com/office/drawing/2014/main" xmlns="" id="{5FB1C339-2DB0-4BC9-91F9-201ADFFB7083}"/>
                </a:ext>
              </a:extLst>
            </p:cNvPr>
            <p:cNvSpPr/>
            <p:nvPr/>
          </p:nvSpPr>
          <p:spPr>
            <a:xfrm>
              <a:off x="4614915" y="24750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8520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0" name="Freeform: Shape 2649">
              <a:extLst>
                <a:ext uri="{FF2B5EF4-FFF2-40B4-BE49-F238E27FC236}">
                  <a16:creationId xmlns:a16="http://schemas.microsoft.com/office/drawing/2014/main" xmlns="" id="{47A8FD7D-76B6-4556-B212-7F60FBFE3AF0}"/>
                </a:ext>
              </a:extLst>
            </p:cNvPr>
            <p:cNvSpPr/>
            <p:nvPr/>
          </p:nvSpPr>
          <p:spPr>
            <a:xfrm>
              <a:off x="4613434" y="2474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1" name="Freeform: Shape 2650">
              <a:extLst>
                <a:ext uri="{FF2B5EF4-FFF2-40B4-BE49-F238E27FC236}">
                  <a16:creationId xmlns:a16="http://schemas.microsoft.com/office/drawing/2014/main" xmlns="" id="{393D78EA-11F5-43DA-8FFC-B5C7DCFE178F}"/>
                </a:ext>
              </a:extLst>
            </p:cNvPr>
            <p:cNvSpPr/>
            <p:nvPr/>
          </p:nvSpPr>
          <p:spPr>
            <a:xfrm>
              <a:off x="4610576" y="2454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2" name="Freeform: Shape 2651">
              <a:extLst>
                <a:ext uri="{FF2B5EF4-FFF2-40B4-BE49-F238E27FC236}">
                  <a16:creationId xmlns:a16="http://schemas.microsoft.com/office/drawing/2014/main" xmlns="" id="{A08B3BC8-CAEB-4DA7-9C8B-1B87807FA68C}"/>
                </a:ext>
              </a:extLst>
            </p:cNvPr>
            <p:cNvSpPr/>
            <p:nvPr/>
          </p:nvSpPr>
          <p:spPr>
            <a:xfrm>
              <a:off x="4610576" y="2445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3" name="Freeform: Shape 2652">
              <a:extLst>
                <a:ext uri="{FF2B5EF4-FFF2-40B4-BE49-F238E27FC236}">
                  <a16:creationId xmlns:a16="http://schemas.microsoft.com/office/drawing/2014/main" xmlns="" id="{6F893A90-B139-4D0B-8B90-7DDFC0C569B3}"/>
                </a:ext>
              </a:extLst>
            </p:cNvPr>
            <p:cNvSpPr/>
            <p:nvPr/>
          </p:nvSpPr>
          <p:spPr>
            <a:xfrm>
              <a:off x="4605496" y="24417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8414" y="7144"/>
                    <a:pt x="5556" y="7144"/>
                    <a:pt x="84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4" name="Freeform: Shape 2653">
              <a:extLst>
                <a:ext uri="{FF2B5EF4-FFF2-40B4-BE49-F238E27FC236}">
                  <a16:creationId xmlns:a16="http://schemas.microsoft.com/office/drawing/2014/main" xmlns="" id="{3FDC7495-BA7E-4F47-BB35-F6619A66C0AE}"/>
                </a:ext>
              </a:extLst>
            </p:cNvPr>
            <p:cNvSpPr/>
            <p:nvPr/>
          </p:nvSpPr>
          <p:spPr>
            <a:xfrm>
              <a:off x="4744455" y="24893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5" name="Freeform: Shape 2654">
              <a:extLst>
                <a:ext uri="{FF2B5EF4-FFF2-40B4-BE49-F238E27FC236}">
                  <a16:creationId xmlns:a16="http://schemas.microsoft.com/office/drawing/2014/main" xmlns="" id="{A769F296-0CCE-4627-8762-7621E388F24B}"/>
                </a:ext>
              </a:extLst>
            </p:cNvPr>
            <p:cNvSpPr/>
            <p:nvPr/>
          </p:nvSpPr>
          <p:spPr>
            <a:xfrm>
              <a:off x="4742631" y="2430303"/>
              <a:ext cx="28575" cy="66675"/>
            </a:xfrm>
            <a:custGeom>
              <a:avLst/>
              <a:gdLst>
                <a:gd name="connsiteX0" fmla="*/ 11296 w 28575"/>
                <a:gd name="connsiteY0" fmla="*/ 7144 h 66675"/>
                <a:gd name="connsiteX1" fmla="*/ 12249 w 28575"/>
                <a:gd name="connsiteY1" fmla="*/ 27146 h 66675"/>
                <a:gd name="connsiteX2" fmla="*/ 17964 w 28575"/>
                <a:gd name="connsiteY2" fmla="*/ 42386 h 66675"/>
                <a:gd name="connsiteX3" fmla="*/ 21774 w 28575"/>
                <a:gd name="connsiteY3" fmla="*/ 52864 h 66675"/>
                <a:gd name="connsiteX4" fmla="*/ 15106 w 28575"/>
                <a:gd name="connsiteY4" fmla="*/ 51911 h 66675"/>
                <a:gd name="connsiteX5" fmla="*/ 13201 w 28575"/>
                <a:gd name="connsiteY5" fmla="*/ 51911 h 66675"/>
                <a:gd name="connsiteX6" fmla="*/ 22726 w 28575"/>
                <a:gd name="connsiteY6" fmla="*/ 53816 h 66675"/>
                <a:gd name="connsiteX7" fmla="*/ 22726 w 28575"/>
                <a:gd name="connsiteY7" fmla="*/ 53816 h 66675"/>
                <a:gd name="connsiteX8" fmla="*/ 22726 w 28575"/>
                <a:gd name="connsiteY8" fmla="*/ 54769 h 66675"/>
                <a:gd name="connsiteX9" fmla="*/ 22726 w 28575"/>
                <a:gd name="connsiteY9" fmla="*/ 54769 h 66675"/>
                <a:gd name="connsiteX10" fmla="*/ 22726 w 28575"/>
                <a:gd name="connsiteY10" fmla="*/ 54769 h 66675"/>
                <a:gd name="connsiteX11" fmla="*/ 22726 w 28575"/>
                <a:gd name="connsiteY11" fmla="*/ 55721 h 66675"/>
                <a:gd name="connsiteX12" fmla="*/ 15106 w 28575"/>
                <a:gd name="connsiteY12" fmla="*/ 55721 h 66675"/>
                <a:gd name="connsiteX13" fmla="*/ 22726 w 28575"/>
                <a:gd name="connsiteY13" fmla="*/ 57626 h 66675"/>
                <a:gd name="connsiteX14" fmla="*/ 17012 w 28575"/>
                <a:gd name="connsiteY14" fmla="*/ 56674 h 66675"/>
                <a:gd name="connsiteX15" fmla="*/ 22726 w 28575"/>
                <a:gd name="connsiteY15" fmla="*/ 57626 h 66675"/>
                <a:gd name="connsiteX16" fmla="*/ 22726 w 28575"/>
                <a:gd name="connsiteY16" fmla="*/ 57626 h 66675"/>
                <a:gd name="connsiteX17" fmla="*/ 20821 w 28575"/>
                <a:gd name="connsiteY17" fmla="*/ 58579 h 66675"/>
                <a:gd name="connsiteX18" fmla="*/ 13201 w 28575"/>
                <a:gd name="connsiteY18" fmla="*/ 57626 h 66675"/>
                <a:gd name="connsiteX19" fmla="*/ 20821 w 28575"/>
                <a:gd name="connsiteY19" fmla="*/ 59531 h 66675"/>
                <a:gd name="connsiteX20" fmla="*/ 13201 w 28575"/>
                <a:gd name="connsiteY20" fmla="*/ 63341 h 66675"/>
                <a:gd name="connsiteX21" fmla="*/ 13201 w 28575"/>
                <a:gd name="connsiteY21" fmla="*/ 63341 h 66675"/>
                <a:gd name="connsiteX22" fmla="*/ 9392 w 28575"/>
                <a:gd name="connsiteY22" fmla="*/ 62389 h 66675"/>
                <a:gd name="connsiteX23" fmla="*/ 8439 w 28575"/>
                <a:gd name="connsiteY23" fmla="*/ 61436 h 66675"/>
                <a:gd name="connsiteX24" fmla="*/ 11296 w 28575"/>
                <a:gd name="connsiteY2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75" h="66675">
                  <a:moveTo>
                    <a:pt x="11296" y="7144"/>
                  </a:moveTo>
                  <a:cubicBezTo>
                    <a:pt x="15106" y="7144"/>
                    <a:pt x="17012" y="27146"/>
                    <a:pt x="12249" y="27146"/>
                  </a:cubicBezTo>
                  <a:cubicBezTo>
                    <a:pt x="15106" y="30004"/>
                    <a:pt x="24631" y="43339"/>
                    <a:pt x="17964" y="42386"/>
                  </a:cubicBezTo>
                  <a:cubicBezTo>
                    <a:pt x="17964" y="42386"/>
                    <a:pt x="20821" y="52864"/>
                    <a:pt x="21774" y="52864"/>
                  </a:cubicBezTo>
                  <a:cubicBezTo>
                    <a:pt x="13201" y="52864"/>
                    <a:pt x="32251" y="51911"/>
                    <a:pt x="15106" y="51911"/>
                  </a:cubicBezTo>
                  <a:cubicBezTo>
                    <a:pt x="16059" y="52864"/>
                    <a:pt x="15106" y="52864"/>
                    <a:pt x="13201" y="51911"/>
                  </a:cubicBezTo>
                  <a:cubicBezTo>
                    <a:pt x="20821" y="53816"/>
                    <a:pt x="17964" y="52864"/>
                    <a:pt x="22726" y="53816"/>
                  </a:cubicBezTo>
                  <a:cubicBezTo>
                    <a:pt x="17964" y="53816"/>
                    <a:pt x="17964" y="53816"/>
                    <a:pt x="22726" y="53816"/>
                  </a:cubicBezTo>
                  <a:cubicBezTo>
                    <a:pt x="19869" y="54769"/>
                    <a:pt x="18917" y="53816"/>
                    <a:pt x="22726" y="54769"/>
                  </a:cubicBezTo>
                  <a:cubicBezTo>
                    <a:pt x="21774" y="54769"/>
                    <a:pt x="21774" y="54769"/>
                    <a:pt x="22726" y="54769"/>
                  </a:cubicBezTo>
                  <a:cubicBezTo>
                    <a:pt x="20821" y="54769"/>
                    <a:pt x="20821" y="54769"/>
                    <a:pt x="22726" y="54769"/>
                  </a:cubicBezTo>
                  <a:cubicBezTo>
                    <a:pt x="22726" y="54769"/>
                    <a:pt x="14154" y="53816"/>
                    <a:pt x="22726" y="55721"/>
                  </a:cubicBezTo>
                  <a:cubicBezTo>
                    <a:pt x="18917" y="54769"/>
                    <a:pt x="24631" y="57626"/>
                    <a:pt x="15106" y="55721"/>
                  </a:cubicBezTo>
                  <a:cubicBezTo>
                    <a:pt x="23679" y="53816"/>
                    <a:pt x="17012" y="58579"/>
                    <a:pt x="22726" y="57626"/>
                  </a:cubicBezTo>
                  <a:cubicBezTo>
                    <a:pt x="23679" y="57626"/>
                    <a:pt x="17012" y="56674"/>
                    <a:pt x="17012" y="56674"/>
                  </a:cubicBezTo>
                  <a:cubicBezTo>
                    <a:pt x="17964" y="57626"/>
                    <a:pt x="21774" y="56674"/>
                    <a:pt x="22726" y="57626"/>
                  </a:cubicBezTo>
                  <a:cubicBezTo>
                    <a:pt x="21774" y="57626"/>
                    <a:pt x="21774" y="57626"/>
                    <a:pt x="22726" y="57626"/>
                  </a:cubicBezTo>
                  <a:cubicBezTo>
                    <a:pt x="18917" y="60484"/>
                    <a:pt x="17964" y="53816"/>
                    <a:pt x="20821" y="58579"/>
                  </a:cubicBezTo>
                  <a:cubicBezTo>
                    <a:pt x="17964" y="58579"/>
                    <a:pt x="16059" y="57626"/>
                    <a:pt x="13201" y="57626"/>
                  </a:cubicBezTo>
                  <a:cubicBezTo>
                    <a:pt x="16059" y="55721"/>
                    <a:pt x="17012" y="59531"/>
                    <a:pt x="20821" y="59531"/>
                  </a:cubicBezTo>
                  <a:cubicBezTo>
                    <a:pt x="17012" y="62389"/>
                    <a:pt x="10344" y="60484"/>
                    <a:pt x="13201" y="63341"/>
                  </a:cubicBezTo>
                  <a:cubicBezTo>
                    <a:pt x="12249" y="63341"/>
                    <a:pt x="11296" y="63341"/>
                    <a:pt x="13201" y="63341"/>
                  </a:cubicBezTo>
                  <a:cubicBezTo>
                    <a:pt x="12249" y="63341"/>
                    <a:pt x="10344" y="63341"/>
                    <a:pt x="9392" y="62389"/>
                  </a:cubicBezTo>
                  <a:cubicBezTo>
                    <a:pt x="16059" y="62389"/>
                    <a:pt x="8439" y="63341"/>
                    <a:pt x="8439" y="61436"/>
                  </a:cubicBezTo>
                  <a:cubicBezTo>
                    <a:pt x="4629" y="63341"/>
                    <a:pt x="10344" y="7144"/>
                    <a:pt x="112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6" name="Freeform: Shape 2655">
              <a:extLst>
                <a:ext uri="{FF2B5EF4-FFF2-40B4-BE49-F238E27FC236}">
                  <a16:creationId xmlns:a16="http://schemas.microsoft.com/office/drawing/2014/main" xmlns="" id="{889CA36D-1CF2-47B1-9D5E-C53C15823575}"/>
                </a:ext>
              </a:extLst>
            </p:cNvPr>
            <p:cNvSpPr/>
            <p:nvPr/>
          </p:nvSpPr>
          <p:spPr>
            <a:xfrm>
              <a:off x="4744879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7" name="Freeform: Shape 2656">
              <a:extLst>
                <a:ext uri="{FF2B5EF4-FFF2-40B4-BE49-F238E27FC236}">
                  <a16:creationId xmlns:a16="http://schemas.microsoft.com/office/drawing/2014/main" xmlns="" id="{C66F48F2-BF53-459B-9928-BC84FB4FD288}"/>
                </a:ext>
              </a:extLst>
            </p:cNvPr>
            <p:cNvSpPr/>
            <p:nvPr/>
          </p:nvSpPr>
          <p:spPr>
            <a:xfrm>
              <a:off x="4753451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8" name="Freeform: Shape 2657">
              <a:extLst>
                <a:ext uri="{FF2B5EF4-FFF2-40B4-BE49-F238E27FC236}">
                  <a16:creationId xmlns:a16="http://schemas.microsoft.com/office/drawing/2014/main" xmlns="" id="{8C731390-FD76-4465-A831-E34034C1B435}"/>
                </a:ext>
              </a:extLst>
            </p:cNvPr>
            <p:cNvSpPr/>
            <p:nvPr/>
          </p:nvSpPr>
          <p:spPr>
            <a:xfrm>
              <a:off x="475440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8096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9" name="Freeform: Shape 2658">
              <a:extLst>
                <a:ext uri="{FF2B5EF4-FFF2-40B4-BE49-F238E27FC236}">
                  <a16:creationId xmlns:a16="http://schemas.microsoft.com/office/drawing/2014/main" xmlns="" id="{DAD535CE-5712-4E1C-A6C7-B39F338DCEDF}"/>
                </a:ext>
              </a:extLst>
            </p:cNvPr>
            <p:cNvSpPr/>
            <p:nvPr/>
          </p:nvSpPr>
          <p:spPr>
            <a:xfrm>
              <a:off x="4757261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0" name="Freeform: Shape 2659">
              <a:extLst>
                <a:ext uri="{FF2B5EF4-FFF2-40B4-BE49-F238E27FC236}">
                  <a16:creationId xmlns:a16="http://schemas.microsoft.com/office/drawing/2014/main" xmlns="" id="{93EB0C4D-C84A-4400-A50B-AA2B4E16E24B}"/>
                </a:ext>
              </a:extLst>
            </p:cNvPr>
            <p:cNvSpPr/>
            <p:nvPr/>
          </p:nvSpPr>
          <p:spPr>
            <a:xfrm>
              <a:off x="4755356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1" name="Freeform: Shape 2660">
              <a:extLst>
                <a:ext uri="{FF2B5EF4-FFF2-40B4-BE49-F238E27FC236}">
                  <a16:creationId xmlns:a16="http://schemas.microsoft.com/office/drawing/2014/main" xmlns="" id="{D39327D4-AEE6-47C6-89F0-11FA09B3C9F9}"/>
                </a:ext>
              </a:extLst>
            </p:cNvPr>
            <p:cNvSpPr/>
            <p:nvPr/>
          </p:nvSpPr>
          <p:spPr>
            <a:xfrm>
              <a:off x="4757790" y="248131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7567"/>
                    <a:pt x="8520" y="7567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2" name="Freeform: Shape 2661">
              <a:extLst>
                <a:ext uri="{FF2B5EF4-FFF2-40B4-BE49-F238E27FC236}">
                  <a16:creationId xmlns:a16="http://schemas.microsoft.com/office/drawing/2014/main" xmlns="" id="{0FA081EB-49E1-4C47-A713-3C4F4B2D3DBB}"/>
                </a:ext>
              </a:extLst>
            </p:cNvPr>
            <p:cNvSpPr/>
            <p:nvPr/>
          </p:nvSpPr>
          <p:spPr>
            <a:xfrm>
              <a:off x="4757261" y="2480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3" name="Freeform: Shape 2662">
              <a:extLst>
                <a:ext uri="{FF2B5EF4-FFF2-40B4-BE49-F238E27FC236}">
                  <a16:creationId xmlns:a16="http://schemas.microsoft.com/office/drawing/2014/main" xmlns="" id="{0FE588AA-0507-4A76-9416-5358D2CBC18E}"/>
                </a:ext>
              </a:extLst>
            </p:cNvPr>
            <p:cNvSpPr/>
            <p:nvPr/>
          </p:nvSpPr>
          <p:spPr>
            <a:xfrm>
              <a:off x="4754404" y="24617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4" name="Freeform: Shape 2663">
              <a:extLst>
                <a:ext uri="{FF2B5EF4-FFF2-40B4-BE49-F238E27FC236}">
                  <a16:creationId xmlns:a16="http://schemas.microsoft.com/office/drawing/2014/main" xmlns="" id="{7720E8D9-4825-440A-8DFA-C65B62F4A87F}"/>
                </a:ext>
              </a:extLst>
            </p:cNvPr>
            <p:cNvSpPr/>
            <p:nvPr/>
          </p:nvSpPr>
          <p:spPr>
            <a:xfrm>
              <a:off x="4754404" y="2454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5" name="Freeform: Shape 2664">
              <a:extLst>
                <a:ext uri="{FF2B5EF4-FFF2-40B4-BE49-F238E27FC236}">
                  <a16:creationId xmlns:a16="http://schemas.microsoft.com/office/drawing/2014/main" xmlns="" id="{19D6524A-34CE-48AF-B8C4-1D4216388760}"/>
                </a:ext>
              </a:extLst>
            </p:cNvPr>
            <p:cNvSpPr/>
            <p:nvPr/>
          </p:nvSpPr>
          <p:spPr>
            <a:xfrm>
              <a:off x="4749621" y="2449353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6" name="Freeform: Shape 2665">
              <a:extLst>
                <a:ext uri="{FF2B5EF4-FFF2-40B4-BE49-F238E27FC236}">
                  <a16:creationId xmlns:a16="http://schemas.microsoft.com/office/drawing/2014/main" xmlns="" id="{A4F65BA6-2541-4360-9F00-1BA6B971F064}"/>
                </a:ext>
              </a:extLst>
            </p:cNvPr>
            <p:cNvSpPr/>
            <p:nvPr/>
          </p:nvSpPr>
          <p:spPr>
            <a:xfrm>
              <a:off x="4892516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7" name="Freeform: Shape 2666">
              <a:extLst>
                <a:ext uri="{FF2B5EF4-FFF2-40B4-BE49-F238E27FC236}">
                  <a16:creationId xmlns:a16="http://schemas.microsoft.com/office/drawing/2014/main" xmlns="" id="{9D254909-80C4-460C-9BDB-4B5F3AD3202D}"/>
                </a:ext>
              </a:extLst>
            </p:cNvPr>
            <p:cNvSpPr/>
            <p:nvPr/>
          </p:nvSpPr>
          <p:spPr>
            <a:xfrm>
              <a:off x="4885327" y="2408396"/>
              <a:ext cx="28575" cy="95250"/>
            </a:xfrm>
            <a:custGeom>
              <a:avLst/>
              <a:gdLst>
                <a:gd name="connsiteX0" fmla="*/ 17190 w 28575"/>
                <a:gd name="connsiteY0" fmla="*/ 7144 h 95250"/>
                <a:gd name="connsiteX1" fmla="*/ 20048 w 28575"/>
                <a:gd name="connsiteY1" fmla="*/ 56674 h 95250"/>
                <a:gd name="connsiteX2" fmla="*/ 18143 w 28575"/>
                <a:gd name="connsiteY2" fmla="*/ 70961 h 95250"/>
                <a:gd name="connsiteX3" fmla="*/ 16238 w 28575"/>
                <a:gd name="connsiteY3" fmla="*/ 70961 h 95250"/>
                <a:gd name="connsiteX4" fmla="*/ 25763 w 28575"/>
                <a:gd name="connsiteY4" fmla="*/ 74771 h 95250"/>
                <a:gd name="connsiteX5" fmla="*/ 25763 w 28575"/>
                <a:gd name="connsiteY5" fmla="*/ 74771 h 95250"/>
                <a:gd name="connsiteX6" fmla="*/ 25763 w 28575"/>
                <a:gd name="connsiteY6" fmla="*/ 74771 h 95250"/>
                <a:gd name="connsiteX7" fmla="*/ 25763 w 28575"/>
                <a:gd name="connsiteY7" fmla="*/ 75724 h 95250"/>
                <a:gd name="connsiteX8" fmla="*/ 21000 w 28575"/>
                <a:gd name="connsiteY8" fmla="*/ 76676 h 95250"/>
                <a:gd name="connsiteX9" fmla="*/ 18143 w 28575"/>
                <a:gd name="connsiteY9" fmla="*/ 76676 h 95250"/>
                <a:gd name="connsiteX10" fmla="*/ 25763 w 28575"/>
                <a:gd name="connsiteY10" fmla="*/ 77629 h 95250"/>
                <a:gd name="connsiteX11" fmla="*/ 20048 w 28575"/>
                <a:gd name="connsiteY11" fmla="*/ 77629 h 95250"/>
                <a:gd name="connsiteX12" fmla="*/ 25763 w 28575"/>
                <a:gd name="connsiteY12" fmla="*/ 78581 h 95250"/>
                <a:gd name="connsiteX13" fmla="*/ 26715 w 28575"/>
                <a:gd name="connsiteY13" fmla="*/ 78581 h 95250"/>
                <a:gd name="connsiteX14" fmla="*/ 24810 w 28575"/>
                <a:gd name="connsiteY14" fmla="*/ 80486 h 95250"/>
                <a:gd name="connsiteX15" fmla="*/ 17190 w 28575"/>
                <a:gd name="connsiteY15" fmla="*/ 80486 h 95250"/>
                <a:gd name="connsiteX16" fmla="*/ 24810 w 28575"/>
                <a:gd name="connsiteY16" fmla="*/ 82391 h 95250"/>
                <a:gd name="connsiteX17" fmla="*/ 18143 w 28575"/>
                <a:gd name="connsiteY17" fmla="*/ 88106 h 95250"/>
                <a:gd name="connsiteX18" fmla="*/ 14333 w 28575"/>
                <a:gd name="connsiteY18" fmla="*/ 88106 h 95250"/>
                <a:gd name="connsiteX19" fmla="*/ 14333 w 28575"/>
                <a:gd name="connsiteY19" fmla="*/ 88106 h 95250"/>
                <a:gd name="connsiteX20" fmla="*/ 17190 w 28575"/>
                <a:gd name="connsiteY20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" h="95250">
                  <a:moveTo>
                    <a:pt x="17190" y="7144"/>
                  </a:moveTo>
                  <a:cubicBezTo>
                    <a:pt x="26715" y="10954"/>
                    <a:pt x="17190" y="55721"/>
                    <a:pt x="20048" y="56674"/>
                  </a:cubicBezTo>
                  <a:cubicBezTo>
                    <a:pt x="20048" y="58579"/>
                    <a:pt x="28620" y="70009"/>
                    <a:pt x="18143" y="70961"/>
                  </a:cubicBezTo>
                  <a:cubicBezTo>
                    <a:pt x="19095" y="71914"/>
                    <a:pt x="18143" y="71914"/>
                    <a:pt x="16238" y="70961"/>
                  </a:cubicBezTo>
                  <a:cubicBezTo>
                    <a:pt x="29573" y="73819"/>
                    <a:pt x="19095" y="72866"/>
                    <a:pt x="25763" y="74771"/>
                  </a:cubicBezTo>
                  <a:cubicBezTo>
                    <a:pt x="24810" y="74771"/>
                    <a:pt x="24810" y="74771"/>
                    <a:pt x="25763" y="74771"/>
                  </a:cubicBezTo>
                  <a:cubicBezTo>
                    <a:pt x="23858" y="74771"/>
                    <a:pt x="23858" y="74771"/>
                    <a:pt x="25763" y="74771"/>
                  </a:cubicBezTo>
                  <a:cubicBezTo>
                    <a:pt x="25763" y="74771"/>
                    <a:pt x="16238" y="74771"/>
                    <a:pt x="25763" y="75724"/>
                  </a:cubicBezTo>
                  <a:cubicBezTo>
                    <a:pt x="24810" y="75724"/>
                    <a:pt x="22905" y="74771"/>
                    <a:pt x="21000" y="76676"/>
                  </a:cubicBezTo>
                  <a:cubicBezTo>
                    <a:pt x="21000" y="77629"/>
                    <a:pt x="20048" y="77629"/>
                    <a:pt x="18143" y="76676"/>
                  </a:cubicBezTo>
                  <a:cubicBezTo>
                    <a:pt x="25763" y="72866"/>
                    <a:pt x="21000" y="79534"/>
                    <a:pt x="25763" y="77629"/>
                  </a:cubicBezTo>
                  <a:cubicBezTo>
                    <a:pt x="26715" y="77629"/>
                    <a:pt x="20048" y="77629"/>
                    <a:pt x="20048" y="77629"/>
                  </a:cubicBezTo>
                  <a:cubicBezTo>
                    <a:pt x="21953" y="78581"/>
                    <a:pt x="24810" y="76676"/>
                    <a:pt x="25763" y="78581"/>
                  </a:cubicBezTo>
                  <a:cubicBezTo>
                    <a:pt x="24810" y="78581"/>
                    <a:pt x="24810" y="78581"/>
                    <a:pt x="26715" y="78581"/>
                  </a:cubicBezTo>
                  <a:cubicBezTo>
                    <a:pt x="23858" y="82391"/>
                    <a:pt x="21953" y="74771"/>
                    <a:pt x="24810" y="80486"/>
                  </a:cubicBezTo>
                  <a:cubicBezTo>
                    <a:pt x="21953" y="80486"/>
                    <a:pt x="20048" y="79534"/>
                    <a:pt x="17190" y="80486"/>
                  </a:cubicBezTo>
                  <a:cubicBezTo>
                    <a:pt x="18143" y="79534"/>
                    <a:pt x="21953" y="82391"/>
                    <a:pt x="24810" y="82391"/>
                  </a:cubicBezTo>
                  <a:cubicBezTo>
                    <a:pt x="21953" y="86201"/>
                    <a:pt x="14333" y="85249"/>
                    <a:pt x="18143" y="88106"/>
                  </a:cubicBezTo>
                  <a:cubicBezTo>
                    <a:pt x="19095" y="89059"/>
                    <a:pt x="14333" y="88106"/>
                    <a:pt x="14333" y="88106"/>
                  </a:cubicBezTo>
                  <a:cubicBezTo>
                    <a:pt x="17190" y="87154"/>
                    <a:pt x="17190" y="88106"/>
                    <a:pt x="14333" y="88106"/>
                  </a:cubicBezTo>
                  <a:cubicBezTo>
                    <a:pt x="-6622" y="86201"/>
                    <a:pt x="25763" y="14764"/>
                    <a:pt x="171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8" name="Freeform: Shape 2667">
              <a:extLst>
                <a:ext uri="{FF2B5EF4-FFF2-40B4-BE49-F238E27FC236}">
                  <a16:creationId xmlns:a16="http://schemas.microsoft.com/office/drawing/2014/main" xmlns="" id="{D11A5F37-8C33-4BC2-B889-DD53DEC811F2}"/>
                </a:ext>
              </a:extLst>
            </p:cNvPr>
            <p:cNvSpPr/>
            <p:nvPr/>
          </p:nvSpPr>
          <p:spPr>
            <a:xfrm>
              <a:off x="4892516" y="249054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10001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9" name="Freeform: Shape 2668">
              <a:extLst>
                <a:ext uri="{FF2B5EF4-FFF2-40B4-BE49-F238E27FC236}">
                  <a16:creationId xmlns:a16="http://schemas.microsoft.com/office/drawing/2014/main" xmlns="" id="{85E1A8BA-55E2-4601-8807-15E129732928}"/>
                </a:ext>
              </a:extLst>
            </p:cNvPr>
            <p:cNvSpPr/>
            <p:nvPr/>
          </p:nvSpPr>
          <p:spPr>
            <a:xfrm>
              <a:off x="4901089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0" name="Freeform: Shape 2669">
              <a:extLst>
                <a:ext uri="{FF2B5EF4-FFF2-40B4-BE49-F238E27FC236}">
                  <a16:creationId xmlns:a16="http://schemas.microsoft.com/office/drawing/2014/main" xmlns="" id="{8F549401-2508-4E1D-B145-BE0CAE849343}"/>
                </a:ext>
              </a:extLst>
            </p:cNvPr>
            <p:cNvSpPr/>
            <p:nvPr/>
          </p:nvSpPr>
          <p:spPr>
            <a:xfrm>
              <a:off x="4901089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9049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1" name="Freeform: Shape 2670">
              <a:extLst>
                <a:ext uri="{FF2B5EF4-FFF2-40B4-BE49-F238E27FC236}">
                  <a16:creationId xmlns:a16="http://schemas.microsoft.com/office/drawing/2014/main" xmlns="" id="{0B22E3E9-29EC-4861-A021-E813A5CB06AF}"/>
                </a:ext>
              </a:extLst>
            </p:cNvPr>
            <p:cNvSpPr/>
            <p:nvPr/>
          </p:nvSpPr>
          <p:spPr>
            <a:xfrm>
              <a:off x="4903946" y="2481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2" name="Freeform: Shape 2671">
              <a:extLst>
                <a:ext uri="{FF2B5EF4-FFF2-40B4-BE49-F238E27FC236}">
                  <a16:creationId xmlns:a16="http://schemas.microsoft.com/office/drawing/2014/main" xmlns="" id="{34C476C7-8348-4E21-8E81-AB862B64A9EE}"/>
                </a:ext>
              </a:extLst>
            </p:cNvPr>
            <p:cNvSpPr/>
            <p:nvPr/>
          </p:nvSpPr>
          <p:spPr>
            <a:xfrm>
              <a:off x="4902994" y="2481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3" name="Freeform: Shape 2672">
              <a:extLst>
                <a:ext uri="{FF2B5EF4-FFF2-40B4-BE49-F238E27FC236}">
                  <a16:creationId xmlns:a16="http://schemas.microsoft.com/office/drawing/2014/main" xmlns="" id="{5BAAA3BC-12E4-45D8-970B-3EDF72A8EECC}"/>
                </a:ext>
              </a:extLst>
            </p:cNvPr>
            <p:cNvSpPr/>
            <p:nvPr/>
          </p:nvSpPr>
          <p:spPr>
            <a:xfrm>
              <a:off x="4904475" y="2478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8520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4" name="Freeform: Shape 2673">
              <a:extLst>
                <a:ext uri="{FF2B5EF4-FFF2-40B4-BE49-F238E27FC236}">
                  <a16:creationId xmlns:a16="http://schemas.microsoft.com/office/drawing/2014/main" xmlns="" id="{E849E95C-EE15-42AF-A3C1-774FF2C69EFB}"/>
                </a:ext>
              </a:extLst>
            </p:cNvPr>
            <p:cNvSpPr/>
            <p:nvPr/>
          </p:nvSpPr>
          <p:spPr>
            <a:xfrm>
              <a:off x="4902994" y="24769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5" name="Freeform: Shape 2674">
              <a:extLst>
                <a:ext uri="{FF2B5EF4-FFF2-40B4-BE49-F238E27FC236}">
                  <a16:creationId xmlns:a16="http://schemas.microsoft.com/office/drawing/2014/main" xmlns="" id="{F9D76D5A-31B2-437F-B9D1-71561115A589}"/>
                </a:ext>
              </a:extLst>
            </p:cNvPr>
            <p:cNvSpPr/>
            <p:nvPr/>
          </p:nvSpPr>
          <p:spPr>
            <a:xfrm>
              <a:off x="4900136" y="2452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6" name="Freeform: Shape 2675">
              <a:extLst>
                <a:ext uri="{FF2B5EF4-FFF2-40B4-BE49-F238E27FC236}">
                  <a16:creationId xmlns:a16="http://schemas.microsoft.com/office/drawing/2014/main" xmlns="" id="{BA48CC71-613B-4EAE-8BB6-CC47C8D46677}"/>
                </a:ext>
              </a:extLst>
            </p:cNvPr>
            <p:cNvSpPr/>
            <p:nvPr/>
          </p:nvSpPr>
          <p:spPr>
            <a:xfrm>
              <a:off x="4900136" y="2441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7" name="Freeform: Shape 2676">
              <a:extLst>
                <a:ext uri="{FF2B5EF4-FFF2-40B4-BE49-F238E27FC236}">
                  <a16:creationId xmlns:a16="http://schemas.microsoft.com/office/drawing/2014/main" xmlns="" id="{F4CE0D88-917C-4C95-87AB-12E8487D8E8F}"/>
                </a:ext>
              </a:extLst>
            </p:cNvPr>
            <p:cNvSpPr/>
            <p:nvPr/>
          </p:nvSpPr>
          <p:spPr>
            <a:xfrm>
              <a:off x="4895353" y="243506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8" name="Freeform: Shape 2677">
              <a:extLst>
                <a:ext uri="{FF2B5EF4-FFF2-40B4-BE49-F238E27FC236}">
                  <a16:creationId xmlns:a16="http://schemas.microsoft.com/office/drawing/2014/main" xmlns="" id="{23DAEDD8-84D8-402E-86BB-1DB95D201A60}"/>
                </a:ext>
              </a:extLst>
            </p:cNvPr>
            <p:cNvSpPr/>
            <p:nvPr/>
          </p:nvSpPr>
          <p:spPr>
            <a:xfrm>
              <a:off x="5055394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9" name="Freeform: Shape 2678">
              <a:extLst>
                <a:ext uri="{FF2B5EF4-FFF2-40B4-BE49-F238E27FC236}">
                  <a16:creationId xmlns:a16="http://schemas.microsoft.com/office/drawing/2014/main" xmlns="" id="{FF993D9D-95D0-49A0-B175-E1A0253A8AB4}"/>
                </a:ext>
              </a:extLst>
            </p:cNvPr>
            <p:cNvSpPr/>
            <p:nvPr/>
          </p:nvSpPr>
          <p:spPr>
            <a:xfrm>
              <a:off x="5047038" y="2401728"/>
              <a:ext cx="28575" cy="85725"/>
            </a:xfrm>
            <a:custGeom>
              <a:avLst/>
              <a:gdLst>
                <a:gd name="connsiteX0" fmla="*/ 21214 w 28575"/>
                <a:gd name="connsiteY0" fmla="*/ 7144 h 85725"/>
                <a:gd name="connsiteX1" fmla="*/ 21214 w 28575"/>
                <a:gd name="connsiteY1" fmla="*/ 55721 h 85725"/>
                <a:gd name="connsiteX2" fmla="*/ 19309 w 28575"/>
                <a:gd name="connsiteY2" fmla="*/ 70009 h 85725"/>
                <a:gd name="connsiteX3" fmla="*/ 17404 w 28575"/>
                <a:gd name="connsiteY3" fmla="*/ 70009 h 85725"/>
                <a:gd name="connsiteX4" fmla="*/ 26929 w 28575"/>
                <a:gd name="connsiteY4" fmla="*/ 72866 h 85725"/>
                <a:gd name="connsiteX5" fmla="*/ 26929 w 28575"/>
                <a:gd name="connsiteY5" fmla="*/ 72866 h 85725"/>
                <a:gd name="connsiteX6" fmla="*/ 26929 w 28575"/>
                <a:gd name="connsiteY6" fmla="*/ 72866 h 85725"/>
                <a:gd name="connsiteX7" fmla="*/ 26929 w 28575"/>
                <a:gd name="connsiteY7" fmla="*/ 73819 h 85725"/>
                <a:gd name="connsiteX8" fmla="*/ 19309 w 28575"/>
                <a:gd name="connsiteY8" fmla="*/ 75724 h 85725"/>
                <a:gd name="connsiteX9" fmla="*/ 26929 w 28575"/>
                <a:gd name="connsiteY9" fmla="*/ 76676 h 85725"/>
                <a:gd name="connsiteX10" fmla="*/ 21214 w 28575"/>
                <a:gd name="connsiteY10" fmla="*/ 76676 h 85725"/>
                <a:gd name="connsiteX11" fmla="*/ 26929 w 28575"/>
                <a:gd name="connsiteY11" fmla="*/ 76676 h 85725"/>
                <a:gd name="connsiteX12" fmla="*/ 27882 w 28575"/>
                <a:gd name="connsiteY12" fmla="*/ 76676 h 85725"/>
                <a:gd name="connsiteX13" fmla="*/ 25977 w 28575"/>
                <a:gd name="connsiteY13" fmla="*/ 78581 h 85725"/>
                <a:gd name="connsiteX14" fmla="*/ 18357 w 28575"/>
                <a:gd name="connsiteY14" fmla="*/ 78581 h 85725"/>
                <a:gd name="connsiteX15" fmla="*/ 25977 w 28575"/>
                <a:gd name="connsiteY15" fmla="*/ 79534 h 85725"/>
                <a:gd name="connsiteX16" fmla="*/ 19309 w 28575"/>
                <a:gd name="connsiteY16" fmla="*/ 85249 h 85725"/>
                <a:gd name="connsiteX17" fmla="*/ 15499 w 28575"/>
                <a:gd name="connsiteY17" fmla="*/ 85249 h 85725"/>
                <a:gd name="connsiteX18" fmla="*/ 15499 w 28575"/>
                <a:gd name="connsiteY18" fmla="*/ 85249 h 85725"/>
                <a:gd name="connsiteX19" fmla="*/ 21214 w 28575"/>
                <a:gd name="connsiteY1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575" h="85725">
                  <a:moveTo>
                    <a:pt x="21214" y="7144"/>
                  </a:moveTo>
                  <a:cubicBezTo>
                    <a:pt x="31692" y="12859"/>
                    <a:pt x="15499" y="53816"/>
                    <a:pt x="21214" y="55721"/>
                  </a:cubicBezTo>
                  <a:cubicBezTo>
                    <a:pt x="21214" y="57626"/>
                    <a:pt x="29787" y="68104"/>
                    <a:pt x="19309" y="70009"/>
                  </a:cubicBezTo>
                  <a:cubicBezTo>
                    <a:pt x="20262" y="70961"/>
                    <a:pt x="19309" y="70961"/>
                    <a:pt x="17404" y="70009"/>
                  </a:cubicBezTo>
                  <a:cubicBezTo>
                    <a:pt x="30739" y="72866"/>
                    <a:pt x="20262" y="71914"/>
                    <a:pt x="26929" y="72866"/>
                  </a:cubicBezTo>
                  <a:cubicBezTo>
                    <a:pt x="25977" y="72866"/>
                    <a:pt x="25977" y="72866"/>
                    <a:pt x="26929" y="72866"/>
                  </a:cubicBezTo>
                  <a:cubicBezTo>
                    <a:pt x="25024" y="72866"/>
                    <a:pt x="25024" y="72866"/>
                    <a:pt x="26929" y="72866"/>
                  </a:cubicBezTo>
                  <a:cubicBezTo>
                    <a:pt x="26929" y="72866"/>
                    <a:pt x="18357" y="73819"/>
                    <a:pt x="26929" y="73819"/>
                  </a:cubicBezTo>
                  <a:cubicBezTo>
                    <a:pt x="23119" y="72866"/>
                    <a:pt x="28834" y="75724"/>
                    <a:pt x="19309" y="75724"/>
                  </a:cubicBezTo>
                  <a:cubicBezTo>
                    <a:pt x="26929" y="71914"/>
                    <a:pt x="22167" y="78581"/>
                    <a:pt x="26929" y="76676"/>
                  </a:cubicBezTo>
                  <a:cubicBezTo>
                    <a:pt x="27882" y="76676"/>
                    <a:pt x="21214" y="76676"/>
                    <a:pt x="21214" y="76676"/>
                  </a:cubicBezTo>
                  <a:cubicBezTo>
                    <a:pt x="23119" y="77629"/>
                    <a:pt x="25977" y="75724"/>
                    <a:pt x="26929" y="76676"/>
                  </a:cubicBezTo>
                  <a:cubicBezTo>
                    <a:pt x="25977" y="76676"/>
                    <a:pt x="25977" y="76676"/>
                    <a:pt x="27882" y="76676"/>
                  </a:cubicBezTo>
                  <a:cubicBezTo>
                    <a:pt x="25024" y="80486"/>
                    <a:pt x="23119" y="72866"/>
                    <a:pt x="25977" y="78581"/>
                  </a:cubicBezTo>
                  <a:cubicBezTo>
                    <a:pt x="23119" y="78581"/>
                    <a:pt x="21214" y="78581"/>
                    <a:pt x="18357" y="78581"/>
                  </a:cubicBezTo>
                  <a:cubicBezTo>
                    <a:pt x="19309" y="76676"/>
                    <a:pt x="23119" y="79534"/>
                    <a:pt x="25977" y="79534"/>
                  </a:cubicBezTo>
                  <a:cubicBezTo>
                    <a:pt x="23119" y="83344"/>
                    <a:pt x="15499" y="82391"/>
                    <a:pt x="19309" y="85249"/>
                  </a:cubicBezTo>
                  <a:cubicBezTo>
                    <a:pt x="20262" y="86201"/>
                    <a:pt x="15499" y="85249"/>
                    <a:pt x="15499" y="85249"/>
                  </a:cubicBezTo>
                  <a:cubicBezTo>
                    <a:pt x="18357" y="84296"/>
                    <a:pt x="18357" y="84296"/>
                    <a:pt x="15499" y="85249"/>
                  </a:cubicBezTo>
                  <a:cubicBezTo>
                    <a:pt x="-8313" y="85249"/>
                    <a:pt x="26929" y="14764"/>
                    <a:pt x="212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0" name="Freeform: Shape 2679">
              <a:extLst>
                <a:ext uri="{FF2B5EF4-FFF2-40B4-BE49-F238E27FC236}">
                  <a16:creationId xmlns:a16="http://schemas.microsoft.com/office/drawing/2014/main" xmlns="" id="{5B74C867-704C-459A-A804-51AFC70BAEDB}"/>
                </a:ext>
              </a:extLst>
            </p:cNvPr>
            <p:cNvSpPr/>
            <p:nvPr/>
          </p:nvSpPr>
          <p:spPr>
            <a:xfrm>
              <a:off x="5055394" y="2481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9049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1" name="Freeform: Shape 2680">
              <a:extLst>
                <a:ext uri="{FF2B5EF4-FFF2-40B4-BE49-F238E27FC236}">
                  <a16:creationId xmlns:a16="http://schemas.microsoft.com/office/drawing/2014/main" xmlns="" id="{55B85B9D-D914-458D-A0D5-B957AA012644}"/>
                </a:ext>
              </a:extLst>
            </p:cNvPr>
            <p:cNvSpPr/>
            <p:nvPr/>
          </p:nvSpPr>
          <p:spPr>
            <a:xfrm>
              <a:off x="5063014" y="2476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2" name="Freeform: Shape 2681">
              <a:extLst>
                <a:ext uri="{FF2B5EF4-FFF2-40B4-BE49-F238E27FC236}">
                  <a16:creationId xmlns:a16="http://schemas.microsoft.com/office/drawing/2014/main" xmlns="" id="{F007B3B3-EFEE-4743-92EA-DDF9E9F1E15F}"/>
                </a:ext>
              </a:extLst>
            </p:cNvPr>
            <p:cNvSpPr/>
            <p:nvPr/>
          </p:nvSpPr>
          <p:spPr>
            <a:xfrm>
              <a:off x="5063966" y="2474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9049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3" name="Freeform: Shape 2682">
              <a:extLst>
                <a:ext uri="{FF2B5EF4-FFF2-40B4-BE49-F238E27FC236}">
                  <a16:creationId xmlns:a16="http://schemas.microsoft.com/office/drawing/2014/main" xmlns="" id="{1CD5B9DB-0A7B-45EC-886A-CE1D641E1095}"/>
                </a:ext>
              </a:extLst>
            </p:cNvPr>
            <p:cNvSpPr/>
            <p:nvPr/>
          </p:nvSpPr>
          <p:spPr>
            <a:xfrm>
              <a:off x="5066824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4" name="Freeform: Shape 2683">
              <a:extLst>
                <a:ext uri="{FF2B5EF4-FFF2-40B4-BE49-F238E27FC236}">
                  <a16:creationId xmlns:a16="http://schemas.microsoft.com/office/drawing/2014/main" xmlns="" id="{EAB07B2C-9BBD-4568-89A5-6FBBF1B3BCCE}"/>
                </a:ext>
              </a:extLst>
            </p:cNvPr>
            <p:cNvSpPr/>
            <p:nvPr/>
          </p:nvSpPr>
          <p:spPr>
            <a:xfrm>
              <a:off x="5064919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5" name="Freeform: Shape 2684">
              <a:extLst>
                <a:ext uri="{FF2B5EF4-FFF2-40B4-BE49-F238E27FC236}">
                  <a16:creationId xmlns:a16="http://schemas.microsoft.com/office/drawing/2014/main" xmlns="" id="{CF443FAE-DC3A-43FB-95BA-199A65750E0A}"/>
                </a:ext>
              </a:extLst>
            </p:cNvPr>
            <p:cNvSpPr/>
            <p:nvPr/>
          </p:nvSpPr>
          <p:spPr>
            <a:xfrm>
              <a:off x="5066400" y="246935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8520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6" name="Freeform: Shape 2685">
              <a:extLst>
                <a:ext uri="{FF2B5EF4-FFF2-40B4-BE49-F238E27FC236}">
                  <a16:creationId xmlns:a16="http://schemas.microsoft.com/office/drawing/2014/main" xmlns="" id="{47765EE3-8EF9-4540-A827-38FBDB5ABD38}"/>
                </a:ext>
              </a:extLst>
            </p:cNvPr>
            <p:cNvSpPr/>
            <p:nvPr/>
          </p:nvSpPr>
          <p:spPr>
            <a:xfrm>
              <a:off x="5065871" y="2468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7" name="Freeform: Shape 2686">
              <a:extLst>
                <a:ext uri="{FF2B5EF4-FFF2-40B4-BE49-F238E27FC236}">
                  <a16:creationId xmlns:a16="http://schemas.microsoft.com/office/drawing/2014/main" xmlns="" id="{A3317D4E-9BA8-4A41-B4A6-42AAE97AE8BB}"/>
                </a:ext>
              </a:extLst>
            </p:cNvPr>
            <p:cNvSpPr/>
            <p:nvPr/>
          </p:nvSpPr>
          <p:spPr>
            <a:xfrm>
              <a:off x="5062061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8" name="Freeform: Shape 2687">
              <a:extLst>
                <a:ext uri="{FF2B5EF4-FFF2-40B4-BE49-F238E27FC236}">
                  <a16:creationId xmlns:a16="http://schemas.microsoft.com/office/drawing/2014/main" xmlns="" id="{6BCA31DD-FF53-4668-AAFD-62E6B82E8C41}"/>
                </a:ext>
              </a:extLst>
            </p:cNvPr>
            <p:cNvSpPr/>
            <p:nvPr/>
          </p:nvSpPr>
          <p:spPr>
            <a:xfrm>
              <a:off x="506301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9" name="Freeform: Shape 2688">
              <a:extLst>
                <a:ext uri="{FF2B5EF4-FFF2-40B4-BE49-F238E27FC236}">
                  <a16:creationId xmlns:a16="http://schemas.microsoft.com/office/drawing/2014/main" xmlns="" id="{2FF0F350-126E-48F0-8CC0-16B1CE51BF4F}"/>
                </a:ext>
              </a:extLst>
            </p:cNvPr>
            <p:cNvSpPr/>
            <p:nvPr/>
          </p:nvSpPr>
          <p:spPr>
            <a:xfrm>
              <a:off x="5058231" y="242839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0" name="Freeform: Shape 2689">
              <a:extLst>
                <a:ext uri="{FF2B5EF4-FFF2-40B4-BE49-F238E27FC236}">
                  <a16:creationId xmlns:a16="http://schemas.microsoft.com/office/drawing/2014/main" xmlns="" id="{DE5B0786-0473-417E-9E49-C221F99E0B65}"/>
                </a:ext>
              </a:extLst>
            </p:cNvPr>
            <p:cNvSpPr/>
            <p:nvPr/>
          </p:nvSpPr>
          <p:spPr>
            <a:xfrm>
              <a:off x="5215943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1" name="Freeform: Shape 2690">
              <a:extLst>
                <a:ext uri="{FF2B5EF4-FFF2-40B4-BE49-F238E27FC236}">
                  <a16:creationId xmlns:a16="http://schemas.microsoft.com/office/drawing/2014/main" xmlns="" id="{42CD2258-2CE8-4AFB-993F-B743FABE2FB5}"/>
                </a:ext>
              </a:extLst>
            </p:cNvPr>
            <p:cNvSpPr/>
            <p:nvPr/>
          </p:nvSpPr>
          <p:spPr>
            <a:xfrm>
              <a:off x="5213034" y="2406491"/>
              <a:ext cx="28575" cy="85725"/>
            </a:xfrm>
            <a:custGeom>
              <a:avLst/>
              <a:gdLst>
                <a:gd name="connsiteX0" fmla="*/ 12381 w 28575"/>
                <a:gd name="connsiteY0" fmla="*/ 7144 h 85725"/>
                <a:gd name="connsiteX1" fmla="*/ 21906 w 28575"/>
                <a:gd name="connsiteY1" fmla="*/ 53816 h 85725"/>
                <a:gd name="connsiteX2" fmla="*/ 17144 w 28575"/>
                <a:gd name="connsiteY2" fmla="*/ 65246 h 85725"/>
                <a:gd name="connsiteX3" fmla="*/ 15239 w 28575"/>
                <a:gd name="connsiteY3" fmla="*/ 65246 h 85725"/>
                <a:gd name="connsiteX4" fmla="*/ 24764 w 28575"/>
                <a:gd name="connsiteY4" fmla="*/ 69056 h 85725"/>
                <a:gd name="connsiteX5" fmla="*/ 24764 w 28575"/>
                <a:gd name="connsiteY5" fmla="*/ 69056 h 85725"/>
                <a:gd name="connsiteX6" fmla="*/ 24764 w 28575"/>
                <a:gd name="connsiteY6" fmla="*/ 69056 h 85725"/>
                <a:gd name="connsiteX7" fmla="*/ 24764 w 28575"/>
                <a:gd name="connsiteY7" fmla="*/ 70009 h 85725"/>
                <a:gd name="connsiteX8" fmla="*/ 17144 w 28575"/>
                <a:gd name="connsiteY8" fmla="*/ 70961 h 85725"/>
                <a:gd name="connsiteX9" fmla="*/ 24764 w 28575"/>
                <a:gd name="connsiteY9" fmla="*/ 72866 h 85725"/>
                <a:gd name="connsiteX10" fmla="*/ 19049 w 28575"/>
                <a:gd name="connsiteY10" fmla="*/ 72866 h 85725"/>
                <a:gd name="connsiteX11" fmla="*/ 24764 w 28575"/>
                <a:gd name="connsiteY11" fmla="*/ 73819 h 85725"/>
                <a:gd name="connsiteX12" fmla="*/ 24764 w 28575"/>
                <a:gd name="connsiteY12" fmla="*/ 73819 h 85725"/>
                <a:gd name="connsiteX13" fmla="*/ 22859 w 28575"/>
                <a:gd name="connsiteY13" fmla="*/ 74771 h 85725"/>
                <a:gd name="connsiteX14" fmla="*/ 15239 w 28575"/>
                <a:gd name="connsiteY14" fmla="*/ 73819 h 85725"/>
                <a:gd name="connsiteX15" fmla="*/ 22859 w 28575"/>
                <a:gd name="connsiteY15" fmla="*/ 76676 h 85725"/>
                <a:gd name="connsiteX16" fmla="*/ 15239 w 28575"/>
                <a:gd name="connsiteY16" fmla="*/ 81439 h 85725"/>
                <a:gd name="connsiteX17" fmla="*/ 11429 w 28575"/>
                <a:gd name="connsiteY17" fmla="*/ 81439 h 85725"/>
                <a:gd name="connsiteX18" fmla="*/ 10476 w 28575"/>
                <a:gd name="connsiteY18" fmla="*/ 80486 h 85725"/>
                <a:gd name="connsiteX19" fmla="*/ 12381 w 28575"/>
                <a:gd name="connsiteY1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575" h="85725">
                  <a:moveTo>
                    <a:pt x="12381" y="7144"/>
                  </a:moveTo>
                  <a:cubicBezTo>
                    <a:pt x="17144" y="8096"/>
                    <a:pt x="21906" y="62389"/>
                    <a:pt x="21906" y="53816"/>
                  </a:cubicBezTo>
                  <a:cubicBezTo>
                    <a:pt x="21906" y="58579"/>
                    <a:pt x="25716" y="64294"/>
                    <a:pt x="17144" y="65246"/>
                  </a:cubicBezTo>
                  <a:cubicBezTo>
                    <a:pt x="18096" y="66199"/>
                    <a:pt x="17144" y="66199"/>
                    <a:pt x="15239" y="65246"/>
                  </a:cubicBezTo>
                  <a:cubicBezTo>
                    <a:pt x="28574" y="69056"/>
                    <a:pt x="18096" y="67151"/>
                    <a:pt x="24764" y="69056"/>
                  </a:cubicBezTo>
                  <a:cubicBezTo>
                    <a:pt x="23811" y="69056"/>
                    <a:pt x="23811" y="69056"/>
                    <a:pt x="24764" y="69056"/>
                  </a:cubicBezTo>
                  <a:cubicBezTo>
                    <a:pt x="22859" y="69056"/>
                    <a:pt x="22859" y="69056"/>
                    <a:pt x="24764" y="69056"/>
                  </a:cubicBezTo>
                  <a:cubicBezTo>
                    <a:pt x="24764" y="69056"/>
                    <a:pt x="16191" y="69056"/>
                    <a:pt x="24764" y="70009"/>
                  </a:cubicBezTo>
                  <a:cubicBezTo>
                    <a:pt x="20954" y="68104"/>
                    <a:pt x="26669" y="71914"/>
                    <a:pt x="17144" y="70961"/>
                  </a:cubicBezTo>
                  <a:cubicBezTo>
                    <a:pt x="25716" y="68104"/>
                    <a:pt x="20001" y="73819"/>
                    <a:pt x="24764" y="72866"/>
                  </a:cubicBezTo>
                  <a:cubicBezTo>
                    <a:pt x="25716" y="72866"/>
                    <a:pt x="19049" y="71914"/>
                    <a:pt x="19049" y="72866"/>
                  </a:cubicBezTo>
                  <a:cubicBezTo>
                    <a:pt x="20001" y="73819"/>
                    <a:pt x="23811" y="72866"/>
                    <a:pt x="24764" y="73819"/>
                  </a:cubicBezTo>
                  <a:cubicBezTo>
                    <a:pt x="23811" y="73819"/>
                    <a:pt x="23811" y="73819"/>
                    <a:pt x="24764" y="73819"/>
                  </a:cubicBezTo>
                  <a:cubicBezTo>
                    <a:pt x="20954" y="77629"/>
                    <a:pt x="20001" y="69056"/>
                    <a:pt x="22859" y="74771"/>
                  </a:cubicBezTo>
                  <a:cubicBezTo>
                    <a:pt x="20001" y="74771"/>
                    <a:pt x="18096" y="73819"/>
                    <a:pt x="15239" y="73819"/>
                  </a:cubicBezTo>
                  <a:cubicBezTo>
                    <a:pt x="17144" y="72866"/>
                    <a:pt x="20001" y="75724"/>
                    <a:pt x="22859" y="76676"/>
                  </a:cubicBezTo>
                  <a:cubicBezTo>
                    <a:pt x="19049" y="79534"/>
                    <a:pt x="12381" y="78581"/>
                    <a:pt x="15239" y="81439"/>
                  </a:cubicBezTo>
                  <a:cubicBezTo>
                    <a:pt x="16191" y="82391"/>
                    <a:pt x="11429" y="80486"/>
                    <a:pt x="11429" y="81439"/>
                  </a:cubicBezTo>
                  <a:cubicBezTo>
                    <a:pt x="17144" y="80486"/>
                    <a:pt x="10476" y="82391"/>
                    <a:pt x="10476" y="80486"/>
                  </a:cubicBezTo>
                  <a:cubicBezTo>
                    <a:pt x="-1" y="77629"/>
                    <a:pt x="18096" y="10954"/>
                    <a:pt x="1238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2" name="Freeform: Shape 2691">
              <a:extLst>
                <a:ext uri="{FF2B5EF4-FFF2-40B4-BE49-F238E27FC236}">
                  <a16:creationId xmlns:a16="http://schemas.microsoft.com/office/drawing/2014/main" xmlns="" id="{DF7206DD-AFCD-4D09-81E5-D44D038E586A}"/>
                </a:ext>
              </a:extLst>
            </p:cNvPr>
            <p:cNvSpPr/>
            <p:nvPr/>
          </p:nvSpPr>
          <p:spPr>
            <a:xfrm>
              <a:off x="5216366" y="2480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3" name="Freeform: Shape 2692">
              <a:extLst>
                <a:ext uri="{FF2B5EF4-FFF2-40B4-BE49-F238E27FC236}">
                  <a16:creationId xmlns:a16="http://schemas.microsoft.com/office/drawing/2014/main" xmlns="" id="{8397C029-681D-49D7-8EFA-4DD0BE8A26F2}"/>
                </a:ext>
              </a:extLst>
            </p:cNvPr>
            <p:cNvSpPr/>
            <p:nvPr/>
          </p:nvSpPr>
          <p:spPr>
            <a:xfrm>
              <a:off x="5224939" y="2476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4" name="Freeform: Shape 2693">
              <a:extLst>
                <a:ext uri="{FF2B5EF4-FFF2-40B4-BE49-F238E27FC236}">
                  <a16:creationId xmlns:a16="http://schemas.microsoft.com/office/drawing/2014/main" xmlns="" id="{65D0D91B-382E-4F0B-B332-8EA817229FC8}"/>
                </a:ext>
              </a:extLst>
            </p:cNvPr>
            <p:cNvSpPr/>
            <p:nvPr/>
          </p:nvSpPr>
          <p:spPr>
            <a:xfrm>
              <a:off x="5225891" y="2475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8096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5" name="Freeform: Shape 2694">
              <a:extLst>
                <a:ext uri="{FF2B5EF4-FFF2-40B4-BE49-F238E27FC236}">
                  <a16:creationId xmlns:a16="http://schemas.microsoft.com/office/drawing/2014/main" xmlns="" id="{4BB96A25-A8C6-4804-9CBF-5B7F77741356}"/>
                </a:ext>
              </a:extLst>
            </p:cNvPr>
            <p:cNvSpPr/>
            <p:nvPr/>
          </p:nvSpPr>
          <p:spPr>
            <a:xfrm>
              <a:off x="5228749" y="2474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6" name="Freeform: Shape 2695">
              <a:extLst>
                <a:ext uri="{FF2B5EF4-FFF2-40B4-BE49-F238E27FC236}">
                  <a16:creationId xmlns:a16="http://schemas.microsoft.com/office/drawing/2014/main" xmlns="" id="{9029A86D-F1C2-4319-A76B-D93CCE0E6C8F}"/>
                </a:ext>
              </a:extLst>
            </p:cNvPr>
            <p:cNvSpPr/>
            <p:nvPr/>
          </p:nvSpPr>
          <p:spPr>
            <a:xfrm>
              <a:off x="5226844" y="24736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8096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7" name="Freeform: Shape 2696">
              <a:extLst>
                <a:ext uri="{FF2B5EF4-FFF2-40B4-BE49-F238E27FC236}">
                  <a16:creationId xmlns:a16="http://schemas.microsoft.com/office/drawing/2014/main" xmlns="" id="{EDEA9CAD-C471-44A1-A091-A1C5F90EECDF}"/>
                </a:ext>
              </a:extLst>
            </p:cNvPr>
            <p:cNvSpPr/>
            <p:nvPr/>
          </p:nvSpPr>
          <p:spPr>
            <a:xfrm>
              <a:off x="5229278" y="24712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8520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8" name="Freeform: Shape 2697">
              <a:extLst>
                <a:ext uri="{FF2B5EF4-FFF2-40B4-BE49-F238E27FC236}">
                  <a16:creationId xmlns:a16="http://schemas.microsoft.com/office/drawing/2014/main" xmlns="" id="{0C64A41D-D41E-4E73-8616-5A2F35694DE7}"/>
                </a:ext>
              </a:extLst>
            </p:cNvPr>
            <p:cNvSpPr/>
            <p:nvPr/>
          </p:nvSpPr>
          <p:spPr>
            <a:xfrm>
              <a:off x="5228749" y="246988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9049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9" name="Freeform: Shape 2698">
              <a:extLst>
                <a:ext uri="{FF2B5EF4-FFF2-40B4-BE49-F238E27FC236}">
                  <a16:creationId xmlns:a16="http://schemas.microsoft.com/office/drawing/2014/main" xmlns="" id="{2638AD50-D881-4B4F-8860-C095B3A7C540}"/>
                </a:ext>
              </a:extLst>
            </p:cNvPr>
            <p:cNvSpPr/>
            <p:nvPr/>
          </p:nvSpPr>
          <p:spPr>
            <a:xfrm>
              <a:off x="5225891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0" name="Freeform: Shape 2699">
              <a:extLst>
                <a:ext uri="{FF2B5EF4-FFF2-40B4-BE49-F238E27FC236}">
                  <a16:creationId xmlns:a16="http://schemas.microsoft.com/office/drawing/2014/main" xmlns="" id="{E26A6429-AA81-42A0-8605-AE3399BCEF56}"/>
                </a:ext>
              </a:extLst>
            </p:cNvPr>
            <p:cNvSpPr/>
            <p:nvPr/>
          </p:nvSpPr>
          <p:spPr>
            <a:xfrm>
              <a:off x="5225891" y="243654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1" name="Freeform: Shape 2700">
              <a:extLst>
                <a:ext uri="{FF2B5EF4-FFF2-40B4-BE49-F238E27FC236}">
                  <a16:creationId xmlns:a16="http://schemas.microsoft.com/office/drawing/2014/main" xmlns="" id="{E8FEBCBC-E9FA-4F2E-B7A2-20B413FEA492}"/>
                </a:ext>
              </a:extLst>
            </p:cNvPr>
            <p:cNvSpPr/>
            <p:nvPr/>
          </p:nvSpPr>
          <p:spPr>
            <a:xfrm>
              <a:off x="5220811" y="2431256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8414" y="7144"/>
                    <a:pt x="5556" y="7144"/>
                    <a:pt x="84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2" name="Freeform: Shape 2701">
              <a:extLst>
                <a:ext uri="{FF2B5EF4-FFF2-40B4-BE49-F238E27FC236}">
                  <a16:creationId xmlns:a16="http://schemas.microsoft.com/office/drawing/2014/main" xmlns="" id="{8B1BD91B-37BA-462C-B6BF-92FD341CFBDB}"/>
                </a:ext>
              </a:extLst>
            </p:cNvPr>
            <p:cNvSpPr/>
            <p:nvPr/>
          </p:nvSpPr>
          <p:spPr>
            <a:xfrm>
              <a:off x="5387816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3" name="Freeform: Shape 2702">
              <a:extLst>
                <a:ext uri="{FF2B5EF4-FFF2-40B4-BE49-F238E27FC236}">
                  <a16:creationId xmlns:a16="http://schemas.microsoft.com/office/drawing/2014/main" xmlns="" id="{C6170766-115A-454E-AE8D-4DB06E7CAB55}"/>
                </a:ext>
              </a:extLst>
            </p:cNvPr>
            <p:cNvSpPr/>
            <p:nvPr/>
          </p:nvSpPr>
          <p:spPr>
            <a:xfrm>
              <a:off x="5381052" y="2411253"/>
              <a:ext cx="28575" cy="76200"/>
            </a:xfrm>
            <a:custGeom>
              <a:avLst/>
              <a:gdLst>
                <a:gd name="connsiteX0" fmla="*/ 23433 w 28575"/>
                <a:gd name="connsiteY0" fmla="*/ 7144 h 76200"/>
                <a:gd name="connsiteX1" fmla="*/ 17718 w 28575"/>
                <a:gd name="connsiteY1" fmla="*/ 30004 h 76200"/>
                <a:gd name="connsiteX2" fmla="*/ 18671 w 28575"/>
                <a:gd name="connsiteY2" fmla="*/ 58579 h 76200"/>
                <a:gd name="connsiteX3" fmla="*/ 16766 w 28575"/>
                <a:gd name="connsiteY3" fmla="*/ 58579 h 76200"/>
                <a:gd name="connsiteX4" fmla="*/ 26291 w 28575"/>
                <a:gd name="connsiteY4" fmla="*/ 60484 h 76200"/>
                <a:gd name="connsiteX5" fmla="*/ 26291 w 28575"/>
                <a:gd name="connsiteY5" fmla="*/ 60484 h 76200"/>
                <a:gd name="connsiteX6" fmla="*/ 26291 w 28575"/>
                <a:gd name="connsiteY6" fmla="*/ 61436 h 76200"/>
                <a:gd name="connsiteX7" fmla="*/ 26291 w 28575"/>
                <a:gd name="connsiteY7" fmla="*/ 61436 h 76200"/>
                <a:gd name="connsiteX8" fmla="*/ 26291 w 28575"/>
                <a:gd name="connsiteY8" fmla="*/ 61436 h 76200"/>
                <a:gd name="connsiteX9" fmla="*/ 26291 w 28575"/>
                <a:gd name="connsiteY9" fmla="*/ 62389 h 76200"/>
                <a:gd name="connsiteX10" fmla="*/ 18671 w 28575"/>
                <a:gd name="connsiteY10" fmla="*/ 63341 h 76200"/>
                <a:gd name="connsiteX11" fmla="*/ 26291 w 28575"/>
                <a:gd name="connsiteY11" fmla="*/ 64294 h 76200"/>
                <a:gd name="connsiteX12" fmla="*/ 20576 w 28575"/>
                <a:gd name="connsiteY12" fmla="*/ 64294 h 76200"/>
                <a:gd name="connsiteX13" fmla="*/ 26291 w 28575"/>
                <a:gd name="connsiteY13" fmla="*/ 65246 h 76200"/>
                <a:gd name="connsiteX14" fmla="*/ 26291 w 28575"/>
                <a:gd name="connsiteY14" fmla="*/ 65246 h 76200"/>
                <a:gd name="connsiteX15" fmla="*/ 24386 w 28575"/>
                <a:gd name="connsiteY15" fmla="*/ 66199 h 76200"/>
                <a:gd name="connsiteX16" fmla="*/ 16766 w 28575"/>
                <a:gd name="connsiteY16" fmla="*/ 66199 h 76200"/>
                <a:gd name="connsiteX17" fmla="*/ 24386 w 28575"/>
                <a:gd name="connsiteY17" fmla="*/ 68104 h 76200"/>
                <a:gd name="connsiteX18" fmla="*/ 17718 w 28575"/>
                <a:gd name="connsiteY18" fmla="*/ 72866 h 76200"/>
                <a:gd name="connsiteX19" fmla="*/ 17718 w 28575"/>
                <a:gd name="connsiteY19" fmla="*/ 72866 h 76200"/>
                <a:gd name="connsiteX20" fmla="*/ 13908 w 28575"/>
                <a:gd name="connsiteY20" fmla="*/ 72866 h 76200"/>
                <a:gd name="connsiteX21" fmla="*/ 12956 w 28575"/>
                <a:gd name="connsiteY21" fmla="*/ 71914 h 76200"/>
                <a:gd name="connsiteX22" fmla="*/ 23433 w 28575"/>
                <a:gd name="connsiteY22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575" h="76200">
                  <a:moveTo>
                    <a:pt x="23433" y="7144"/>
                  </a:moveTo>
                  <a:cubicBezTo>
                    <a:pt x="28196" y="10001"/>
                    <a:pt x="19623" y="30004"/>
                    <a:pt x="17718" y="30004"/>
                  </a:cubicBezTo>
                  <a:cubicBezTo>
                    <a:pt x="20576" y="37624"/>
                    <a:pt x="29148" y="58579"/>
                    <a:pt x="18671" y="58579"/>
                  </a:cubicBezTo>
                  <a:cubicBezTo>
                    <a:pt x="19623" y="59531"/>
                    <a:pt x="18671" y="59531"/>
                    <a:pt x="16766" y="58579"/>
                  </a:cubicBezTo>
                  <a:cubicBezTo>
                    <a:pt x="24386" y="60484"/>
                    <a:pt x="21528" y="59531"/>
                    <a:pt x="26291" y="60484"/>
                  </a:cubicBezTo>
                  <a:cubicBezTo>
                    <a:pt x="21528" y="60484"/>
                    <a:pt x="21528" y="60484"/>
                    <a:pt x="26291" y="60484"/>
                  </a:cubicBezTo>
                  <a:cubicBezTo>
                    <a:pt x="23433" y="61436"/>
                    <a:pt x="22481" y="61436"/>
                    <a:pt x="26291" y="61436"/>
                  </a:cubicBezTo>
                  <a:cubicBezTo>
                    <a:pt x="25338" y="61436"/>
                    <a:pt x="25338" y="61436"/>
                    <a:pt x="26291" y="61436"/>
                  </a:cubicBezTo>
                  <a:cubicBezTo>
                    <a:pt x="24386" y="61436"/>
                    <a:pt x="24386" y="61436"/>
                    <a:pt x="26291" y="61436"/>
                  </a:cubicBezTo>
                  <a:cubicBezTo>
                    <a:pt x="26291" y="61436"/>
                    <a:pt x="17718" y="61436"/>
                    <a:pt x="26291" y="62389"/>
                  </a:cubicBezTo>
                  <a:cubicBezTo>
                    <a:pt x="22481" y="61436"/>
                    <a:pt x="28196" y="64294"/>
                    <a:pt x="18671" y="63341"/>
                  </a:cubicBezTo>
                  <a:cubicBezTo>
                    <a:pt x="27243" y="60484"/>
                    <a:pt x="21528" y="66199"/>
                    <a:pt x="26291" y="64294"/>
                  </a:cubicBezTo>
                  <a:cubicBezTo>
                    <a:pt x="27243" y="64294"/>
                    <a:pt x="20576" y="64294"/>
                    <a:pt x="20576" y="64294"/>
                  </a:cubicBezTo>
                  <a:cubicBezTo>
                    <a:pt x="22481" y="65246"/>
                    <a:pt x="25338" y="63341"/>
                    <a:pt x="26291" y="65246"/>
                  </a:cubicBezTo>
                  <a:cubicBezTo>
                    <a:pt x="25338" y="65246"/>
                    <a:pt x="25338" y="65246"/>
                    <a:pt x="26291" y="65246"/>
                  </a:cubicBezTo>
                  <a:cubicBezTo>
                    <a:pt x="23433" y="69056"/>
                    <a:pt x="21528" y="61436"/>
                    <a:pt x="24386" y="66199"/>
                  </a:cubicBezTo>
                  <a:cubicBezTo>
                    <a:pt x="21528" y="66199"/>
                    <a:pt x="19623" y="65246"/>
                    <a:pt x="16766" y="66199"/>
                  </a:cubicBezTo>
                  <a:cubicBezTo>
                    <a:pt x="18671" y="64294"/>
                    <a:pt x="20576" y="67151"/>
                    <a:pt x="24386" y="68104"/>
                  </a:cubicBezTo>
                  <a:cubicBezTo>
                    <a:pt x="20576" y="70961"/>
                    <a:pt x="13908" y="70009"/>
                    <a:pt x="17718" y="72866"/>
                  </a:cubicBezTo>
                  <a:cubicBezTo>
                    <a:pt x="16766" y="72866"/>
                    <a:pt x="15813" y="72866"/>
                    <a:pt x="17718" y="72866"/>
                  </a:cubicBezTo>
                  <a:cubicBezTo>
                    <a:pt x="16766" y="73819"/>
                    <a:pt x="15813" y="72866"/>
                    <a:pt x="13908" y="72866"/>
                  </a:cubicBezTo>
                  <a:cubicBezTo>
                    <a:pt x="19623" y="70961"/>
                    <a:pt x="13908" y="73819"/>
                    <a:pt x="12956" y="71914"/>
                  </a:cubicBezTo>
                  <a:cubicBezTo>
                    <a:pt x="-6094" y="69056"/>
                    <a:pt x="28196" y="11906"/>
                    <a:pt x="2343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4" name="Freeform: Shape 2703">
              <a:extLst>
                <a:ext uri="{FF2B5EF4-FFF2-40B4-BE49-F238E27FC236}">
                  <a16:creationId xmlns:a16="http://schemas.microsoft.com/office/drawing/2014/main" xmlns="" id="{E39DC595-E0E3-4350-94A4-3A78B03AB62C}"/>
                </a:ext>
              </a:extLst>
            </p:cNvPr>
            <p:cNvSpPr/>
            <p:nvPr/>
          </p:nvSpPr>
          <p:spPr>
            <a:xfrm>
              <a:off x="5387816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5" name="Freeform: Shape 2704">
              <a:extLst>
                <a:ext uri="{FF2B5EF4-FFF2-40B4-BE49-F238E27FC236}">
                  <a16:creationId xmlns:a16="http://schemas.microsoft.com/office/drawing/2014/main" xmlns="" id="{B0400A5B-8BBC-4796-AFD2-0BFB37B6DDA8}"/>
                </a:ext>
              </a:extLst>
            </p:cNvPr>
            <p:cNvSpPr/>
            <p:nvPr/>
          </p:nvSpPr>
          <p:spPr>
            <a:xfrm>
              <a:off x="5396389" y="24731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6" name="Freeform: Shape 2705">
              <a:extLst>
                <a:ext uri="{FF2B5EF4-FFF2-40B4-BE49-F238E27FC236}">
                  <a16:creationId xmlns:a16="http://schemas.microsoft.com/office/drawing/2014/main" xmlns="" id="{636C0A1A-E643-4262-AB08-0CB154964C62}"/>
                </a:ext>
              </a:extLst>
            </p:cNvPr>
            <p:cNvSpPr/>
            <p:nvPr/>
          </p:nvSpPr>
          <p:spPr>
            <a:xfrm>
              <a:off x="5396389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7" name="Freeform: Shape 2706">
              <a:extLst>
                <a:ext uri="{FF2B5EF4-FFF2-40B4-BE49-F238E27FC236}">
                  <a16:creationId xmlns:a16="http://schemas.microsoft.com/office/drawing/2014/main" xmlns="" id="{E7EC112B-8EBC-415D-8076-C355BCD1BA80}"/>
                </a:ext>
              </a:extLst>
            </p:cNvPr>
            <p:cNvSpPr/>
            <p:nvPr/>
          </p:nvSpPr>
          <p:spPr>
            <a:xfrm>
              <a:off x="5400199" y="2470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8" name="Freeform: Shape 2707">
              <a:extLst>
                <a:ext uri="{FF2B5EF4-FFF2-40B4-BE49-F238E27FC236}">
                  <a16:creationId xmlns:a16="http://schemas.microsoft.com/office/drawing/2014/main" xmlns="" id="{986CBBA5-0569-46B9-A429-D9589EC77FD8}"/>
                </a:ext>
              </a:extLst>
            </p:cNvPr>
            <p:cNvSpPr/>
            <p:nvPr/>
          </p:nvSpPr>
          <p:spPr>
            <a:xfrm>
              <a:off x="5398294" y="2470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9" name="Freeform: Shape 2708">
              <a:extLst>
                <a:ext uri="{FF2B5EF4-FFF2-40B4-BE49-F238E27FC236}">
                  <a16:creationId xmlns:a16="http://schemas.microsoft.com/office/drawing/2014/main" xmlns="" id="{01BBFEE9-AA32-4C48-8027-A06EC3DC4557}"/>
                </a:ext>
              </a:extLst>
            </p:cNvPr>
            <p:cNvSpPr/>
            <p:nvPr/>
          </p:nvSpPr>
          <p:spPr>
            <a:xfrm>
              <a:off x="5399775" y="24684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8520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0" name="Freeform: Shape 2709">
              <a:extLst>
                <a:ext uri="{FF2B5EF4-FFF2-40B4-BE49-F238E27FC236}">
                  <a16:creationId xmlns:a16="http://schemas.microsoft.com/office/drawing/2014/main" xmlns="" id="{D43DC154-CCB5-4400-8CD9-5378FA31A2FD}"/>
                </a:ext>
              </a:extLst>
            </p:cNvPr>
            <p:cNvSpPr/>
            <p:nvPr/>
          </p:nvSpPr>
          <p:spPr>
            <a:xfrm>
              <a:off x="5399246" y="2467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9049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1" name="Freeform: Shape 2710">
              <a:extLst>
                <a:ext uri="{FF2B5EF4-FFF2-40B4-BE49-F238E27FC236}">
                  <a16:creationId xmlns:a16="http://schemas.microsoft.com/office/drawing/2014/main" xmlns="" id="{F34ABFF3-0E9E-4C20-9BC3-4AE5434D0F79}"/>
                </a:ext>
              </a:extLst>
            </p:cNvPr>
            <p:cNvSpPr/>
            <p:nvPr/>
          </p:nvSpPr>
          <p:spPr>
            <a:xfrm>
              <a:off x="5397341" y="2447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2" name="Freeform: Shape 2711">
              <a:extLst>
                <a:ext uri="{FF2B5EF4-FFF2-40B4-BE49-F238E27FC236}">
                  <a16:creationId xmlns:a16="http://schemas.microsoft.com/office/drawing/2014/main" xmlns="" id="{1720791D-B497-4986-B6C3-59953608FC2D}"/>
                </a:ext>
              </a:extLst>
            </p:cNvPr>
            <p:cNvSpPr/>
            <p:nvPr/>
          </p:nvSpPr>
          <p:spPr>
            <a:xfrm>
              <a:off x="5398294" y="24384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8096" y="7567"/>
                    <a:pt x="7144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3" name="Freeform: Shape 2712">
              <a:extLst>
                <a:ext uri="{FF2B5EF4-FFF2-40B4-BE49-F238E27FC236}">
                  <a16:creationId xmlns:a16="http://schemas.microsoft.com/office/drawing/2014/main" xmlns="" id="{035A4F47-39EA-4FE9-9AA1-95C3C4308795}"/>
                </a:ext>
              </a:extLst>
            </p:cNvPr>
            <p:cNvSpPr/>
            <p:nvPr/>
          </p:nvSpPr>
          <p:spPr>
            <a:xfrm>
              <a:off x="5394166" y="2432737"/>
              <a:ext cx="9525" cy="9525"/>
            </a:xfrm>
            <a:custGeom>
              <a:avLst/>
              <a:gdLst>
                <a:gd name="connsiteX0" fmla="*/ 8414 w 9525"/>
                <a:gd name="connsiteY0" fmla="*/ 7567 h 9525"/>
                <a:gd name="connsiteX1" fmla="*/ 841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567"/>
                  </a:moveTo>
                  <a:cubicBezTo>
                    <a:pt x="8414" y="7567"/>
                    <a:pt x="5556" y="6615"/>
                    <a:pt x="841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4" name="Freeform: Shape 2713">
              <a:extLst>
                <a:ext uri="{FF2B5EF4-FFF2-40B4-BE49-F238E27FC236}">
                  <a16:creationId xmlns:a16="http://schemas.microsoft.com/office/drawing/2014/main" xmlns="" id="{8F1562F9-A78B-404A-BDAD-9398B40CCFDE}"/>
                </a:ext>
              </a:extLst>
            </p:cNvPr>
            <p:cNvSpPr/>
            <p:nvPr/>
          </p:nvSpPr>
          <p:spPr>
            <a:xfrm>
              <a:off x="5587418" y="24769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5" name="Freeform: Shape 2714">
              <a:extLst>
                <a:ext uri="{FF2B5EF4-FFF2-40B4-BE49-F238E27FC236}">
                  <a16:creationId xmlns:a16="http://schemas.microsoft.com/office/drawing/2014/main" xmlns="" id="{FC335E88-6F29-4BE7-A609-54871682A26D}"/>
                </a:ext>
              </a:extLst>
            </p:cNvPr>
            <p:cNvSpPr/>
            <p:nvPr/>
          </p:nvSpPr>
          <p:spPr>
            <a:xfrm>
              <a:off x="5584219" y="2407443"/>
              <a:ext cx="28575" cy="76200"/>
            </a:xfrm>
            <a:custGeom>
              <a:avLst/>
              <a:gdLst>
                <a:gd name="connsiteX0" fmla="*/ 11718 w 28575"/>
                <a:gd name="connsiteY0" fmla="*/ 7144 h 76200"/>
                <a:gd name="connsiteX1" fmla="*/ 18386 w 28575"/>
                <a:gd name="connsiteY1" fmla="*/ 49054 h 76200"/>
                <a:gd name="connsiteX2" fmla="*/ 16481 w 28575"/>
                <a:gd name="connsiteY2" fmla="*/ 61436 h 76200"/>
                <a:gd name="connsiteX3" fmla="*/ 14576 w 28575"/>
                <a:gd name="connsiteY3" fmla="*/ 61436 h 76200"/>
                <a:gd name="connsiteX4" fmla="*/ 24101 w 28575"/>
                <a:gd name="connsiteY4" fmla="*/ 65246 h 76200"/>
                <a:gd name="connsiteX5" fmla="*/ 24101 w 28575"/>
                <a:gd name="connsiteY5" fmla="*/ 65246 h 76200"/>
                <a:gd name="connsiteX6" fmla="*/ 24101 w 28575"/>
                <a:gd name="connsiteY6" fmla="*/ 65246 h 76200"/>
                <a:gd name="connsiteX7" fmla="*/ 24101 w 28575"/>
                <a:gd name="connsiteY7" fmla="*/ 66199 h 76200"/>
                <a:gd name="connsiteX8" fmla="*/ 16481 w 28575"/>
                <a:gd name="connsiteY8" fmla="*/ 67151 h 76200"/>
                <a:gd name="connsiteX9" fmla="*/ 24101 w 28575"/>
                <a:gd name="connsiteY9" fmla="*/ 69056 h 76200"/>
                <a:gd name="connsiteX10" fmla="*/ 18386 w 28575"/>
                <a:gd name="connsiteY10" fmla="*/ 69056 h 76200"/>
                <a:gd name="connsiteX11" fmla="*/ 24101 w 28575"/>
                <a:gd name="connsiteY11" fmla="*/ 70009 h 76200"/>
                <a:gd name="connsiteX12" fmla="*/ 24101 w 28575"/>
                <a:gd name="connsiteY12" fmla="*/ 70009 h 76200"/>
                <a:gd name="connsiteX13" fmla="*/ 22196 w 28575"/>
                <a:gd name="connsiteY13" fmla="*/ 70961 h 76200"/>
                <a:gd name="connsiteX14" fmla="*/ 14576 w 28575"/>
                <a:gd name="connsiteY14" fmla="*/ 70009 h 76200"/>
                <a:gd name="connsiteX15" fmla="*/ 22196 w 28575"/>
                <a:gd name="connsiteY15" fmla="*/ 72866 h 76200"/>
                <a:gd name="connsiteX16" fmla="*/ 14576 w 28575"/>
                <a:gd name="connsiteY16" fmla="*/ 76676 h 76200"/>
                <a:gd name="connsiteX17" fmla="*/ 14576 w 28575"/>
                <a:gd name="connsiteY17" fmla="*/ 76676 h 76200"/>
                <a:gd name="connsiteX18" fmla="*/ 10766 w 28575"/>
                <a:gd name="connsiteY18" fmla="*/ 75724 h 76200"/>
                <a:gd name="connsiteX19" fmla="*/ 9813 w 28575"/>
                <a:gd name="connsiteY19" fmla="*/ 74771 h 76200"/>
                <a:gd name="connsiteX20" fmla="*/ 11718 w 28575"/>
                <a:gd name="connsiteY20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" h="76200">
                  <a:moveTo>
                    <a:pt x="11718" y="7144"/>
                  </a:moveTo>
                  <a:cubicBezTo>
                    <a:pt x="17433" y="8096"/>
                    <a:pt x="20291" y="49054"/>
                    <a:pt x="18386" y="49054"/>
                  </a:cubicBezTo>
                  <a:cubicBezTo>
                    <a:pt x="18386" y="50959"/>
                    <a:pt x="26958" y="60484"/>
                    <a:pt x="16481" y="61436"/>
                  </a:cubicBezTo>
                  <a:cubicBezTo>
                    <a:pt x="17433" y="62389"/>
                    <a:pt x="16481" y="62389"/>
                    <a:pt x="14576" y="61436"/>
                  </a:cubicBezTo>
                  <a:cubicBezTo>
                    <a:pt x="27911" y="65246"/>
                    <a:pt x="17433" y="63341"/>
                    <a:pt x="24101" y="65246"/>
                  </a:cubicBezTo>
                  <a:cubicBezTo>
                    <a:pt x="23148" y="65246"/>
                    <a:pt x="23148" y="65246"/>
                    <a:pt x="24101" y="65246"/>
                  </a:cubicBezTo>
                  <a:cubicBezTo>
                    <a:pt x="22196" y="65246"/>
                    <a:pt x="22196" y="65246"/>
                    <a:pt x="24101" y="65246"/>
                  </a:cubicBezTo>
                  <a:cubicBezTo>
                    <a:pt x="24101" y="65246"/>
                    <a:pt x="15528" y="65246"/>
                    <a:pt x="24101" y="66199"/>
                  </a:cubicBezTo>
                  <a:cubicBezTo>
                    <a:pt x="20291" y="65246"/>
                    <a:pt x="26006" y="68104"/>
                    <a:pt x="16481" y="67151"/>
                  </a:cubicBezTo>
                  <a:cubicBezTo>
                    <a:pt x="25053" y="64294"/>
                    <a:pt x="19338" y="70009"/>
                    <a:pt x="24101" y="69056"/>
                  </a:cubicBezTo>
                  <a:cubicBezTo>
                    <a:pt x="25053" y="69056"/>
                    <a:pt x="18386" y="68104"/>
                    <a:pt x="18386" y="69056"/>
                  </a:cubicBezTo>
                  <a:cubicBezTo>
                    <a:pt x="19338" y="70009"/>
                    <a:pt x="23148" y="69056"/>
                    <a:pt x="24101" y="70009"/>
                  </a:cubicBezTo>
                  <a:cubicBezTo>
                    <a:pt x="23148" y="70009"/>
                    <a:pt x="23148" y="70009"/>
                    <a:pt x="24101" y="70009"/>
                  </a:cubicBezTo>
                  <a:cubicBezTo>
                    <a:pt x="20291" y="73819"/>
                    <a:pt x="19338" y="66199"/>
                    <a:pt x="22196" y="70961"/>
                  </a:cubicBezTo>
                  <a:cubicBezTo>
                    <a:pt x="19338" y="70961"/>
                    <a:pt x="17433" y="70009"/>
                    <a:pt x="14576" y="70009"/>
                  </a:cubicBezTo>
                  <a:cubicBezTo>
                    <a:pt x="16481" y="69056"/>
                    <a:pt x="18386" y="71914"/>
                    <a:pt x="22196" y="72866"/>
                  </a:cubicBezTo>
                  <a:cubicBezTo>
                    <a:pt x="18386" y="75724"/>
                    <a:pt x="11718" y="73819"/>
                    <a:pt x="14576" y="76676"/>
                  </a:cubicBezTo>
                  <a:cubicBezTo>
                    <a:pt x="13623" y="76676"/>
                    <a:pt x="12671" y="76676"/>
                    <a:pt x="14576" y="76676"/>
                  </a:cubicBezTo>
                  <a:cubicBezTo>
                    <a:pt x="13623" y="76676"/>
                    <a:pt x="11718" y="76676"/>
                    <a:pt x="10766" y="75724"/>
                  </a:cubicBezTo>
                  <a:cubicBezTo>
                    <a:pt x="16481" y="74771"/>
                    <a:pt x="9813" y="76676"/>
                    <a:pt x="9813" y="74771"/>
                  </a:cubicBezTo>
                  <a:cubicBezTo>
                    <a:pt x="1240" y="72866"/>
                    <a:pt x="16481" y="10001"/>
                    <a:pt x="1171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6" name="Freeform: Shape 2715">
              <a:extLst>
                <a:ext uri="{FF2B5EF4-FFF2-40B4-BE49-F238E27FC236}">
                  <a16:creationId xmlns:a16="http://schemas.microsoft.com/office/drawing/2014/main" xmlns="" id="{DDB85251-F535-4714-9E9C-74C11554F78B}"/>
                </a:ext>
              </a:extLst>
            </p:cNvPr>
            <p:cNvSpPr/>
            <p:nvPr/>
          </p:nvSpPr>
          <p:spPr>
            <a:xfrm>
              <a:off x="5586889" y="24769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7" name="Freeform: Shape 2716">
              <a:extLst>
                <a:ext uri="{FF2B5EF4-FFF2-40B4-BE49-F238E27FC236}">
                  <a16:creationId xmlns:a16="http://schemas.microsoft.com/office/drawing/2014/main" xmlns="" id="{6B2D1DF7-D691-455A-8B09-D0CDB80FDFC0}"/>
                </a:ext>
              </a:extLst>
            </p:cNvPr>
            <p:cNvSpPr/>
            <p:nvPr/>
          </p:nvSpPr>
          <p:spPr>
            <a:xfrm>
              <a:off x="5596414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8" name="Freeform: Shape 2717">
              <a:extLst>
                <a:ext uri="{FF2B5EF4-FFF2-40B4-BE49-F238E27FC236}">
                  <a16:creationId xmlns:a16="http://schemas.microsoft.com/office/drawing/2014/main" xmlns="" id="{74EC6791-F4FC-446F-AA7F-CE8444778F50}"/>
                </a:ext>
              </a:extLst>
            </p:cNvPr>
            <p:cNvSpPr/>
            <p:nvPr/>
          </p:nvSpPr>
          <p:spPr>
            <a:xfrm>
              <a:off x="5596414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8096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9" name="Freeform: Shape 2718">
              <a:extLst>
                <a:ext uri="{FF2B5EF4-FFF2-40B4-BE49-F238E27FC236}">
                  <a16:creationId xmlns:a16="http://schemas.microsoft.com/office/drawing/2014/main" xmlns="" id="{A645EBCA-E713-410D-8824-BB7BA1FA50AA}"/>
                </a:ext>
              </a:extLst>
            </p:cNvPr>
            <p:cNvSpPr/>
            <p:nvPr/>
          </p:nvSpPr>
          <p:spPr>
            <a:xfrm>
              <a:off x="5600224" y="2470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0" name="Freeform: Shape 2719">
              <a:extLst>
                <a:ext uri="{FF2B5EF4-FFF2-40B4-BE49-F238E27FC236}">
                  <a16:creationId xmlns:a16="http://schemas.microsoft.com/office/drawing/2014/main" xmlns="" id="{AAFB8591-9A13-4DEB-9BB6-EB2739FBCC8D}"/>
                </a:ext>
              </a:extLst>
            </p:cNvPr>
            <p:cNvSpPr/>
            <p:nvPr/>
          </p:nvSpPr>
          <p:spPr>
            <a:xfrm>
              <a:off x="5598319" y="246988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8096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1" name="Freeform: Shape 2720">
              <a:extLst>
                <a:ext uri="{FF2B5EF4-FFF2-40B4-BE49-F238E27FC236}">
                  <a16:creationId xmlns:a16="http://schemas.microsoft.com/office/drawing/2014/main" xmlns="" id="{EAD3C6E2-B4BF-4D0F-9541-C77F9387703E}"/>
                </a:ext>
              </a:extLst>
            </p:cNvPr>
            <p:cNvSpPr/>
            <p:nvPr/>
          </p:nvSpPr>
          <p:spPr>
            <a:xfrm>
              <a:off x="5600224" y="2467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2" name="Freeform: Shape 2721">
              <a:extLst>
                <a:ext uri="{FF2B5EF4-FFF2-40B4-BE49-F238E27FC236}">
                  <a16:creationId xmlns:a16="http://schemas.microsoft.com/office/drawing/2014/main" xmlns="" id="{02E07AAC-D6A2-4B3E-BF67-ED027D88A378}"/>
                </a:ext>
              </a:extLst>
            </p:cNvPr>
            <p:cNvSpPr/>
            <p:nvPr/>
          </p:nvSpPr>
          <p:spPr>
            <a:xfrm>
              <a:off x="5599271" y="24664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3" name="Freeform: Shape 2722">
              <a:extLst>
                <a:ext uri="{FF2B5EF4-FFF2-40B4-BE49-F238E27FC236}">
                  <a16:creationId xmlns:a16="http://schemas.microsoft.com/office/drawing/2014/main" xmlns="" id="{ACB243D5-989F-45B2-AC38-9DAB5D880E0F}"/>
                </a:ext>
              </a:extLst>
            </p:cNvPr>
            <p:cNvSpPr/>
            <p:nvPr/>
          </p:nvSpPr>
          <p:spPr>
            <a:xfrm>
              <a:off x="559736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4" name="Freeform: Shape 2723">
              <a:extLst>
                <a:ext uri="{FF2B5EF4-FFF2-40B4-BE49-F238E27FC236}">
                  <a16:creationId xmlns:a16="http://schemas.microsoft.com/office/drawing/2014/main" xmlns="" id="{287F7E17-4B67-4449-9D69-5DF4753B6ED5}"/>
                </a:ext>
              </a:extLst>
            </p:cNvPr>
            <p:cNvSpPr/>
            <p:nvPr/>
          </p:nvSpPr>
          <p:spPr>
            <a:xfrm>
              <a:off x="5597091" y="243506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7144"/>
                    <a:pt x="8371" y="7144"/>
                    <a:pt x="7419" y="7144"/>
                  </a:cubicBezTo>
                  <a:cubicBezTo>
                    <a:pt x="8371" y="7144"/>
                    <a:pt x="7419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5" name="Freeform: Shape 2724">
              <a:extLst>
                <a:ext uri="{FF2B5EF4-FFF2-40B4-BE49-F238E27FC236}">
                  <a16:creationId xmlns:a16="http://schemas.microsoft.com/office/drawing/2014/main" xmlns="" id="{5719CCAA-276C-43A2-BA67-6AC6BA13F3AB}"/>
                </a:ext>
              </a:extLst>
            </p:cNvPr>
            <p:cNvSpPr/>
            <p:nvPr/>
          </p:nvSpPr>
          <p:spPr>
            <a:xfrm>
              <a:off x="5591631" y="2430303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6" name="Freeform: Shape 2725">
              <a:extLst>
                <a:ext uri="{FF2B5EF4-FFF2-40B4-BE49-F238E27FC236}">
                  <a16:creationId xmlns:a16="http://schemas.microsoft.com/office/drawing/2014/main" xmlns="" id="{BEDA8E2D-2F05-491C-93EE-66C0086F4E48}"/>
                </a:ext>
              </a:extLst>
            </p:cNvPr>
            <p:cNvSpPr/>
            <p:nvPr/>
          </p:nvSpPr>
          <p:spPr>
            <a:xfrm>
              <a:off x="5690564" y="233314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8096"/>
                    <a:pt x="8244" y="7144"/>
                  </a:cubicBezTo>
                  <a:cubicBezTo>
                    <a:pt x="8244" y="7144"/>
                    <a:pt x="8244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7" name="Freeform: Shape 2726">
              <a:extLst>
                <a:ext uri="{FF2B5EF4-FFF2-40B4-BE49-F238E27FC236}">
                  <a16:creationId xmlns:a16="http://schemas.microsoft.com/office/drawing/2014/main" xmlns="" id="{71326DEC-5066-43B1-B6E1-01F493D4E9BB}"/>
                </a:ext>
              </a:extLst>
            </p:cNvPr>
            <p:cNvSpPr/>
            <p:nvPr/>
          </p:nvSpPr>
          <p:spPr>
            <a:xfrm>
              <a:off x="5677376" y="2335582"/>
              <a:ext cx="28575" cy="152400"/>
            </a:xfrm>
            <a:custGeom>
              <a:avLst/>
              <a:gdLst>
                <a:gd name="connsiteX0" fmla="*/ 22384 w 28575"/>
                <a:gd name="connsiteY0" fmla="*/ 146632 h 152400"/>
                <a:gd name="connsiteX1" fmla="*/ 14764 w 28575"/>
                <a:gd name="connsiteY1" fmla="*/ 61860 h 152400"/>
                <a:gd name="connsiteX2" fmla="*/ 16669 w 28575"/>
                <a:gd name="connsiteY2" fmla="*/ 37095 h 152400"/>
                <a:gd name="connsiteX3" fmla="*/ 18574 w 28575"/>
                <a:gd name="connsiteY3" fmla="*/ 37095 h 152400"/>
                <a:gd name="connsiteX4" fmla="*/ 15716 w 28575"/>
                <a:gd name="connsiteY4" fmla="*/ 26617 h 152400"/>
                <a:gd name="connsiteX5" fmla="*/ 8096 w 28575"/>
                <a:gd name="connsiteY5" fmla="*/ 22807 h 152400"/>
                <a:gd name="connsiteX6" fmla="*/ 7144 w 28575"/>
                <a:gd name="connsiteY6" fmla="*/ 21855 h 152400"/>
                <a:gd name="connsiteX7" fmla="*/ 16669 w 28575"/>
                <a:gd name="connsiteY7" fmla="*/ 20902 h 152400"/>
                <a:gd name="connsiteX8" fmla="*/ 15716 w 28575"/>
                <a:gd name="connsiteY8" fmla="*/ 7567 h 152400"/>
                <a:gd name="connsiteX9" fmla="*/ 19526 w 28575"/>
                <a:gd name="connsiteY9" fmla="*/ 7567 h 152400"/>
                <a:gd name="connsiteX10" fmla="*/ 16669 w 28575"/>
                <a:gd name="connsiteY10" fmla="*/ 7567 h 152400"/>
                <a:gd name="connsiteX11" fmla="*/ 19526 w 28575"/>
                <a:gd name="connsiteY11" fmla="*/ 7567 h 152400"/>
                <a:gd name="connsiteX12" fmla="*/ 22384 w 28575"/>
                <a:gd name="connsiteY12" fmla="*/ 14663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75" h="152400">
                  <a:moveTo>
                    <a:pt x="22384" y="146632"/>
                  </a:moveTo>
                  <a:cubicBezTo>
                    <a:pt x="5239" y="139965"/>
                    <a:pt x="20479" y="64717"/>
                    <a:pt x="14764" y="61860"/>
                  </a:cubicBezTo>
                  <a:cubicBezTo>
                    <a:pt x="13811" y="59002"/>
                    <a:pt x="6191" y="39000"/>
                    <a:pt x="16669" y="37095"/>
                  </a:cubicBezTo>
                  <a:cubicBezTo>
                    <a:pt x="15716" y="36142"/>
                    <a:pt x="16669" y="36142"/>
                    <a:pt x="18574" y="37095"/>
                  </a:cubicBezTo>
                  <a:cubicBezTo>
                    <a:pt x="10001" y="33285"/>
                    <a:pt x="4286" y="24712"/>
                    <a:pt x="15716" y="26617"/>
                  </a:cubicBezTo>
                  <a:cubicBezTo>
                    <a:pt x="13811" y="28522"/>
                    <a:pt x="9049" y="23760"/>
                    <a:pt x="8096" y="22807"/>
                  </a:cubicBezTo>
                  <a:cubicBezTo>
                    <a:pt x="9049" y="22807"/>
                    <a:pt x="9049" y="22807"/>
                    <a:pt x="7144" y="21855"/>
                  </a:cubicBezTo>
                  <a:cubicBezTo>
                    <a:pt x="8096" y="18997"/>
                    <a:pt x="10954" y="20902"/>
                    <a:pt x="16669" y="20902"/>
                  </a:cubicBezTo>
                  <a:cubicBezTo>
                    <a:pt x="12859" y="26617"/>
                    <a:pt x="14764" y="6615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4291" y="15187"/>
                    <a:pt x="7144" y="127582"/>
                    <a:pt x="22384" y="14663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8" name="Freeform: Shape 2727">
              <a:extLst>
                <a:ext uri="{FF2B5EF4-FFF2-40B4-BE49-F238E27FC236}">
                  <a16:creationId xmlns:a16="http://schemas.microsoft.com/office/drawing/2014/main" xmlns="" id="{F507042B-DE4D-4262-B6BF-13B1DFD0F2A6}"/>
                </a:ext>
              </a:extLst>
            </p:cNvPr>
            <p:cNvSpPr/>
            <p:nvPr/>
          </p:nvSpPr>
          <p:spPr>
            <a:xfrm>
              <a:off x="5688806" y="23341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9" name="Freeform: Shape 2728">
              <a:extLst>
                <a:ext uri="{FF2B5EF4-FFF2-40B4-BE49-F238E27FC236}">
                  <a16:creationId xmlns:a16="http://schemas.microsoft.com/office/drawing/2014/main" xmlns="" id="{4BDAE976-BB75-4FBF-8FC7-1B284A6102DE}"/>
                </a:ext>
              </a:extLst>
            </p:cNvPr>
            <p:cNvSpPr/>
            <p:nvPr/>
          </p:nvSpPr>
          <p:spPr>
            <a:xfrm>
              <a:off x="5682245" y="234362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0" name="Freeform: Shape 2729">
              <a:extLst>
                <a:ext uri="{FF2B5EF4-FFF2-40B4-BE49-F238E27FC236}">
                  <a16:creationId xmlns:a16="http://schemas.microsoft.com/office/drawing/2014/main" xmlns="" id="{4FD4B1E0-6363-474B-8B35-37BADC27C3AB}"/>
                </a:ext>
              </a:extLst>
            </p:cNvPr>
            <p:cNvSpPr/>
            <p:nvPr/>
          </p:nvSpPr>
          <p:spPr>
            <a:xfrm>
              <a:off x="5682139" y="234553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1" name="Freeform: Shape 2730">
              <a:extLst>
                <a:ext uri="{FF2B5EF4-FFF2-40B4-BE49-F238E27FC236}">
                  <a16:creationId xmlns:a16="http://schemas.microsoft.com/office/drawing/2014/main" xmlns="" id="{D20CFD36-F8AE-4EB0-B25C-9D75DCEDF3A4}"/>
                </a:ext>
              </a:extLst>
            </p:cNvPr>
            <p:cNvSpPr/>
            <p:nvPr/>
          </p:nvSpPr>
          <p:spPr>
            <a:xfrm>
              <a:off x="5678858" y="23483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2" name="Freeform: Shape 2731">
              <a:extLst>
                <a:ext uri="{FF2B5EF4-FFF2-40B4-BE49-F238E27FC236}">
                  <a16:creationId xmlns:a16="http://schemas.microsoft.com/office/drawing/2014/main" xmlns="" id="{316C0D5E-4573-4C93-9052-C482816E2A49}"/>
                </a:ext>
              </a:extLst>
            </p:cNvPr>
            <p:cNvSpPr/>
            <p:nvPr/>
          </p:nvSpPr>
          <p:spPr>
            <a:xfrm>
              <a:off x="5680763" y="2348917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7567" y="7567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3" name="Freeform: Shape 2732">
              <a:extLst>
                <a:ext uri="{FF2B5EF4-FFF2-40B4-BE49-F238E27FC236}">
                  <a16:creationId xmlns:a16="http://schemas.microsoft.com/office/drawing/2014/main" xmlns="" id="{787CEBCF-A79D-40CF-A91B-AAEC3892366D}"/>
                </a:ext>
              </a:extLst>
            </p:cNvPr>
            <p:cNvSpPr/>
            <p:nvPr/>
          </p:nvSpPr>
          <p:spPr>
            <a:xfrm>
              <a:off x="5678858" y="23541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4" name="Freeform: Shape 2733">
              <a:extLst>
                <a:ext uri="{FF2B5EF4-FFF2-40B4-BE49-F238E27FC236}">
                  <a16:creationId xmlns:a16="http://schemas.microsoft.com/office/drawing/2014/main" xmlns="" id="{B1453EB0-F6EB-40AA-8BE5-63CF69595074}"/>
                </a:ext>
              </a:extLst>
            </p:cNvPr>
            <p:cNvSpPr/>
            <p:nvPr/>
          </p:nvSpPr>
          <p:spPr>
            <a:xfrm>
              <a:off x="5679387" y="2356008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5" name="Freeform: Shape 2734">
              <a:extLst>
                <a:ext uri="{FF2B5EF4-FFF2-40B4-BE49-F238E27FC236}">
                  <a16:creationId xmlns:a16="http://schemas.microsoft.com/office/drawing/2014/main" xmlns="" id="{0E535EBD-5D07-4376-9E67-D9E4D5E21B17}"/>
                </a:ext>
              </a:extLst>
            </p:cNvPr>
            <p:cNvSpPr/>
            <p:nvPr/>
          </p:nvSpPr>
          <p:spPr>
            <a:xfrm>
              <a:off x="5684044" y="239910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6" name="Freeform: Shape 2735">
              <a:extLst>
                <a:ext uri="{FF2B5EF4-FFF2-40B4-BE49-F238E27FC236}">
                  <a16:creationId xmlns:a16="http://schemas.microsoft.com/office/drawing/2014/main" xmlns="" id="{5D13831C-7926-4A4F-8957-6F60BC3D4A22}"/>
                </a:ext>
              </a:extLst>
            </p:cNvPr>
            <p:cNvSpPr/>
            <p:nvPr/>
          </p:nvSpPr>
          <p:spPr>
            <a:xfrm>
              <a:off x="5683620" y="24188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7" name="Freeform: Shape 2736">
              <a:extLst>
                <a:ext uri="{FF2B5EF4-FFF2-40B4-BE49-F238E27FC236}">
                  <a16:creationId xmlns:a16="http://schemas.microsoft.com/office/drawing/2014/main" xmlns="" id="{4B150FB1-E5CB-4D4F-B238-C3E8B52EC2A5}"/>
                </a:ext>
              </a:extLst>
            </p:cNvPr>
            <p:cNvSpPr/>
            <p:nvPr/>
          </p:nvSpPr>
          <p:spPr>
            <a:xfrm>
              <a:off x="5687854" y="24283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8" name="Freeform: Shape 2737">
              <a:extLst>
                <a:ext uri="{FF2B5EF4-FFF2-40B4-BE49-F238E27FC236}">
                  <a16:creationId xmlns:a16="http://schemas.microsoft.com/office/drawing/2014/main" xmlns="" id="{A67F2F9F-BAC9-40D6-968B-F8EA933269AE}"/>
                </a:ext>
              </a:extLst>
            </p:cNvPr>
            <p:cNvSpPr/>
            <p:nvPr/>
          </p:nvSpPr>
          <p:spPr>
            <a:xfrm>
              <a:off x="5490263" y="233124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9" name="Freeform: Shape 2738">
              <a:extLst>
                <a:ext uri="{FF2B5EF4-FFF2-40B4-BE49-F238E27FC236}">
                  <a16:creationId xmlns:a16="http://schemas.microsoft.com/office/drawing/2014/main" xmlns="" id="{39DC2942-D7AC-4AF4-B92F-FC73E4A5796C}"/>
                </a:ext>
              </a:extLst>
            </p:cNvPr>
            <p:cNvSpPr/>
            <p:nvPr/>
          </p:nvSpPr>
          <p:spPr>
            <a:xfrm>
              <a:off x="5477351" y="2332725"/>
              <a:ext cx="28575" cy="142875"/>
            </a:xfrm>
            <a:custGeom>
              <a:avLst/>
              <a:gdLst>
                <a:gd name="connsiteX0" fmla="*/ 20479 w 28575"/>
                <a:gd name="connsiteY0" fmla="*/ 141870 h 142875"/>
                <a:gd name="connsiteX1" fmla="*/ 13811 w 28575"/>
                <a:gd name="connsiteY1" fmla="*/ 60907 h 142875"/>
                <a:gd name="connsiteX2" fmla="*/ 15716 w 28575"/>
                <a:gd name="connsiteY2" fmla="*/ 37095 h 142875"/>
                <a:gd name="connsiteX3" fmla="*/ 17621 w 28575"/>
                <a:gd name="connsiteY3" fmla="*/ 37095 h 142875"/>
                <a:gd name="connsiteX4" fmla="*/ 14764 w 28575"/>
                <a:gd name="connsiteY4" fmla="*/ 26617 h 142875"/>
                <a:gd name="connsiteX5" fmla="*/ 7144 w 28575"/>
                <a:gd name="connsiteY5" fmla="*/ 22807 h 142875"/>
                <a:gd name="connsiteX6" fmla="*/ 7144 w 28575"/>
                <a:gd name="connsiteY6" fmla="*/ 21855 h 142875"/>
                <a:gd name="connsiteX7" fmla="*/ 16669 w 28575"/>
                <a:gd name="connsiteY7" fmla="*/ 20902 h 142875"/>
                <a:gd name="connsiteX8" fmla="*/ 15716 w 28575"/>
                <a:gd name="connsiteY8" fmla="*/ 7567 h 142875"/>
                <a:gd name="connsiteX9" fmla="*/ 19526 w 28575"/>
                <a:gd name="connsiteY9" fmla="*/ 7567 h 142875"/>
                <a:gd name="connsiteX10" fmla="*/ 16669 w 28575"/>
                <a:gd name="connsiteY10" fmla="*/ 7567 h 142875"/>
                <a:gd name="connsiteX11" fmla="*/ 19526 w 28575"/>
                <a:gd name="connsiteY11" fmla="*/ 7567 h 142875"/>
                <a:gd name="connsiteX12" fmla="*/ 20479 w 28575"/>
                <a:gd name="connsiteY12" fmla="*/ 14187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75" h="142875">
                  <a:moveTo>
                    <a:pt x="20479" y="141870"/>
                  </a:moveTo>
                  <a:cubicBezTo>
                    <a:pt x="3334" y="134250"/>
                    <a:pt x="20479" y="62812"/>
                    <a:pt x="13811" y="60907"/>
                  </a:cubicBezTo>
                  <a:cubicBezTo>
                    <a:pt x="12859" y="58050"/>
                    <a:pt x="5239" y="39000"/>
                    <a:pt x="15716" y="37095"/>
                  </a:cubicBezTo>
                  <a:cubicBezTo>
                    <a:pt x="14764" y="36142"/>
                    <a:pt x="15716" y="36142"/>
                    <a:pt x="17621" y="37095"/>
                  </a:cubicBezTo>
                  <a:cubicBezTo>
                    <a:pt x="9049" y="33285"/>
                    <a:pt x="3334" y="25665"/>
                    <a:pt x="14764" y="26617"/>
                  </a:cubicBezTo>
                  <a:cubicBezTo>
                    <a:pt x="12859" y="28522"/>
                    <a:pt x="7144" y="23760"/>
                    <a:pt x="7144" y="22807"/>
                  </a:cubicBezTo>
                  <a:cubicBezTo>
                    <a:pt x="8096" y="22807"/>
                    <a:pt x="8096" y="22807"/>
                    <a:pt x="7144" y="21855"/>
                  </a:cubicBezTo>
                  <a:cubicBezTo>
                    <a:pt x="8096" y="18997"/>
                    <a:pt x="10954" y="20902"/>
                    <a:pt x="16669" y="20902"/>
                  </a:cubicBezTo>
                  <a:cubicBezTo>
                    <a:pt x="12859" y="26617"/>
                    <a:pt x="14764" y="6615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2386" y="15187"/>
                    <a:pt x="6191" y="124725"/>
                    <a:pt x="20479" y="1418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0" name="Freeform: Shape 2739">
              <a:extLst>
                <a:ext uri="{FF2B5EF4-FFF2-40B4-BE49-F238E27FC236}">
                  <a16:creationId xmlns:a16="http://schemas.microsoft.com/office/drawing/2014/main" xmlns="" id="{88C2B54A-A392-4572-8BC2-9601B7238439}"/>
                </a:ext>
              </a:extLst>
            </p:cNvPr>
            <p:cNvSpPr/>
            <p:nvPr/>
          </p:nvSpPr>
          <p:spPr>
            <a:xfrm>
              <a:off x="5487829" y="23321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1" name="Freeform: Shape 2740">
              <a:extLst>
                <a:ext uri="{FF2B5EF4-FFF2-40B4-BE49-F238E27FC236}">
                  <a16:creationId xmlns:a16="http://schemas.microsoft.com/office/drawing/2014/main" xmlns="" id="{33445CF2-E197-4C42-9A2F-5CD12523B03E}"/>
                </a:ext>
              </a:extLst>
            </p:cNvPr>
            <p:cNvSpPr/>
            <p:nvPr/>
          </p:nvSpPr>
          <p:spPr>
            <a:xfrm>
              <a:off x="5481690" y="23417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2" name="Freeform: Shape 2741">
              <a:extLst>
                <a:ext uri="{FF2B5EF4-FFF2-40B4-BE49-F238E27FC236}">
                  <a16:creationId xmlns:a16="http://schemas.microsoft.com/office/drawing/2014/main" xmlns="" id="{711AEDE9-D6C6-49C2-AA67-2E23E146F3CE}"/>
                </a:ext>
              </a:extLst>
            </p:cNvPr>
            <p:cNvSpPr/>
            <p:nvPr/>
          </p:nvSpPr>
          <p:spPr>
            <a:xfrm>
              <a:off x="5481161" y="234362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3" name="Freeform: Shape 2742">
              <a:extLst>
                <a:ext uri="{FF2B5EF4-FFF2-40B4-BE49-F238E27FC236}">
                  <a16:creationId xmlns:a16="http://schemas.microsoft.com/office/drawing/2014/main" xmlns="" id="{14E80C9E-2282-44C0-8270-CE574B10B665}"/>
                </a:ext>
              </a:extLst>
            </p:cNvPr>
            <p:cNvSpPr/>
            <p:nvPr/>
          </p:nvSpPr>
          <p:spPr>
            <a:xfrm>
              <a:off x="5477880" y="23464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4" name="Freeform: Shape 2743">
              <a:extLst>
                <a:ext uri="{FF2B5EF4-FFF2-40B4-BE49-F238E27FC236}">
                  <a16:creationId xmlns:a16="http://schemas.microsoft.com/office/drawing/2014/main" xmlns="" id="{FE85C01A-ECF6-456A-9DFF-980CCFEA1044}"/>
                </a:ext>
              </a:extLst>
            </p:cNvPr>
            <p:cNvSpPr/>
            <p:nvPr/>
          </p:nvSpPr>
          <p:spPr>
            <a:xfrm>
              <a:off x="5479785" y="23464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5" name="Freeform: Shape 2744">
              <a:extLst>
                <a:ext uri="{FF2B5EF4-FFF2-40B4-BE49-F238E27FC236}">
                  <a16:creationId xmlns:a16="http://schemas.microsoft.com/office/drawing/2014/main" xmlns="" id="{9E2AF3B1-79B7-40F4-93C1-8317A9E392E9}"/>
                </a:ext>
              </a:extLst>
            </p:cNvPr>
            <p:cNvSpPr/>
            <p:nvPr/>
          </p:nvSpPr>
          <p:spPr>
            <a:xfrm>
              <a:off x="5477880" y="235124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8096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6" name="Freeform: Shape 2745">
              <a:extLst>
                <a:ext uri="{FF2B5EF4-FFF2-40B4-BE49-F238E27FC236}">
                  <a16:creationId xmlns:a16="http://schemas.microsoft.com/office/drawing/2014/main" xmlns="" id="{01510FA5-A80D-46AA-81A5-253FB0E25DB0}"/>
                </a:ext>
              </a:extLst>
            </p:cNvPr>
            <p:cNvSpPr/>
            <p:nvPr/>
          </p:nvSpPr>
          <p:spPr>
            <a:xfrm>
              <a:off x="5478410" y="235410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7" name="Freeform: Shape 2746">
              <a:extLst>
                <a:ext uri="{FF2B5EF4-FFF2-40B4-BE49-F238E27FC236}">
                  <a16:creationId xmlns:a16="http://schemas.microsoft.com/office/drawing/2014/main" xmlns="" id="{6177BF34-D08C-4EAC-8741-4097C285E8BD}"/>
                </a:ext>
              </a:extLst>
            </p:cNvPr>
            <p:cNvSpPr/>
            <p:nvPr/>
          </p:nvSpPr>
          <p:spPr>
            <a:xfrm>
              <a:off x="5482114" y="23950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8" name="Freeform: Shape 2747">
              <a:extLst>
                <a:ext uri="{FF2B5EF4-FFF2-40B4-BE49-F238E27FC236}">
                  <a16:creationId xmlns:a16="http://schemas.microsoft.com/office/drawing/2014/main" xmlns="" id="{38F8D589-58D2-47C5-8A0F-5CAFBFC4E0F6}"/>
                </a:ext>
              </a:extLst>
            </p:cNvPr>
            <p:cNvSpPr/>
            <p:nvPr/>
          </p:nvSpPr>
          <p:spPr>
            <a:xfrm>
              <a:off x="5482643" y="24131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7144"/>
                    <a:pt x="7567" y="7144"/>
                  </a:cubicBezTo>
                  <a:cubicBezTo>
                    <a:pt x="6615" y="7144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9" name="Freeform: Shape 2748">
              <a:extLst>
                <a:ext uri="{FF2B5EF4-FFF2-40B4-BE49-F238E27FC236}">
                  <a16:creationId xmlns:a16="http://schemas.microsoft.com/office/drawing/2014/main" xmlns="" id="{82A94AD5-7FE6-4BD5-85B6-9A0A878E468C}"/>
                </a:ext>
              </a:extLst>
            </p:cNvPr>
            <p:cNvSpPr/>
            <p:nvPr/>
          </p:nvSpPr>
          <p:spPr>
            <a:xfrm>
              <a:off x="54868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001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0" name="Freeform: Shape 2749">
              <a:extLst>
                <a:ext uri="{FF2B5EF4-FFF2-40B4-BE49-F238E27FC236}">
                  <a16:creationId xmlns:a16="http://schemas.microsoft.com/office/drawing/2014/main" xmlns="" id="{530BBD5E-8208-42FF-AC36-6287E4D6CE12}"/>
                </a:ext>
              </a:extLst>
            </p:cNvPr>
            <p:cNvSpPr/>
            <p:nvPr/>
          </p:nvSpPr>
          <p:spPr>
            <a:xfrm>
              <a:off x="5295276" y="2356537"/>
              <a:ext cx="9525" cy="9525"/>
            </a:xfrm>
            <a:custGeom>
              <a:avLst/>
              <a:gdLst>
                <a:gd name="connsiteX0" fmla="*/ 8244 w 9525"/>
                <a:gd name="connsiteY0" fmla="*/ 7567 h 9525"/>
                <a:gd name="connsiteX1" fmla="*/ 8244 w 9525"/>
                <a:gd name="connsiteY1" fmla="*/ 7567 h 9525"/>
                <a:gd name="connsiteX2" fmla="*/ 82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567"/>
                  </a:moveTo>
                  <a:cubicBezTo>
                    <a:pt x="7291" y="6615"/>
                    <a:pt x="6339" y="7567"/>
                    <a:pt x="8244" y="7567"/>
                  </a:cubicBezTo>
                  <a:cubicBezTo>
                    <a:pt x="8244" y="7567"/>
                    <a:pt x="8244" y="7567"/>
                    <a:pt x="82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1" name="Freeform: Shape 2750">
              <a:extLst>
                <a:ext uri="{FF2B5EF4-FFF2-40B4-BE49-F238E27FC236}">
                  <a16:creationId xmlns:a16="http://schemas.microsoft.com/office/drawing/2014/main" xmlns="" id="{338D1819-69B3-4BC5-B341-83A45A9E7D50}"/>
                </a:ext>
              </a:extLst>
            </p:cNvPr>
            <p:cNvSpPr/>
            <p:nvPr/>
          </p:nvSpPr>
          <p:spPr>
            <a:xfrm>
              <a:off x="5280976" y="2357490"/>
              <a:ext cx="28575" cy="133350"/>
            </a:xfrm>
            <a:custGeom>
              <a:avLst/>
              <a:gdLst>
                <a:gd name="connsiteX0" fmla="*/ 12067 w 28575"/>
                <a:gd name="connsiteY0" fmla="*/ 126630 h 133350"/>
                <a:gd name="connsiteX1" fmla="*/ 14924 w 28575"/>
                <a:gd name="connsiteY1" fmla="*/ 54240 h 133350"/>
                <a:gd name="connsiteX2" fmla="*/ 17782 w 28575"/>
                <a:gd name="connsiteY2" fmla="*/ 33285 h 133350"/>
                <a:gd name="connsiteX3" fmla="*/ 19687 w 28575"/>
                <a:gd name="connsiteY3" fmla="*/ 33285 h 133350"/>
                <a:gd name="connsiteX4" fmla="*/ 17782 w 28575"/>
                <a:gd name="connsiteY4" fmla="*/ 23760 h 133350"/>
                <a:gd name="connsiteX5" fmla="*/ 15877 w 28575"/>
                <a:gd name="connsiteY5" fmla="*/ 21855 h 133350"/>
                <a:gd name="connsiteX6" fmla="*/ 10162 w 28575"/>
                <a:gd name="connsiteY6" fmla="*/ 20902 h 133350"/>
                <a:gd name="connsiteX7" fmla="*/ 10162 w 28575"/>
                <a:gd name="connsiteY7" fmla="*/ 19950 h 133350"/>
                <a:gd name="connsiteX8" fmla="*/ 19687 w 28575"/>
                <a:gd name="connsiteY8" fmla="*/ 18997 h 133350"/>
                <a:gd name="connsiteX9" fmla="*/ 18734 w 28575"/>
                <a:gd name="connsiteY9" fmla="*/ 7567 h 133350"/>
                <a:gd name="connsiteX10" fmla="*/ 22544 w 28575"/>
                <a:gd name="connsiteY10" fmla="*/ 7567 h 133350"/>
                <a:gd name="connsiteX11" fmla="*/ 19687 w 28575"/>
                <a:gd name="connsiteY11" fmla="*/ 7567 h 133350"/>
                <a:gd name="connsiteX12" fmla="*/ 22544 w 28575"/>
                <a:gd name="connsiteY12" fmla="*/ 7567 h 133350"/>
                <a:gd name="connsiteX13" fmla="*/ 12067 w 28575"/>
                <a:gd name="connsiteY13" fmla="*/ 12663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133350">
                  <a:moveTo>
                    <a:pt x="12067" y="126630"/>
                  </a:moveTo>
                  <a:cubicBezTo>
                    <a:pt x="-3173" y="118057"/>
                    <a:pt x="22544" y="58050"/>
                    <a:pt x="14924" y="54240"/>
                  </a:cubicBezTo>
                  <a:cubicBezTo>
                    <a:pt x="13972" y="51382"/>
                    <a:pt x="7304" y="35190"/>
                    <a:pt x="17782" y="33285"/>
                  </a:cubicBezTo>
                  <a:cubicBezTo>
                    <a:pt x="16829" y="32332"/>
                    <a:pt x="17782" y="32332"/>
                    <a:pt x="19687" y="33285"/>
                  </a:cubicBezTo>
                  <a:cubicBezTo>
                    <a:pt x="11114" y="29475"/>
                    <a:pt x="5399" y="22807"/>
                    <a:pt x="17782" y="23760"/>
                  </a:cubicBezTo>
                  <a:cubicBezTo>
                    <a:pt x="6352" y="31380"/>
                    <a:pt x="15877" y="15187"/>
                    <a:pt x="15877" y="21855"/>
                  </a:cubicBezTo>
                  <a:cubicBezTo>
                    <a:pt x="14924" y="19950"/>
                    <a:pt x="11114" y="21855"/>
                    <a:pt x="10162" y="20902"/>
                  </a:cubicBezTo>
                  <a:cubicBezTo>
                    <a:pt x="11114" y="20902"/>
                    <a:pt x="11114" y="20902"/>
                    <a:pt x="10162" y="19950"/>
                  </a:cubicBezTo>
                  <a:cubicBezTo>
                    <a:pt x="11114" y="17092"/>
                    <a:pt x="13972" y="18997"/>
                    <a:pt x="19687" y="18997"/>
                  </a:cubicBezTo>
                  <a:cubicBezTo>
                    <a:pt x="15877" y="24712"/>
                    <a:pt x="17782" y="6615"/>
                    <a:pt x="18734" y="7567"/>
                  </a:cubicBezTo>
                  <a:cubicBezTo>
                    <a:pt x="17782" y="6615"/>
                    <a:pt x="22544" y="7567"/>
                    <a:pt x="22544" y="7567"/>
                  </a:cubicBezTo>
                  <a:cubicBezTo>
                    <a:pt x="20639" y="8520"/>
                    <a:pt x="19687" y="7567"/>
                    <a:pt x="19687" y="7567"/>
                  </a:cubicBezTo>
                  <a:cubicBezTo>
                    <a:pt x="21592" y="8520"/>
                    <a:pt x="22544" y="8520"/>
                    <a:pt x="22544" y="7567"/>
                  </a:cubicBezTo>
                  <a:cubicBezTo>
                    <a:pt x="47309" y="15187"/>
                    <a:pt x="2542" y="111390"/>
                    <a:pt x="12067" y="1266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2" name="Freeform: Shape 2751">
              <a:extLst>
                <a:ext uri="{FF2B5EF4-FFF2-40B4-BE49-F238E27FC236}">
                  <a16:creationId xmlns:a16="http://schemas.microsoft.com/office/drawing/2014/main" xmlns="" id="{2B17EF57-2C9D-482A-8EDB-7D99CFE57452}"/>
                </a:ext>
              </a:extLst>
            </p:cNvPr>
            <p:cNvSpPr/>
            <p:nvPr/>
          </p:nvSpPr>
          <p:spPr>
            <a:xfrm>
              <a:off x="5293519" y="235696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3" name="Freeform: Shape 2752">
              <a:extLst>
                <a:ext uri="{FF2B5EF4-FFF2-40B4-BE49-F238E27FC236}">
                  <a16:creationId xmlns:a16="http://schemas.microsoft.com/office/drawing/2014/main" xmlns="" id="{E493B039-FA3C-4426-8CD1-938AC27DA982}"/>
                </a:ext>
              </a:extLst>
            </p:cNvPr>
            <p:cNvSpPr/>
            <p:nvPr/>
          </p:nvSpPr>
          <p:spPr>
            <a:xfrm>
              <a:off x="5286704" y="236553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4" name="Freeform: Shape 2753">
              <a:extLst>
                <a:ext uri="{FF2B5EF4-FFF2-40B4-BE49-F238E27FC236}">
                  <a16:creationId xmlns:a16="http://schemas.microsoft.com/office/drawing/2014/main" xmlns="" id="{EEBCB52F-38AC-4D03-8E4B-09BD7770972F}"/>
                </a:ext>
              </a:extLst>
            </p:cNvPr>
            <p:cNvSpPr/>
            <p:nvPr/>
          </p:nvSpPr>
          <p:spPr>
            <a:xfrm>
              <a:off x="5285899" y="23674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5" name="Freeform: Shape 2754">
              <a:extLst>
                <a:ext uri="{FF2B5EF4-FFF2-40B4-BE49-F238E27FC236}">
                  <a16:creationId xmlns:a16="http://schemas.microsoft.com/office/drawing/2014/main" xmlns="" id="{88CE4DE9-202D-4CDC-8EF7-7172D61B145E}"/>
                </a:ext>
              </a:extLst>
            </p:cNvPr>
            <p:cNvSpPr/>
            <p:nvPr/>
          </p:nvSpPr>
          <p:spPr>
            <a:xfrm>
              <a:off x="5283570" y="23702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6" name="Freeform: Shape 2755">
              <a:extLst>
                <a:ext uri="{FF2B5EF4-FFF2-40B4-BE49-F238E27FC236}">
                  <a16:creationId xmlns:a16="http://schemas.microsoft.com/office/drawing/2014/main" xmlns="" id="{E42D9BE2-28AC-45DB-9A54-DB4D5B375DD1}"/>
                </a:ext>
              </a:extLst>
            </p:cNvPr>
            <p:cNvSpPr/>
            <p:nvPr/>
          </p:nvSpPr>
          <p:spPr>
            <a:xfrm>
              <a:off x="5285475" y="23702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7" name="Freeform: Shape 2756">
              <a:extLst>
                <a:ext uri="{FF2B5EF4-FFF2-40B4-BE49-F238E27FC236}">
                  <a16:creationId xmlns:a16="http://schemas.microsoft.com/office/drawing/2014/main" xmlns="" id="{061F1A70-9134-44FB-8B8D-0142F07911CD}"/>
                </a:ext>
              </a:extLst>
            </p:cNvPr>
            <p:cNvSpPr/>
            <p:nvPr/>
          </p:nvSpPr>
          <p:spPr>
            <a:xfrm>
              <a:off x="5283570" y="237410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8" name="Freeform: Shape 2757">
              <a:extLst>
                <a:ext uri="{FF2B5EF4-FFF2-40B4-BE49-F238E27FC236}">
                  <a16:creationId xmlns:a16="http://schemas.microsoft.com/office/drawing/2014/main" xmlns="" id="{ED3710C4-22FD-47FC-8E11-9CECE0D2CF24}"/>
                </a:ext>
              </a:extLst>
            </p:cNvPr>
            <p:cNvSpPr/>
            <p:nvPr/>
          </p:nvSpPr>
          <p:spPr>
            <a:xfrm>
              <a:off x="5284100" y="237601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9" name="Freeform: Shape 2758">
              <a:extLst>
                <a:ext uri="{FF2B5EF4-FFF2-40B4-BE49-F238E27FC236}">
                  <a16:creationId xmlns:a16="http://schemas.microsoft.com/office/drawing/2014/main" xmlns="" id="{55994113-92B0-454A-94EA-D29A35D299BA}"/>
                </a:ext>
              </a:extLst>
            </p:cNvPr>
            <p:cNvSpPr/>
            <p:nvPr/>
          </p:nvSpPr>
          <p:spPr>
            <a:xfrm>
              <a:off x="5285899" y="24124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0" name="Freeform: Shape 2759">
              <a:extLst>
                <a:ext uri="{FF2B5EF4-FFF2-40B4-BE49-F238E27FC236}">
                  <a16:creationId xmlns:a16="http://schemas.microsoft.com/office/drawing/2014/main" xmlns="" id="{3A101F6B-450C-4029-8E87-52D667D52442}"/>
                </a:ext>
              </a:extLst>
            </p:cNvPr>
            <p:cNvSpPr/>
            <p:nvPr/>
          </p:nvSpPr>
          <p:spPr>
            <a:xfrm>
              <a:off x="5284523" y="24283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1" name="Freeform: Shape 2760">
              <a:extLst>
                <a:ext uri="{FF2B5EF4-FFF2-40B4-BE49-F238E27FC236}">
                  <a16:creationId xmlns:a16="http://schemas.microsoft.com/office/drawing/2014/main" xmlns="" id="{9EAD1D9A-2E66-4DF3-9E5B-CA05F02D60BE}"/>
                </a:ext>
              </a:extLst>
            </p:cNvPr>
            <p:cNvSpPr/>
            <p:nvPr/>
          </p:nvSpPr>
          <p:spPr>
            <a:xfrm>
              <a:off x="528780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2" name="Freeform: Shape 2761">
              <a:extLst>
                <a:ext uri="{FF2B5EF4-FFF2-40B4-BE49-F238E27FC236}">
                  <a16:creationId xmlns:a16="http://schemas.microsoft.com/office/drawing/2014/main" xmlns="" id="{178569EB-84DA-42C8-94AE-A8C6D622D3F1}"/>
                </a:ext>
              </a:extLst>
            </p:cNvPr>
            <p:cNvSpPr/>
            <p:nvPr/>
          </p:nvSpPr>
          <p:spPr>
            <a:xfrm>
              <a:off x="5123826" y="23521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ubicBezTo>
                    <a:pt x="8244" y="7144"/>
                    <a:pt x="8244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3" name="Freeform: Shape 2762">
              <a:extLst>
                <a:ext uri="{FF2B5EF4-FFF2-40B4-BE49-F238E27FC236}">
                  <a16:creationId xmlns:a16="http://schemas.microsoft.com/office/drawing/2014/main" xmlns="" id="{E939755F-EFE2-4CAC-883C-58ECD70C9FC2}"/>
                </a:ext>
              </a:extLst>
            </p:cNvPr>
            <p:cNvSpPr/>
            <p:nvPr/>
          </p:nvSpPr>
          <p:spPr>
            <a:xfrm>
              <a:off x="5111591" y="2353680"/>
              <a:ext cx="28575" cy="142875"/>
            </a:xfrm>
            <a:custGeom>
              <a:avLst/>
              <a:gdLst>
                <a:gd name="connsiteX0" fmla="*/ 19526 w 28575"/>
                <a:gd name="connsiteY0" fmla="*/ 139012 h 142875"/>
                <a:gd name="connsiteX1" fmla="*/ 13811 w 28575"/>
                <a:gd name="connsiteY1" fmla="*/ 59002 h 142875"/>
                <a:gd name="connsiteX2" fmla="*/ 15716 w 28575"/>
                <a:gd name="connsiteY2" fmla="*/ 36142 h 142875"/>
                <a:gd name="connsiteX3" fmla="*/ 17621 w 28575"/>
                <a:gd name="connsiteY3" fmla="*/ 36142 h 142875"/>
                <a:gd name="connsiteX4" fmla="*/ 14764 w 28575"/>
                <a:gd name="connsiteY4" fmla="*/ 25665 h 142875"/>
                <a:gd name="connsiteX5" fmla="*/ 7144 w 28575"/>
                <a:gd name="connsiteY5" fmla="*/ 21855 h 142875"/>
                <a:gd name="connsiteX6" fmla="*/ 7144 w 28575"/>
                <a:gd name="connsiteY6" fmla="*/ 20902 h 142875"/>
                <a:gd name="connsiteX7" fmla="*/ 16669 w 28575"/>
                <a:gd name="connsiteY7" fmla="*/ 19950 h 142875"/>
                <a:gd name="connsiteX8" fmla="*/ 15716 w 28575"/>
                <a:gd name="connsiteY8" fmla="*/ 7567 h 142875"/>
                <a:gd name="connsiteX9" fmla="*/ 19526 w 28575"/>
                <a:gd name="connsiteY9" fmla="*/ 7567 h 142875"/>
                <a:gd name="connsiteX10" fmla="*/ 16669 w 28575"/>
                <a:gd name="connsiteY10" fmla="*/ 7567 h 142875"/>
                <a:gd name="connsiteX11" fmla="*/ 19526 w 28575"/>
                <a:gd name="connsiteY11" fmla="*/ 7567 h 142875"/>
                <a:gd name="connsiteX12" fmla="*/ 19526 w 28575"/>
                <a:gd name="connsiteY12" fmla="*/ 13901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75" h="142875">
                  <a:moveTo>
                    <a:pt x="19526" y="139012"/>
                  </a:moveTo>
                  <a:cubicBezTo>
                    <a:pt x="1429" y="131392"/>
                    <a:pt x="20479" y="61860"/>
                    <a:pt x="13811" y="59002"/>
                  </a:cubicBezTo>
                  <a:cubicBezTo>
                    <a:pt x="12859" y="56145"/>
                    <a:pt x="5239" y="38047"/>
                    <a:pt x="15716" y="36142"/>
                  </a:cubicBezTo>
                  <a:cubicBezTo>
                    <a:pt x="14764" y="35190"/>
                    <a:pt x="15716" y="35190"/>
                    <a:pt x="17621" y="36142"/>
                  </a:cubicBezTo>
                  <a:cubicBezTo>
                    <a:pt x="9049" y="33285"/>
                    <a:pt x="3334" y="24712"/>
                    <a:pt x="14764" y="25665"/>
                  </a:cubicBezTo>
                  <a:cubicBezTo>
                    <a:pt x="12859" y="27570"/>
                    <a:pt x="8096" y="22807"/>
                    <a:pt x="7144" y="21855"/>
                  </a:cubicBezTo>
                  <a:cubicBezTo>
                    <a:pt x="8096" y="21855"/>
                    <a:pt x="8096" y="21855"/>
                    <a:pt x="7144" y="20902"/>
                  </a:cubicBezTo>
                  <a:cubicBezTo>
                    <a:pt x="8096" y="18045"/>
                    <a:pt x="10954" y="19950"/>
                    <a:pt x="16669" y="19950"/>
                  </a:cubicBezTo>
                  <a:cubicBezTo>
                    <a:pt x="12859" y="25665"/>
                    <a:pt x="14764" y="5662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1434" y="14235"/>
                    <a:pt x="6191" y="122820"/>
                    <a:pt x="19526" y="13901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4" name="Freeform: Shape 2763">
              <a:extLst>
                <a:ext uri="{FF2B5EF4-FFF2-40B4-BE49-F238E27FC236}">
                  <a16:creationId xmlns:a16="http://schemas.microsoft.com/office/drawing/2014/main" xmlns="" id="{DB324992-E315-43E9-B775-D84499A20856}"/>
                </a:ext>
              </a:extLst>
            </p:cNvPr>
            <p:cNvSpPr/>
            <p:nvPr/>
          </p:nvSpPr>
          <p:spPr>
            <a:xfrm>
              <a:off x="5122069" y="235315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8096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5" name="Freeform: Shape 2764">
              <a:extLst>
                <a:ext uri="{FF2B5EF4-FFF2-40B4-BE49-F238E27FC236}">
                  <a16:creationId xmlns:a16="http://schemas.microsoft.com/office/drawing/2014/main" xmlns="" id="{5F56AD0E-CA5B-401A-ADA4-D3FA86E3BB5F}"/>
                </a:ext>
              </a:extLst>
            </p:cNvPr>
            <p:cNvSpPr/>
            <p:nvPr/>
          </p:nvSpPr>
          <p:spPr>
            <a:xfrm>
              <a:off x="5115254" y="23626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6" name="Freeform: Shape 2765">
              <a:extLst>
                <a:ext uri="{FF2B5EF4-FFF2-40B4-BE49-F238E27FC236}">
                  <a16:creationId xmlns:a16="http://schemas.microsoft.com/office/drawing/2014/main" xmlns="" id="{BA03FC8D-2202-4F62-95DC-90B63E60F48B}"/>
                </a:ext>
              </a:extLst>
            </p:cNvPr>
            <p:cNvSpPr/>
            <p:nvPr/>
          </p:nvSpPr>
          <p:spPr>
            <a:xfrm>
              <a:off x="5114449" y="23636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7" name="Freeform: Shape 2766">
              <a:extLst>
                <a:ext uri="{FF2B5EF4-FFF2-40B4-BE49-F238E27FC236}">
                  <a16:creationId xmlns:a16="http://schemas.microsoft.com/office/drawing/2014/main" xmlns="" id="{B83BF707-9E97-424E-84C7-E4E7BB28BFC9}"/>
                </a:ext>
              </a:extLst>
            </p:cNvPr>
            <p:cNvSpPr/>
            <p:nvPr/>
          </p:nvSpPr>
          <p:spPr>
            <a:xfrm>
              <a:off x="5112120" y="236701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7567"/>
                    <a:pt x="7567" y="7567"/>
                  </a:cubicBezTo>
                  <a:cubicBezTo>
                    <a:pt x="7567" y="6615"/>
                    <a:pt x="7567" y="7567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8" name="Freeform: Shape 2767">
              <a:extLst>
                <a:ext uri="{FF2B5EF4-FFF2-40B4-BE49-F238E27FC236}">
                  <a16:creationId xmlns:a16="http://schemas.microsoft.com/office/drawing/2014/main" xmlns="" id="{59B2A6D5-A70C-42F2-8A4D-F043516E15F3}"/>
                </a:ext>
              </a:extLst>
            </p:cNvPr>
            <p:cNvSpPr/>
            <p:nvPr/>
          </p:nvSpPr>
          <p:spPr>
            <a:xfrm>
              <a:off x="5114025" y="23674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9" name="Freeform: Shape 2768">
              <a:extLst>
                <a:ext uri="{FF2B5EF4-FFF2-40B4-BE49-F238E27FC236}">
                  <a16:creationId xmlns:a16="http://schemas.microsoft.com/office/drawing/2014/main" xmlns="" id="{DE5BA7F1-08A5-4112-88B5-A882B9B38058}"/>
                </a:ext>
              </a:extLst>
            </p:cNvPr>
            <p:cNvSpPr/>
            <p:nvPr/>
          </p:nvSpPr>
          <p:spPr>
            <a:xfrm>
              <a:off x="5112120" y="237220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0" name="Freeform: Shape 2769">
              <a:extLst>
                <a:ext uri="{FF2B5EF4-FFF2-40B4-BE49-F238E27FC236}">
                  <a16:creationId xmlns:a16="http://schemas.microsoft.com/office/drawing/2014/main" xmlns="" id="{EB00C502-764B-4B95-90C2-69D8C0173934}"/>
                </a:ext>
              </a:extLst>
            </p:cNvPr>
            <p:cNvSpPr/>
            <p:nvPr/>
          </p:nvSpPr>
          <p:spPr>
            <a:xfrm>
              <a:off x="5112650" y="23741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1" name="Freeform: Shape 2770">
              <a:extLst>
                <a:ext uri="{FF2B5EF4-FFF2-40B4-BE49-F238E27FC236}">
                  <a16:creationId xmlns:a16="http://schemas.microsoft.com/office/drawing/2014/main" xmlns="" id="{E58046C4-BA76-49D1-B9A6-9CE28921B0E1}"/>
                </a:ext>
              </a:extLst>
            </p:cNvPr>
            <p:cNvSpPr/>
            <p:nvPr/>
          </p:nvSpPr>
          <p:spPr>
            <a:xfrm>
              <a:off x="5116354" y="241434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2" name="Freeform: Shape 2771">
              <a:extLst>
                <a:ext uri="{FF2B5EF4-FFF2-40B4-BE49-F238E27FC236}">
                  <a16:creationId xmlns:a16="http://schemas.microsoft.com/office/drawing/2014/main" xmlns="" id="{D0C1AE25-3405-4204-885E-3B682EC999FC}"/>
                </a:ext>
              </a:extLst>
            </p:cNvPr>
            <p:cNvSpPr/>
            <p:nvPr/>
          </p:nvSpPr>
          <p:spPr>
            <a:xfrm>
              <a:off x="5115930" y="243220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7144"/>
                    <a:pt x="7567" y="7144"/>
                  </a:cubicBezTo>
                  <a:cubicBezTo>
                    <a:pt x="6615" y="7144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3" name="Freeform: Shape 2772">
              <a:extLst>
                <a:ext uri="{FF2B5EF4-FFF2-40B4-BE49-F238E27FC236}">
                  <a16:creationId xmlns:a16="http://schemas.microsoft.com/office/drawing/2014/main" xmlns="" id="{D8348D69-F8F4-4C52-8A37-673C61153494}"/>
                </a:ext>
              </a:extLst>
            </p:cNvPr>
            <p:cNvSpPr/>
            <p:nvPr/>
          </p:nvSpPr>
          <p:spPr>
            <a:xfrm>
              <a:off x="5120164" y="2441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4" name="Freeform: Shape 2773">
              <a:extLst>
                <a:ext uri="{FF2B5EF4-FFF2-40B4-BE49-F238E27FC236}">
                  <a16:creationId xmlns:a16="http://schemas.microsoft.com/office/drawing/2014/main" xmlns="" id="{C5CC2912-82C3-4274-8411-D679A5BAABC0}"/>
                </a:ext>
              </a:extLst>
            </p:cNvPr>
            <p:cNvSpPr/>
            <p:nvPr/>
          </p:nvSpPr>
          <p:spPr>
            <a:xfrm>
              <a:off x="4964483" y="23689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6615"/>
                    <a:pt x="6615" y="7567"/>
                    <a:pt x="7567" y="7567"/>
                  </a:cubicBezTo>
                  <a:cubicBezTo>
                    <a:pt x="7567" y="7567"/>
                    <a:pt x="8520" y="7567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5" name="Freeform: Shape 2774">
              <a:extLst>
                <a:ext uri="{FF2B5EF4-FFF2-40B4-BE49-F238E27FC236}">
                  <a16:creationId xmlns:a16="http://schemas.microsoft.com/office/drawing/2014/main" xmlns="" id="{C4AC376D-8BDB-40F5-B413-80D5151EBA6D}"/>
                </a:ext>
              </a:extLst>
            </p:cNvPr>
            <p:cNvSpPr/>
            <p:nvPr/>
          </p:nvSpPr>
          <p:spPr>
            <a:xfrm>
              <a:off x="4951571" y="2370825"/>
              <a:ext cx="28575" cy="123825"/>
            </a:xfrm>
            <a:custGeom>
              <a:avLst/>
              <a:gdLst>
                <a:gd name="connsiteX0" fmla="*/ 19526 w 28575"/>
                <a:gd name="connsiteY0" fmla="*/ 118057 h 123825"/>
                <a:gd name="connsiteX1" fmla="*/ 13811 w 28575"/>
                <a:gd name="connsiteY1" fmla="*/ 51382 h 123825"/>
                <a:gd name="connsiteX2" fmla="*/ 15716 w 28575"/>
                <a:gd name="connsiteY2" fmla="*/ 31380 h 123825"/>
                <a:gd name="connsiteX3" fmla="*/ 17621 w 28575"/>
                <a:gd name="connsiteY3" fmla="*/ 31380 h 123825"/>
                <a:gd name="connsiteX4" fmla="*/ 14764 w 28575"/>
                <a:gd name="connsiteY4" fmla="*/ 22807 h 123825"/>
                <a:gd name="connsiteX5" fmla="*/ 12859 w 28575"/>
                <a:gd name="connsiteY5" fmla="*/ 20902 h 123825"/>
                <a:gd name="connsiteX6" fmla="*/ 7144 w 28575"/>
                <a:gd name="connsiteY6" fmla="*/ 19950 h 123825"/>
                <a:gd name="connsiteX7" fmla="*/ 7144 w 28575"/>
                <a:gd name="connsiteY7" fmla="*/ 18997 h 123825"/>
                <a:gd name="connsiteX8" fmla="*/ 16669 w 28575"/>
                <a:gd name="connsiteY8" fmla="*/ 18045 h 123825"/>
                <a:gd name="connsiteX9" fmla="*/ 15716 w 28575"/>
                <a:gd name="connsiteY9" fmla="*/ 7567 h 123825"/>
                <a:gd name="connsiteX10" fmla="*/ 19526 w 28575"/>
                <a:gd name="connsiteY10" fmla="*/ 7567 h 123825"/>
                <a:gd name="connsiteX11" fmla="*/ 16669 w 28575"/>
                <a:gd name="connsiteY11" fmla="*/ 7567 h 123825"/>
                <a:gd name="connsiteX12" fmla="*/ 19526 w 28575"/>
                <a:gd name="connsiteY12" fmla="*/ 7567 h 123825"/>
                <a:gd name="connsiteX13" fmla="*/ 19526 w 28575"/>
                <a:gd name="connsiteY13" fmla="*/ 11805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123825">
                  <a:moveTo>
                    <a:pt x="19526" y="118057"/>
                  </a:moveTo>
                  <a:cubicBezTo>
                    <a:pt x="5239" y="112342"/>
                    <a:pt x="18574" y="52335"/>
                    <a:pt x="13811" y="51382"/>
                  </a:cubicBezTo>
                  <a:cubicBezTo>
                    <a:pt x="12859" y="48525"/>
                    <a:pt x="5239" y="33285"/>
                    <a:pt x="15716" y="31380"/>
                  </a:cubicBezTo>
                  <a:cubicBezTo>
                    <a:pt x="14764" y="30427"/>
                    <a:pt x="15716" y="30427"/>
                    <a:pt x="17621" y="31380"/>
                  </a:cubicBezTo>
                  <a:cubicBezTo>
                    <a:pt x="8096" y="28522"/>
                    <a:pt x="3334" y="21855"/>
                    <a:pt x="14764" y="22807"/>
                  </a:cubicBezTo>
                  <a:cubicBezTo>
                    <a:pt x="2381" y="30427"/>
                    <a:pt x="12859" y="15187"/>
                    <a:pt x="12859" y="20902"/>
                  </a:cubicBezTo>
                  <a:cubicBezTo>
                    <a:pt x="11906" y="19950"/>
                    <a:pt x="8096" y="20902"/>
                    <a:pt x="7144" y="19950"/>
                  </a:cubicBezTo>
                  <a:cubicBezTo>
                    <a:pt x="8096" y="19950"/>
                    <a:pt x="8096" y="19950"/>
                    <a:pt x="7144" y="18997"/>
                  </a:cubicBezTo>
                  <a:cubicBezTo>
                    <a:pt x="8096" y="16140"/>
                    <a:pt x="10954" y="18045"/>
                    <a:pt x="16669" y="18045"/>
                  </a:cubicBezTo>
                  <a:cubicBezTo>
                    <a:pt x="11906" y="23760"/>
                    <a:pt x="14764" y="5662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0481" y="12330"/>
                    <a:pt x="7144" y="104722"/>
                    <a:pt x="19526" y="1180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6" name="Freeform: Shape 2775">
              <a:extLst>
                <a:ext uri="{FF2B5EF4-FFF2-40B4-BE49-F238E27FC236}">
                  <a16:creationId xmlns:a16="http://schemas.microsoft.com/office/drawing/2014/main" xmlns="" id="{C5B95A14-B600-4C5A-8EF0-226DE19AF68E}"/>
                </a:ext>
              </a:extLst>
            </p:cNvPr>
            <p:cNvSpPr/>
            <p:nvPr/>
          </p:nvSpPr>
          <p:spPr>
            <a:xfrm>
              <a:off x="4962049" y="23693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9049" y="8096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7" name="Freeform: Shape 2776">
              <a:extLst>
                <a:ext uri="{FF2B5EF4-FFF2-40B4-BE49-F238E27FC236}">
                  <a16:creationId xmlns:a16="http://schemas.microsoft.com/office/drawing/2014/main" xmlns="" id="{F96D6511-2791-482A-840E-68A4F2A23A8D}"/>
                </a:ext>
              </a:extLst>
            </p:cNvPr>
            <p:cNvSpPr/>
            <p:nvPr/>
          </p:nvSpPr>
          <p:spPr>
            <a:xfrm>
              <a:off x="4955910" y="23779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8" name="Freeform: Shape 2777">
              <a:extLst>
                <a:ext uri="{FF2B5EF4-FFF2-40B4-BE49-F238E27FC236}">
                  <a16:creationId xmlns:a16="http://schemas.microsoft.com/office/drawing/2014/main" xmlns="" id="{F79D0B1C-7559-4867-B61D-75C929CEA3C7}"/>
                </a:ext>
              </a:extLst>
            </p:cNvPr>
            <p:cNvSpPr/>
            <p:nvPr/>
          </p:nvSpPr>
          <p:spPr>
            <a:xfrm>
              <a:off x="4955381" y="237886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9" name="Freeform: Shape 2778">
              <a:extLst>
                <a:ext uri="{FF2B5EF4-FFF2-40B4-BE49-F238E27FC236}">
                  <a16:creationId xmlns:a16="http://schemas.microsoft.com/office/drawing/2014/main" xmlns="" id="{9A8D433D-C203-4A96-866E-00E73F0820E3}"/>
                </a:ext>
              </a:extLst>
            </p:cNvPr>
            <p:cNvSpPr/>
            <p:nvPr/>
          </p:nvSpPr>
          <p:spPr>
            <a:xfrm>
              <a:off x="4952100" y="23817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0" name="Freeform: Shape 2779">
              <a:extLst>
                <a:ext uri="{FF2B5EF4-FFF2-40B4-BE49-F238E27FC236}">
                  <a16:creationId xmlns:a16="http://schemas.microsoft.com/office/drawing/2014/main" xmlns="" id="{FB2D0DF2-B9C2-4644-BE6B-DAA16D311D91}"/>
                </a:ext>
              </a:extLst>
            </p:cNvPr>
            <p:cNvSpPr/>
            <p:nvPr/>
          </p:nvSpPr>
          <p:spPr>
            <a:xfrm>
              <a:off x="4954005" y="23817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1" name="Freeform: Shape 2780">
              <a:extLst>
                <a:ext uri="{FF2B5EF4-FFF2-40B4-BE49-F238E27FC236}">
                  <a16:creationId xmlns:a16="http://schemas.microsoft.com/office/drawing/2014/main" xmlns="" id="{2DFA2F53-E701-4F81-B6BE-99CF43B38D75}"/>
                </a:ext>
              </a:extLst>
            </p:cNvPr>
            <p:cNvSpPr/>
            <p:nvPr/>
          </p:nvSpPr>
          <p:spPr>
            <a:xfrm>
              <a:off x="4952100" y="238553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8096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2" name="Freeform: Shape 2781">
              <a:extLst>
                <a:ext uri="{FF2B5EF4-FFF2-40B4-BE49-F238E27FC236}">
                  <a16:creationId xmlns:a16="http://schemas.microsoft.com/office/drawing/2014/main" xmlns="" id="{0594BABD-8AC3-435A-BF3E-80DB8D4059CF}"/>
                </a:ext>
              </a:extLst>
            </p:cNvPr>
            <p:cNvSpPr/>
            <p:nvPr/>
          </p:nvSpPr>
          <p:spPr>
            <a:xfrm>
              <a:off x="4952630" y="2387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3" name="Freeform: Shape 2782">
              <a:extLst>
                <a:ext uri="{FF2B5EF4-FFF2-40B4-BE49-F238E27FC236}">
                  <a16:creationId xmlns:a16="http://schemas.microsoft.com/office/drawing/2014/main" xmlns="" id="{817D7C00-A8D0-40AA-8000-E158EA1B7B80}"/>
                </a:ext>
              </a:extLst>
            </p:cNvPr>
            <p:cNvSpPr/>
            <p:nvPr/>
          </p:nvSpPr>
          <p:spPr>
            <a:xfrm>
              <a:off x="4956334" y="24217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4" name="Freeform: Shape 2783">
              <a:extLst>
                <a:ext uri="{FF2B5EF4-FFF2-40B4-BE49-F238E27FC236}">
                  <a16:creationId xmlns:a16="http://schemas.microsoft.com/office/drawing/2014/main" xmlns="" id="{78CCEE8E-29BB-49E4-A19B-9D2069F3D905}"/>
                </a:ext>
              </a:extLst>
            </p:cNvPr>
            <p:cNvSpPr/>
            <p:nvPr/>
          </p:nvSpPr>
          <p:spPr>
            <a:xfrm>
              <a:off x="495591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5" name="Freeform: Shape 2784">
              <a:extLst>
                <a:ext uri="{FF2B5EF4-FFF2-40B4-BE49-F238E27FC236}">
                  <a16:creationId xmlns:a16="http://schemas.microsoft.com/office/drawing/2014/main" xmlns="" id="{DD1A6BF2-5458-44CC-A1E1-868B849B9E43}"/>
                </a:ext>
              </a:extLst>
            </p:cNvPr>
            <p:cNvSpPr/>
            <p:nvPr/>
          </p:nvSpPr>
          <p:spPr>
            <a:xfrm>
              <a:off x="4960144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6" name="Freeform: Shape 2785">
              <a:extLst>
                <a:ext uri="{FF2B5EF4-FFF2-40B4-BE49-F238E27FC236}">
                  <a16:creationId xmlns:a16="http://schemas.microsoft.com/office/drawing/2014/main" xmlns="" id="{E6925564-DE99-402F-8575-11ABABD51F71}"/>
                </a:ext>
              </a:extLst>
            </p:cNvPr>
            <p:cNvSpPr/>
            <p:nvPr/>
          </p:nvSpPr>
          <p:spPr>
            <a:xfrm>
              <a:off x="4799024" y="23617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ubicBezTo>
                    <a:pt x="8244" y="7144"/>
                    <a:pt x="8244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7" name="Freeform: Shape 2786">
              <a:extLst>
                <a:ext uri="{FF2B5EF4-FFF2-40B4-BE49-F238E27FC236}">
                  <a16:creationId xmlns:a16="http://schemas.microsoft.com/office/drawing/2014/main" xmlns="" id="{4BC6C160-33B1-45DC-8C95-D763D6F0E91A}"/>
                </a:ext>
              </a:extLst>
            </p:cNvPr>
            <p:cNvSpPr/>
            <p:nvPr/>
          </p:nvSpPr>
          <p:spPr>
            <a:xfrm>
              <a:off x="4785836" y="2363205"/>
              <a:ext cx="28575" cy="123825"/>
            </a:xfrm>
            <a:custGeom>
              <a:avLst/>
              <a:gdLst>
                <a:gd name="connsiteX0" fmla="*/ 20479 w 28575"/>
                <a:gd name="connsiteY0" fmla="*/ 118057 h 123825"/>
                <a:gd name="connsiteX1" fmla="*/ 13811 w 28575"/>
                <a:gd name="connsiteY1" fmla="*/ 51382 h 123825"/>
                <a:gd name="connsiteX2" fmla="*/ 15716 w 28575"/>
                <a:gd name="connsiteY2" fmla="*/ 31380 h 123825"/>
                <a:gd name="connsiteX3" fmla="*/ 17621 w 28575"/>
                <a:gd name="connsiteY3" fmla="*/ 31380 h 123825"/>
                <a:gd name="connsiteX4" fmla="*/ 14764 w 28575"/>
                <a:gd name="connsiteY4" fmla="*/ 22807 h 123825"/>
                <a:gd name="connsiteX5" fmla="*/ 12859 w 28575"/>
                <a:gd name="connsiteY5" fmla="*/ 20902 h 123825"/>
                <a:gd name="connsiteX6" fmla="*/ 7144 w 28575"/>
                <a:gd name="connsiteY6" fmla="*/ 19950 h 123825"/>
                <a:gd name="connsiteX7" fmla="*/ 7144 w 28575"/>
                <a:gd name="connsiteY7" fmla="*/ 18997 h 123825"/>
                <a:gd name="connsiteX8" fmla="*/ 16669 w 28575"/>
                <a:gd name="connsiteY8" fmla="*/ 18045 h 123825"/>
                <a:gd name="connsiteX9" fmla="*/ 15716 w 28575"/>
                <a:gd name="connsiteY9" fmla="*/ 7567 h 123825"/>
                <a:gd name="connsiteX10" fmla="*/ 19526 w 28575"/>
                <a:gd name="connsiteY10" fmla="*/ 7567 h 123825"/>
                <a:gd name="connsiteX11" fmla="*/ 16669 w 28575"/>
                <a:gd name="connsiteY11" fmla="*/ 7567 h 123825"/>
                <a:gd name="connsiteX12" fmla="*/ 19526 w 28575"/>
                <a:gd name="connsiteY12" fmla="*/ 7567 h 123825"/>
                <a:gd name="connsiteX13" fmla="*/ 20479 w 28575"/>
                <a:gd name="connsiteY13" fmla="*/ 11805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123825">
                  <a:moveTo>
                    <a:pt x="20479" y="118057"/>
                  </a:moveTo>
                  <a:cubicBezTo>
                    <a:pt x="7144" y="113295"/>
                    <a:pt x="17621" y="52335"/>
                    <a:pt x="13811" y="51382"/>
                  </a:cubicBezTo>
                  <a:cubicBezTo>
                    <a:pt x="12859" y="48525"/>
                    <a:pt x="5239" y="33285"/>
                    <a:pt x="15716" y="31380"/>
                  </a:cubicBezTo>
                  <a:cubicBezTo>
                    <a:pt x="14764" y="30427"/>
                    <a:pt x="15716" y="30427"/>
                    <a:pt x="17621" y="31380"/>
                  </a:cubicBezTo>
                  <a:cubicBezTo>
                    <a:pt x="8096" y="28522"/>
                    <a:pt x="3334" y="21855"/>
                    <a:pt x="14764" y="22807"/>
                  </a:cubicBezTo>
                  <a:cubicBezTo>
                    <a:pt x="2381" y="30427"/>
                    <a:pt x="12859" y="14235"/>
                    <a:pt x="12859" y="20902"/>
                  </a:cubicBezTo>
                  <a:cubicBezTo>
                    <a:pt x="11906" y="19950"/>
                    <a:pt x="8096" y="20902"/>
                    <a:pt x="7144" y="19950"/>
                  </a:cubicBezTo>
                  <a:cubicBezTo>
                    <a:pt x="8096" y="19950"/>
                    <a:pt x="8096" y="19950"/>
                    <a:pt x="7144" y="18997"/>
                  </a:cubicBezTo>
                  <a:cubicBezTo>
                    <a:pt x="8096" y="16140"/>
                    <a:pt x="10954" y="18045"/>
                    <a:pt x="16669" y="18045"/>
                  </a:cubicBezTo>
                  <a:cubicBezTo>
                    <a:pt x="11906" y="23760"/>
                    <a:pt x="14764" y="5662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1434" y="13282"/>
                    <a:pt x="8096" y="104722"/>
                    <a:pt x="20479" y="1180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8" name="Freeform: Shape 2787">
              <a:extLst>
                <a:ext uri="{FF2B5EF4-FFF2-40B4-BE49-F238E27FC236}">
                  <a16:creationId xmlns:a16="http://schemas.microsoft.com/office/drawing/2014/main" xmlns="" id="{C24EFDF2-FAF6-418B-A21E-63C1FECE870A}"/>
                </a:ext>
              </a:extLst>
            </p:cNvPr>
            <p:cNvSpPr/>
            <p:nvPr/>
          </p:nvSpPr>
          <p:spPr>
            <a:xfrm>
              <a:off x="4797266" y="236267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9" name="Freeform: Shape 2788">
              <a:extLst>
                <a:ext uri="{FF2B5EF4-FFF2-40B4-BE49-F238E27FC236}">
                  <a16:creationId xmlns:a16="http://schemas.microsoft.com/office/drawing/2014/main" xmlns="" id="{18571845-A52C-4299-8720-471776A8A68A}"/>
                </a:ext>
              </a:extLst>
            </p:cNvPr>
            <p:cNvSpPr/>
            <p:nvPr/>
          </p:nvSpPr>
          <p:spPr>
            <a:xfrm>
              <a:off x="4790705" y="237029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0" name="Freeform: Shape 2789">
              <a:extLst>
                <a:ext uri="{FF2B5EF4-FFF2-40B4-BE49-F238E27FC236}">
                  <a16:creationId xmlns:a16="http://schemas.microsoft.com/office/drawing/2014/main" xmlns="" id="{78FB2D7E-6351-4CDC-BA3C-BE7F18971392}"/>
                </a:ext>
              </a:extLst>
            </p:cNvPr>
            <p:cNvSpPr/>
            <p:nvPr/>
          </p:nvSpPr>
          <p:spPr>
            <a:xfrm>
              <a:off x="4789646" y="237124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1" name="Freeform: Shape 2790">
              <a:extLst>
                <a:ext uri="{FF2B5EF4-FFF2-40B4-BE49-F238E27FC236}">
                  <a16:creationId xmlns:a16="http://schemas.microsoft.com/office/drawing/2014/main" xmlns="" id="{A1F19BBD-67B5-4F35-83C3-0BA3FD8DD099}"/>
                </a:ext>
              </a:extLst>
            </p:cNvPr>
            <p:cNvSpPr/>
            <p:nvPr/>
          </p:nvSpPr>
          <p:spPr>
            <a:xfrm>
              <a:off x="4787318" y="237410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2" name="Freeform: Shape 2791">
              <a:extLst>
                <a:ext uri="{FF2B5EF4-FFF2-40B4-BE49-F238E27FC236}">
                  <a16:creationId xmlns:a16="http://schemas.microsoft.com/office/drawing/2014/main" xmlns="" id="{A7ED0AE2-BA26-416E-9D90-DCF7C11CB739}"/>
                </a:ext>
              </a:extLst>
            </p:cNvPr>
            <p:cNvSpPr/>
            <p:nvPr/>
          </p:nvSpPr>
          <p:spPr>
            <a:xfrm>
              <a:off x="4789223" y="237410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3" name="Freeform: Shape 2792">
              <a:extLst>
                <a:ext uri="{FF2B5EF4-FFF2-40B4-BE49-F238E27FC236}">
                  <a16:creationId xmlns:a16="http://schemas.microsoft.com/office/drawing/2014/main" xmlns="" id="{B20C24D8-4E69-4EAD-A9B8-76A327236AC1}"/>
                </a:ext>
              </a:extLst>
            </p:cNvPr>
            <p:cNvSpPr/>
            <p:nvPr/>
          </p:nvSpPr>
          <p:spPr>
            <a:xfrm>
              <a:off x="4787318" y="23779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8096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4" name="Freeform: Shape 2793">
              <a:extLst>
                <a:ext uri="{FF2B5EF4-FFF2-40B4-BE49-F238E27FC236}">
                  <a16:creationId xmlns:a16="http://schemas.microsoft.com/office/drawing/2014/main" xmlns="" id="{2450B95F-433B-4D40-A0A9-2959D1662F8E}"/>
                </a:ext>
              </a:extLst>
            </p:cNvPr>
            <p:cNvSpPr/>
            <p:nvPr/>
          </p:nvSpPr>
          <p:spPr>
            <a:xfrm>
              <a:off x="4787847" y="237982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5" name="Freeform: Shape 2794">
              <a:extLst>
                <a:ext uri="{FF2B5EF4-FFF2-40B4-BE49-F238E27FC236}">
                  <a16:creationId xmlns:a16="http://schemas.microsoft.com/office/drawing/2014/main" xmlns="" id="{E3B9B391-1893-41C3-9681-34B0F16D7DE0}"/>
                </a:ext>
              </a:extLst>
            </p:cNvPr>
            <p:cNvSpPr/>
            <p:nvPr/>
          </p:nvSpPr>
          <p:spPr>
            <a:xfrm>
              <a:off x="4791551" y="24141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6" name="Freeform: Shape 2795">
              <a:extLst>
                <a:ext uri="{FF2B5EF4-FFF2-40B4-BE49-F238E27FC236}">
                  <a16:creationId xmlns:a16="http://schemas.microsoft.com/office/drawing/2014/main" xmlns="" id="{B80ADD90-DB37-43E9-858D-FF7739BB60C7}"/>
                </a:ext>
              </a:extLst>
            </p:cNvPr>
            <p:cNvSpPr/>
            <p:nvPr/>
          </p:nvSpPr>
          <p:spPr>
            <a:xfrm>
              <a:off x="4791276" y="242935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8371" y="7144"/>
                    <a:pt x="7419" y="7144"/>
                    <a:pt x="7419" y="7144"/>
                  </a:cubicBezTo>
                  <a:cubicBezTo>
                    <a:pt x="6466" y="7144"/>
                    <a:pt x="8371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7" name="Freeform: Shape 2796">
              <a:extLst>
                <a:ext uri="{FF2B5EF4-FFF2-40B4-BE49-F238E27FC236}">
                  <a16:creationId xmlns:a16="http://schemas.microsoft.com/office/drawing/2014/main" xmlns="" id="{E3BC4331-B252-4637-AA7D-95C7218DB4FF}"/>
                </a:ext>
              </a:extLst>
            </p:cNvPr>
            <p:cNvSpPr/>
            <p:nvPr/>
          </p:nvSpPr>
          <p:spPr>
            <a:xfrm>
              <a:off x="4795361" y="24369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8" name="Freeform: Shape 2797">
              <a:extLst>
                <a:ext uri="{FF2B5EF4-FFF2-40B4-BE49-F238E27FC236}">
                  <a16:creationId xmlns:a16="http://schemas.microsoft.com/office/drawing/2014/main" xmlns="" id="{FE76622B-6997-4E1B-B574-C507D5EFF3A7}"/>
                </a:ext>
              </a:extLst>
            </p:cNvPr>
            <p:cNvSpPr/>
            <p:nvPr/>
          </p:nvSpPr>
          <p:spPr>
            <a:xfrm>
              <a:off x="4677104" y="2365110"/>
              <a:ext cx="9525" cy="9525"/>
            </a:xfrm>
            <a:custGeom>
              <a:avLst/>
              <a:gdLst>
                <a:gd name="connsiteX0" fmla="*/ 8244 w 9525"/>
                <a:gd name="connsiteY0" fmla="*/ 7567 h 9525"/>
                <a:gd name="connsiteX1" fmla="*/ 8244 w 9525"/>
                <a:gd name="connsiteY1" fmla="*/ 7567 h 9525"/>
                <a:gd name="connsiteX2" fmla="*/ 82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567"/>
                  </a:moveTo>
                  <a:cubicBezTo>
                    <a:pt x="7291" y="6615"/>
                    <a:pt x="6339" y="7567"/>
                    <a:pt x="8244" y="7567"/>
                  </a:cubicBezTo>
                  <a:cubicBezTo>
                    <a:pt x="8244" y="6615"/>
                    <a:pt x="8244" y="7567"/>
                    <a:pt x="82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9" name="Freeform: Shape 2798">
              <a:extLst>
                <a:ext uri="{FF2B5EF4-FFF2-40B4-BE49-F238E27FC236}">
                  <a16:creationId xmlns:a16="http://schemas.microsoft.com/office/drawing/2014/main" xmlns="" id="{942BAB99-CAB4-4CCF-AFA0-83DBB1C648FA}"/>
                </a:ext>
              </a:extLst>
            </p:cNvPr>
            <p:cNvSpPr/>
            <p:nvPr/>
          </p:nvSpPr>
          <p:spPr>
            <a:xfrm>
              <a:off x="4663916" y="2365110"/>
              <a:ext cx="28575" cy="114300"/>
            </a:xfrm>
            <a:custGeom>
              <a:avLst/>
              <a:gdLst>
                <a:gd name="connsiteX0" fmla="*/ 20479 w 28575"/>
                <a:gd name="connsiteY0" fmla="*/ 114247 h 114300"/>
                <a:gd name="connsiteX1" fmla="*/ 13811 w 28575"/>
                <a:gd name="connsiteY1" fmla="*/ 50430 h 114300"/>
                <a:gd name="connsiteX2" fmla="*/ 15716 w 28575"/>
                <a:gd name="connsiteY2" fmla="*/ 31380 h 114300"/>
                <a:gd name="connsiteX3" fmla="*/ 17621 w 28575"/>
                <a:gd name="connsiteY3" fmla="*/ 31380 h 114300"/>
                <a:gd name="connsiteX4" fmla="*/ 14764 w 28575"/>
                <a:gd name="connsiteY4" fmla="*/ 22807 h 114300"/>
                <a:gd name="connsiteX5" fmla="*/ 12859 w 28575"/>
                <a:gd name="connsiteY5" fmla="*/ 20902 h 114300"/>
                <a:gd name="connsiteX6" fmla="*/ 7144 w 28575"/>
                <a:gd name="connsiteY6" fmla="*/ 19949 h 114300"/>
                <a:gd name="connsiteX7" fmla="*/ 7144 w 28575"/>
                <a:gd name="connsiteY7" fmla="*/ 18997 h 114300"/>
                <a:gd name="connsiteX8" fmla="*/ 16669 w 28575"/>
                <a:gd name="connsiteY8" fmla="*/ 18045 h 114300"/>
                <a:gd name="connsiteX9" fmla="*/ 15716 w 28575"/>
                <a:gd name="connsiteY9" fmla="*/ 7567 h 114300"/>
                <a:gd name="connsiteX10" fmla="*/ 19526 w 28575"/>
                <a:gd name="connsiteY10" fmla="*/ 7567 h 114300"/>
                <a:gd name="connsiteX11" fmla="*/ 16669 w 28575"/>
                <a:gd name="connsiteY11" fmla="*/ 7567 h 114300"/>
                <a:gd name="connsiteX12" fmla="*/ 19526 w 28575"/>
                <a:gd name="connsiteY12" fmla="*/ 7567 h 114300"/>
                <a:gd name="connsiteX13" fmla="*/ 20479 w 28575"/>
                <a:gd name="connsiteY13" fmla="*/ 1142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114300">
                  <a:moveTo>
                    <a:pt x="20479" y="114247"/>
                  </a:moveTo>
                  <a:cubicBezTo>
                    <a:pt x="8096" y="110437"/>
                    <a:pt x="17621" y="51382"/>
                    <a:pt x="13811" y="50430"/>
                  </a:cubicBezTo>
                  <a:cubicBezTo>
                    <a:pt x="12859" y="47572"/>
                    <a:pt x="5239" y="33285"/>
                    <a:pt x="15716" y="31380"/>
                  </a:cubicBezTo>
                  <a:cubicBezTo>
                    <a:pt x="14764" y="30427"/>
                    <a:pt x="15716" y="30427"/>
                    <a:pt x="17621" y="31380"/>
                  </a:cubicBezTo>
                  <a:cubicBezTo>
                    <a:pt x="8096" y="28522"/>
                    <a:pt x="4286" y="21855"/>
                    <a:pt x="14764" y="22807"/>
                  </a:cubicBezTo>
                  <a:cubicBezTo>
                    <a:pt x="2381" y="29474"/>
                    <a:pt x="12859" y="15187"/>
                    <a:pt x="12859" y="20902"/>
                  </a:cubicBezTo>
                  <a:cubicBezTo>
                    <a:pt x="11906" y="19949"/>
                    <a:pt x="8096" y="20902"/>
                    <a:pt x="7144" y="19949"/>
                  </a:cubicBezTo>
                  <a:cubicBezTo>
                    <a:pt x="8096" y="19949"/>
                    <a:pt x="8096" y="19949"/>
                    <a:pt x="7144" y="18997"/>
                  </a:cubicBezTo>
                  <a:cubicBezTo>
                    <a:pt x="9049" y="16140"/>
                    <a:pt x="10954" y="18045"/>
                    <a:pt x="16669" y="18045"/>
                  </a:cubicBezTo>
                  <a:cubicBezTo>
                    <a:pt x="11906" y="23760"/>
                    <a:pt x="14764" y="6615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7621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1434" y="14235"/>
                    <a:pt x="8096" y="101865"/>
                    <a:pt x="20479" y="1142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0" name="Freeform: Shape 2799">
              <a:extLst>
                <a:ext uri="{FF2B5EF4-FFF2-40B4-BE49-F238E27FC236}">
                  <a16:creationId xmlns:a16="http://schemas.microsoft.com/office/drawing/2014/main" xmlns="" id="{AECD58A3-7CCE-4154-86EF-3E8EEAB14CA0}"/>
                </a:ext>
              </a:extLst>
            </p:cNvPr>
            <p:cNvSpPr/>
            <p:nvPr/>
          </p:nvSpPr>
          <p:spPr>
            <a:xfrm>
              <a:off x="4675346" y="236553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1" name="Freeform: Shape 2800">
              <a:extLst>
                <a:ext uri="{FF2B5EF4-FFF2-40B4-BE49-F238E27FC236}">
                  <a16:creationId xmlns:a16="http://schemas.microsoft.com/office/drawing/2014/main" xmlns="" id="{8A15D5F1-6954-49BE-81FE-791A253B378A}"/>
                </a:ext>
              </a:extLst>
            </p:cNvPr>
            <p:cNvSpPr/>
            <p:nvPr/>
          </p:nvSpPr>
          <p:spPr>
            <a:xfrm>
              <a:off x="4668785" y="237315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2" name="Freeform: Shape 2801">
              <a:extLst>
                <a:ext uri="{FF2B5EF4-FFF2-40B4-BE49-F238E27FC236}">
                  <a16:creationId xmlns:a16="http://schemas.microsoft.com/office/drawing/2014/main" xmlns="" id="{11996FE5-27DD-4F36-80EF-A49DD4778782}"/>
                </a:ext>
              </a:extLst>
            </p:cNvPr>
            <p:cNvSpPr/>
            <p:nvPr/>
          </p:nvSpPr>
          <p:spPr>
            <a:xfrm>
              <a:off x="4668679" y="237410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3" name="Freeform: Shape 2802">
              <a:extLst>
                <a:ext uri="{FF2B5EF4-FFF2-40B4-BE49-F238E27FC236}">
                  <a16:creationId xmlns:a16="http://schemas.microsoft.com/office/drawing/2014/main" xmlns="" id="{7B9719FD-3A2B-4080-9259-4BAEF6AAE1CE}"/>
                </a:ext>
              </a:extLst>
            </p:cNvPr>
            <p:cNvSpPr/>
            <p:nvPr/>
          </p:nvSpPr>
          <p:spPr>
            <a:xfrm>
              <a:off x="4665398" y="23769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4" name="Freeform: Shape 2803">
              <a:extLst>
                <a:ext uri="{FF2B5EF4-FFF2-40B4-BE49-F238E27FC236}">
                  <a16:creationId xmlns:a16="http://schemas.microsoft.com/office/drawing/2014/main" xmlns="" id="{AE1AC650-A41B-4E80-8E72-2B4CD16E44FB}"/>
                </a:ext>
              </a:extLst>
            </p:cNvPr>
            <p:cNvSpPr/>
            <p:nvPr/>
          </p:nvSpPr>
          <p:spPr>
            <a:xfrm>
              <a:off x="4667303" y="23769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5" name="Freeform: Shape 2804">
              <a:extLst>
                <a:ext uri="{FF2B5EF4-FFF2-40B4-BE49-F238E27FC236}">
                  <a16:creationId xmlns:a16="http://schemas.microsoft.com/office/drawing/2014/main" xmlns="" id="{294BC896-9901-40E8-8837-73309BD9FAB4}"/>
                </a:ext>
              </a:extLst>
            </p:cNvPr>
            <p:cNvSpPr/>
            <p:nvPr/>
          </p:nvSpPr>
          <p:spPr>
            <a:xfrm>
              <a:off x="4665398" y="23807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6" name="Freeform: Shape 2805">
              <a:extLst>
                <a:ext uri="{FF2B5EF4-FFF2-40B4-BE49-F238E27FC236}">
                  <a16:creationId xmlns:a16="http://schemas.microsoft.com/office/drawing/2014/main" xmlns="" id="{4BA9C1CA-4FD8-4024-97F3-A94797D5AD47}"/>
                </a:ext>
              </a:extLst>
            </p:cNvPr>
            <p:cNvSpPr/>
            <p:nvPr/>
          </p:nvSpPr>
          <p:spPr>
            <a:xfrm>
              <a:off x="4665927" y="2382678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7" name="Freeform: Shape 2806">
              <a:extLst>
                <a:ext uri="{FF2B5EF4-FFF2-40B4-BE49-F238E27FC236}">
                  <a16:creationId xmlns:a16="http://schemas.microsoft.com/office/drawing/2014/main" xmlns="" id="{AE58EA2A-CE78-49E4-9D23-1ED68D9821DF}"/>
                </a:ext>
              </a:extLst>
            </p:cNvPr>
            <p:cNvSpPr/>
            <p:nvPr/>
          </p:nvSpPr>
          <p:spPr>
            <a:xfrm>
              <a:off x="4669631" y="24150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8" name="Freeform: Shape 2807">
              <a:extLst>
                <a:ext uri="{FF2B5EF4-FFF2-40B4-BE49-F238E27FC236}">
                  <a16:creationId xmlns:a16="http://schemas.microsoft.com/office/drawing/2014/main" xmlns="" id="{456CF814-4EE8-4574-8B70-FDCFBF02AA85}"/>
                </a:ext>
              </a:extLst>
            </p:cNvPr>
            <p:cNvSpPr/>
            <p:nvPr/>
          </p:nvSpPr>
          <p:spPr>
            <a:xfrm>
              <a:off x="4669356" y="242935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8371" y="7144"/>
                    <a:pt x="7419" y="7144"/>
                    <a:pt x="7419" y="7144"/>
                  </a:cubicBezTo>
                  <a:cubicBezTo>
                    <a:pt x="6466" y="7144"/>
                    <a:pt x="8371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9" name="Freeform: Shape 2808">
              <a:extLst>
                <a:ext uri="{FF2B5EF4-FFF2-40B4-BE49-F238E27FC236}">
                  <a16:creationId xmlns:a16="http://schemas.microsoft.com/office/drawing/2014/main" xmlns="" id="{88FA9DBA-7653-42E0-A394-06E38BF8DF4C}"/>
                </a:ext>
              </a:extLst>
            </p:cNvPr>
            <p:cNvSpPr/>
            <p:nvPr/>
          </p:nvSpPr>
          <p:spPr>
            <a:xfrm>
              <a:off x="4673441" y="24369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0" name="Freeform: Shape 2809">
              <a:extLst>
                <a:ext uri="{FF2B5EF4-FFF2-40B4-BE49-F238E27FC236}">
                  <a16:creationId xmlns:a16="http://schemas.microsoft.com/office/drawing/2014/main" xmlns="" id="{751AB735-248B-420B-9259-E1B123A1BE2F}"/>
                </a:ext>
              </a:extLst>
            </p:cNvPr>
            <p:cNvSpPr/>
            <p:nvPr/>
          </p:nvSpPr>
          <p:spPr>
            <a:xfrm>
              <a:off x="4528238" y="23569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7144"/>
                    <a:pt x="8520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1" name="Freeform: Shape 2810">
              <a:extLst>
                <a:ext uri="{FF2B5EF4-FFF2-40B4-BE49-F238E27FC236}">
                  <a16:creationId xmlns:a16="http://schemas.microsoft.com/office/drawing/2014/main" xmlns="" id="{A9F03AF3-0461-40CA-8398-29A4DD27C7AD}"/>
                </a:ext>
              </a:extLst>
            </p:cNvPr>
            <p:cNvSpPr/>
            <p:nvPr/>
          </p:nvSpPr>
          <p:spPr>
            <a:xfrm>
              <a:off x="4517231" y="2358866"/>
              <a:ext cx="47625" cy="142875"/>
            </a:xfrm>
            <a:custGeom>
              <a:avLst/>
              <a:gdLst>
                <a:gd name="connsiteX0" fmla="*/ 45244 w 47625"/>
                <a:gd name="connsiteY0" fmla="*/ 136684 h 142875"/>
                <a:gd name="connsiteX1" fmla="*/ 22384 w 47625"/>
                <a:gd name="connsiteY1" fmla="*/ 59531 h 142875"/>
                <a:gd name="connsiteX2" fmla="*/ 19526 w 47625"/>
                <a:gd name="connsiteY2" fmla="*/ 36671 h 142875"/>
                <a:gd name="connsiteX3" fmla="*/ 21431 w 47625"/>
                <a:gd name="connsiteY3" fmla="*/ 35719 h 142875"/>
                <a:gd name="connsiteX4" fmla="*/ 16669 w 47625"/>
                <a:gd name="connsiteY4" fmla="*/ 26194 h 142875"/>
                <a:gd name="connsiteX5" fmla="*/ 8096 w 47625"/>
                <a:gd name="connsiteY5" fmla="*/ 24289 h 142875"/>
                <a:gd name="connsiteX6" fmla="*/ 7144 w 47625"/>
                <a:gd name="connsiteY6" fmla="*/ 23336 h 142875"/>
                <a:gd name="connsiteX7" fmla="*/ 16669 w 47625"/>
                <a:gd name="connsiteY7" fmla="*/ 20479 h 142875"/>
                <a:gd name="connsiteX8" fmla="*/ 13811 w 47625"/>
                <a:gd name="connsiteY8" fmla="*/ 8096 h 142875"/>
                <a:gd name="connsiteX9" fmla="*/ 17621 w 47625"/>
                <a:gd name="connsiteY9" fmla="*/ 7144 h 142875"/>
                <a:gd name="connsiteX10" fmla="*/ 14764 w 47625"/>
                <a:gd name="connsiteY10" fmla="*/ 8096 h 142875"/>
                <a:gd name="connsiteX11" fmla="*/ 17621 w 47625"/>
                <a:gd name="connsiteY11" fmla="*/ 8096 h 142875"/>
                <a:gd name="connsiteX12" fmla="*/ 45244 w 47625"/>
                <a:gd name="connsiteY12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5" h="142875">
                  <a:moveTo>
                    <a:pt x="45244" y="136684"/>
                  </a:moveTo>
                  <a:cubicBezTo>
                    <a:pt x="27146" y="133826"/>
                    <a:pt x="29051" y="61436"/>
                    <a:pt x="22384" y="59531"/>
                  </a:cubicBezTo>
                  <a:cubicBezTo>
                    <a:pt x="21431" y="56674"/>
                    <a:pt x="10001" y="40481"/>
                    <a:pt x="19526" y="36671"/>
                  </a:cubicBezTo>
                  <a:cubicBezTo>
                    <a:pt x="18574" y="35719"/>
                    <a:pt x="19526" y="35719"/>
                    <a:pt x="21431" y="35719"/>
                  </a:cubicBezTo>
                  <a:cubicBezTo>
                    <a:pt x="11906" y="33814"/>
                    <a:pt x="5239" y="27146"/>
                    <a:pt x="16669" y="26194"/>
                  </a:cubicBezTo>
                  <a:cubicBezTo>
                    <a:pt x="14764" y="28099"/>
                    <a:pt x="9049" y="25241"/>
                    <a:pt x="8096" y="24289"/>
                  </a:cubicBezTo>
                  <a:cubicBezTo>
                    <a:pt x="9049" y="24289"/>
                    <a:pt x="9049" y="24289"/>
                    <a:pt x="7144" y="23336"/>
                  </a:cubicBezTo>
                  <a:cubicBezTo>
                    <a:pt x="8096" y="20479"/>
                    <a:pt x="10954" y="21431"/>
                    <a:pt x="16669" y="20479"/>
                  </a:cubicBezTo>
                  <a:cubicBezTo>
                    <a:pt x="13811" y="27146"/>
                    <a:pt x="11906" y="7144"/>
                    <a:pt x="13811" y="8096"/>
                  </a:cubicBezTo>
                  <a:cubicBezTo>
                    <a:pt x="12859" y="7144"/>
                    <a:pt x="17621" y="8096"/>
                    <a:pt x="17621" y="7144"/>
                  </a:cubicBezTo>
                  <a:cubicBezTo>
                    <a:pt x="16669" y="8096"/>
                    <a:pt x="14764" y="8096"/>
                    <a:pt x="14764" y="8096"/>
                  </a:cubicBezTo>
                  <a:cubicBezTo>
                    <a:pt x="16669" y="9049"/>
                    <a:pt x="17621" y="9049"/>
                    <a:pt x="17621" y="8096"/>
                  </a:cubicBezTo>
                  <a:cubicBezTo>
                    <a:pt x="41434" y="10001"/>
                    <a:pt x="29051" y="122396"/>
                    <a:pt x="45244" y="1366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2" name="Freeform: Shape 2811">
              <a:extLst>
                <a:ext uri="{FF2B5EF4-FFF2-40B4-BE49-F238E27FC236}">
                  <a16:creationId xmlns:a16="http://schemas.microsoft.com/office/drawing/2014/main" xmlns="" id="{C665F835-A023-4158-8B3F-8B2114B75C23}"/>
                </a:ext>
              </a:extLst>
            </p:cNvPr>
            <p:cNvSpPr/>
            <p:nvPr/>
          </p:nvSpPr>
          <p:spPr>
            <a:xfrm>
              <a:off x="4526756" y="2357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3" name="Freeform: Shape 2812">
              <a:extLst>
                <a:ext uri="{FF2B5EF4-FFF2-40B4-BE49-F238E27FC236}">
                  <a16:creationId xmlns:a16="http://schemas.microsoft.com/office/drawing/2014/main" xmlns="" id="{3BEC754C-78CB-46EB-A452-A77A33A4492F}"/>
                </a:ext>
              </a:extLst>
            </p:cNvPr>
            <p:cNvSpPr/>
            <p:nvPr/>
          </p:nvSpPr>
          <p:spPr>
            <a:xfrm>
              <a:off x="4521846" y="2368391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4" name="Freeform: Shape 2813">
              <a:extLst>
                <a:ext uri="{FF2B5EF4-FFF2-40B4-BE49-F238E27FC236}">
                  <a16:creationId xmlns:a16="http://schemas.microsoft.com/office/drawing/2014/main" xmlns="" id="{5C648F7B-2D06-4127-9625-4AE93FB46C73}"/>
                </a:ext>
              </a:extLst>
            </p:cNvPr>
            <p:cNvSpPr/>
            <p:nvPr/>
          </p:nvSpPr>
          <p:spPr>
            <a:xfrm>
              <a:off x="4521041" y="23702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5" name="Freeform: Shape 2814">
              <a:extLst>
                <a:ext uri="{FF2B5EF4-FFF2-40B4-BE49-F238E27FC236}">
                  <a16:creationId xmlns:a16="http://schemas.microsoft.com/office/drawing/2014/main" xmlns="" id="{32475987-7385-4BD1-88C1-CC793DD2EFC2}"/>
                </a:ext>
              </a:extLst>
            </p:cNvPr>
            <p:cNvSpPr/>
            <p:nvPr/>
          </p:nvSpPr>
          <p:spPr>
            <a:xfrm>
              <a:off x="4519136" y="23741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6" name="Freeform: Shape 2815">
              <a:extLst>
                <a:ext uri="{FF2B5EF4-FFF2-40B4-BE49-F238E27FC236}">
                  <a16:creationId xmlns:a16="http://schemas.microsoft.com/office/drawing/2014/main" xmlns="" id="{1C79ACF4-210A-4ED0-A92A-55296879914A}"/>
                </a:ext>
              </a:extLst>
            </p:cNvPr>
            <p:cNvSpPr/>
            <p:nvPr/>
          </p:nvSpPr>
          <p:spPr>
            <a:xfrm>
              <a:off x="4521147" y="23741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  <a:gd name="connsiteX2" fmla="*/ 7990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7038" y="7144"/>
                    <a:pt x="7990" y="7144"/>
                  </a:cubicBez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7" name="Freeform: Shape 2816">
              <a:extLst>
                <a:ext uri="{FF2B5EF4-FFF2-40B4-BE49-F238E27FC236}">
                  <a16:creationId xmlns:a16="http://schemas.microsoft.com/office/drawing/2014/main" xmlns="" id="{7BAC6E85-C91A-4A4A-896E-06BFD91B94FA}"/>
                </a:ext>
              </a:extLst>
            </p:cNvPr>
            <p:cNvSpPr/>
            <p:nvPr/>
          </p:nvSpPr>
          <p:spPr>
            <a:xfrm>
              <a:off x="4520195" y="2378868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  <a:gd name="connsiteX2" fmla="*/ 7990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7990" y="7144"/>
                    <a:pt x="7990" y="7144"/>
                  </a:cubicBez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8" name="Freeform: Shape 2817">
              <a:extLst>
                <a:ext uri="{FF2B5EF4-FFF2-40B4-BE49-F238E27FC236}">
                  <a16:creationId xmlns:a16="http://schemas.microsoft.com/office/drawing/2014/main" xmlns="" id="{BE1AA28F-AC96-4C31-A061-7433680D1E86}"/>
                </a:ext>
              </a:extLst>
            </p:cNvPr>
            <p:cNvSpPr/>
            <p:nvPr/>
          </p:nvSpPr>
          <p:spPr>
            <a:xfrm>
              <a:off x="4521147" y="238077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9" name="Freeform: Shape 2818">
              <a:extLst>
                <a:ext uri="{FF2B5EF4-FFF2-40B4-BE49-F238E27FC236}">
                  <a16:creationId xmlns:a16="http://schemas.microsoft.com/office/drawing/2014/main" xmlns="" id="{7D58A79C-617F-476D-A61E-059393F0D2EB}"/>
                </a:ext>
              </a:extLst>
            </p:cNvPr>
            <p:cNvSpPr/>
            <p:nvPr/>
          </p:nvSpPr>
          <p:spPr>
            <a:xfrm>
              <a:off x="4533424" y="2419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0" name="Freeform: Shape 2819">
              <a:extLst>
                <a:ext uri="{FF2B5EF4-FFF2-40B4-BE49-F238E27FC236}">
                  <a16:creationId xmlns:a16="http://schemas.microsoft.com/office/drawing/2014/main" xmlns="" id="{5BD03BCA-AA7E-4A00-9EED-785FF71E558B}"/>
                </a:ext>
              </a:extLst>
            </p:cNvPr>
            <p:cNvSpPr/>
            <p:nvPr/>
          </p:nvSpPr>
          <p:spPr>
            <a:xfrm>
              <a:off x="453681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6615" y="8096"/>
                    <a:pt x="7567" y="7144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1" name="Freeform: Shape 2820">
              <a:extLst>
                <a:ext uri="{FF2B5EF4-FFF2-40B4-BE49-F238E27FC236}">
                  <a16:creationId xmlns:a16="http://schemas.microsoft.com/office/drawing/2014/main" xmlns="" id="{A3499B47-7FF4-4AFD-B71F-14D19C9F58A5}"/>
                </a:ext>
              </a:extLst>
            </p:cNvPr>
            <p:cNvSpPr/>
            <p:nvPr/>
          </p:nvSpPr>
          <p:spPr>
            <a:xfrm>
              <a:off x="4542949" y="244578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1095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22" name="Group 2821">
            <a:extLst>
              <a:ext uri="{FF2B5EF4-FFF2-40B4-BE49-F238E27FC236}">
                <a16:creationId xmlns:a16="http://schemas.microsoft.com/office/drawing/2014/main" xmlns="" id="{31CCE455-DBA9-4F39-9E41-D1724B6A9AFE}"/>
              </a:ext>
            </a:extLst>
          </p:cNvPr>
          <p:cNvGrpSpPr/>
          <p:nvPr/>
        </p:nvGrpSpPr>
        <p:grpSpPr>
          <a:xfrm flipH="1">
            <a:off x="3218022" y="1194561"/>
            <a:ext cx="224583" cy="305198"/>
            <a:chOff x="4708260" y="456723"/>
            <a:chExt cx="659554" cy="896303"/>
          </a:xfrm>
        </p:grpSpPr>
        <p:sp>
          <p:nvSpPr>
            <p:cNvPr id="2823" name="Freeform: Shape 2822">
              <a:extLst>
                <a:ext uri="{FF2B5EF4-FFF2-40B4-BE49-F238E27FC236}">
                  <a16:creationId xmlns:a16="http://schemas.microsoft.com/office/drawing/2014/main" xmlns="" id="{F353CB51-A099-42E8-951C-6FDFFCE1DC65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4" name="Freeform: Shape 2823">
              <a:extLst>
                <a:ext uri="{FF2B5EF4-FFF2-40B4-BE49-F238E27FC236}">
                  <a16:creationId xmlns:a16="http://schemas.microsoft.com/office/drawing/2014/main" xmlns="" id="{A4CCCB54-1E4A-4626-8D3D-0C987FDF38C7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5" name="Freeform: Shape 2824">
              <a:extLst>
                <a:ext uri="{FF2B5EF4-FFF2-40B4-BE49-F238E27FC236}">
                  <a16:creationId xmlns:a16="http://schemas.microsoft.com/office/drawing/2014/main" xmlns="" id="{7FEB6629-4A5E-4D26-9D34-9772682DBA42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6" name="Freeform: Shape 2825">
              <a:extLst>
                <a:ext uri="{FF2B5EF4-FFF2-40B4-BE49-F238E27FC236}">
                  <a16:creationId xmlns:a16="http://schemas.microsoft.com/office/drawing/2014/main" xmlns="" id="{0AB82189-95BB-46E6-9B78-736F901A0D61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7" name="Freeform: Shape 2826">
              <a:extLst>
                <a:ext uri="{FF2B5EF4-FFF2-40B4-BE49-F238E27FC236}">
                  <a16:creationId xmlns:a16="http://schemas.microsoft.com/office/drawing/2014/main" xmlns="" id="{A2FFBB74-2EDF-4137-9FAA-B227AB18CE31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8" name="Freeform: Shape 2827">
              <a:extLst>
                <a:ext uri="{FF2B5EF4-FFF2-40B4-BE49-F238E27FC236}">
                  <a16:creationId xmlns:a16="http://schemas.microsoft.com/office/drawing/2014/main" xmlns="" id="{E1B95C5F-4A11-42DF-9F6F-361ACB97EF49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9" name="Freeform: Shape 2828">
              <a:extLst>
                <a:ext uri="{FF2B5EF4-FFF2-40B4-BE49-F238E27FC236}">
                  <a16:creationId xmlns:a16="http://schemas.microsoft.com/office/drawing/2014/main" xmlns="" id="{C92A8C7A-E590-4C15-A68D-C31FD8B0CEF3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0" name="Freeform: Shape 2829">
              <a:extLst>
                <a:ext uri="{FF2B5EF4-FFF2-40B4-BE49-F238E27FC236}">
                  <a16:creationId xmlns:a16="http://schemas.microsoft.com/office/drawing/2014/main" xmlns="" id="{1730B3C0-8273-450A-AD10-A25287B94F3A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1" name="Freeform: Shape 2830">
              <a:extLst>
                <a:ext uri="{FF2B5EF4-FFF2-40B4-BE49-F238E27FC236}">
                  <a16:creationId xmlns:a16="http://schemas.microsoft.com/office/drawing/2014/main" xmlns="" id="{DB04AEC6-4E18-4452-9A04-E285AED9A3E2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2" name="Freeform: Shape 2831">
              <a:extLst>
                <a:ext uri="{FF2B5EF4-FFF2-40B4-BE49-F238E27FC236}">
                  <a16:creationId xmlns:a16="http://schemas.microsoft.com/office/drawing/2014/main" xmlns="" id="{7603E1F9-F3C2-4EC9-A27D-FC5DE0B9BE57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3" name="Freeform: Shape 2832">
              <a:extLst>
                <a:ext uri="{FF2B5EF4-FFF2-40B4-BE49-F238E27FC236}">
                  <a16:creationId xmlns:a16="http://schemas.microsoft.com/office/drawing/2014/main" xmlns="" id="{D8D6B987-CA66-4857-968B-7E6AC3275913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4" name="Freeform: Shape 2833">
              <a:extLst>
                <a:ext uri="{FF2B5EF4-FFF2-40B4-BE49-F238E27FC236}">
                  <a16:creationId xmlns:a16="http://schemas.microsoft.com/office/drawing/2014/main" xmlns="" id="{4467D667-6034-4814-A099-EDD3D0B75CF5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5" name="Freeform: Shape 2834">
              <a:extLst>
                <a:ext uri="{FF2B5EF4-FFF2-40B4-BE49-F238E27FC236}">
                  <a16:creationId xmlns:a16="http://schemas.microsoft.com/office/drawing/2014/main" xmlns="" id="{3E765D3A-3290-4E0A-8441-3D8B362FF28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6" name="Freeform: Shape 2835">
              <a:extLst>
                <a:ext uri="{FF2B5EF4-FFF2-40B4-BE49-F238E27FC236}">
                  <a16:creationId xmlns:a16="http://schemas.microsoft.com/office/drawing/2014/main" xmlns="" id="{B24D1B56-3FC6-4070-A76C-AE9C7A256396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7" name="Freeform: Shape 2836">
              <a:extLst>
                <a:ext uri="{FF2B5EF4-FFF2-40B4-BE49-F238E27FC236}">
                  <a16:creationId xmlns:a16="http://schemas.microsoft.com/office/drawing/2014/main" xmlns="" id="{E5CFC006-DF5E-4525-8D6B-212876613B32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8" name="Freeform: Shape 2837">
              <a:extLst>
                <a:ext uri="{FF2B5EF4-FFF2-40B4-BE49-F238E27FC236}">
                  <a16:creationId xmlns:a16="http://schemas.microsoft.com/office/drawing/2014/main" xmlns="" id="{D24C36CB-3960-45C1-AA3F-27F8855A9B75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9" name="Freeform: Shape 2838">
              <a:extLst>
                <a:ext uri="{FF2B5EF4-FFF2-40B4-BE49-F238E27FC236}">
                  <a16:creationId xmlns:a16="http://schemas.microsoft.com/office/drawing/2014/main" xmlns="" id="{159FEAE1-BFC0-4E5B-9819-FDB7EC4B6A17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0" name="Freeform: Shape 2839">
              <a:extLst>
                <a:ext uri="{FF2B5EF4-FFF2-40B4-BE49-F238E27FC236}">
                  <a16:creationId xmlns:a16="http://schemas.microsoft.com/office/drawing/2014/main" xmlns="" id="{81BA9632-8845-4364-B76A-A1DC12C68229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1" name="Freeform: Shape 2840">
              <a:extLst>
                <a:ext uri="{FF2B5EF4-FFF2-40B4-BE49-F238E27FC236}">
                  <a16:creationId xmlns:a16="http://schemas.microsoft.com/office/drawing/2014/main" xmlns="" id="{CDE28671-3DDE-4A7A-82BE-52D2C4AAE9C0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2" name="Freeform: Shape 2841">
              <a:extLst>
                <a:ext uri="{FF2B5EF4-FFF2-40B4-BE49-F238E27FC236}">
                  <a16:creationId xmlns:a16="http://schemas.microsoft.com/office/drawing/2014/main" xmlns="" id="{D36BE0A4-FC37-41D2-8014-801E87A5F66F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3" name="Freeform: Shape 2842">
              <a:extLst>
                <a:ext uri="{FF2B5EF4-FFF2-40B4-BE49-F238E27FC236}">
                  <a16:creationId xmlns:a16="http://schemas.microsoft.com/office/drawing/2014/main" xmlns="" id="{5A404493-EE33-4CF0-AF28-596DB8B09D3E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4" name="Freeform: Shape 2843">
              <a:extLst>
                <a:ext uri="{FF2B5EF4-FFF2-40B4-BE49-F238E27FC236}">
                  <a16:creationId xmlns:a16="http://schemas.microsoft.com/office/drawing/2014/main" xmlns="" id="{24DB3560-83BC-4906-8747-3F68300DFF74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5" name="Freeform: Shape 2844">
              <a:extLst>
                <a:ext uri="{FF2B5EF4-FFF2-40B4-BE49-F238E27FC236}">
                  <a16:creationId xmlns:a16="http://schemas.microsoft.com/office/drawing/2014/main" xmlns="" id="{05634D83-CBBD-4974-89D5-8CCBEC34CB78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6" name="Freeform: Shape 2845">
              <a:extLst>
                <a:ext uri="{FF2B5EF4-FFF2-40B4-BE49-F238E27FC236}">
                  <a16:creationId xmlns:a16="http://schemas.microsoft.com/office/drawing/2014/main" xmlns="" id="{1F133381-093F-437A-92A0-69EC94106429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7" name="Freeform: Shape 2846">
              <a:extLst>
                <a:ext uri="{FF2B5EF4-FFF2-40B4-BE49-F238E27FC236}">
                  <a16:creationId xmlns:a16="http://schemas.microsoft.com/office/drawing/2014/main" xmlns="" id="{6662545A-A898-4CA3-AF79-63F38857D109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8" name="Freeform: Shape 2847">
              <a:extLst>
                <a:ext uri="{FF2B5EF4-FFF2-40B4-BE49-F238E27FC236}">
                  <a16:creationId xmlns:a16="http://schemas.microsoft.com/office/drawing/2014/main" xmlns="" id="{50DB553B-0A31-4D95-A839-5F74C848C2C8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9" name="Freeform: Shape 2848">
              <a:extLst>
                <a:ext uri="{FF2B5EF4-FFF2-40B4-BE49-F238E27FC236}">
                  <a16:creationId xmlns:a16="http://schemas.microsoft.com/office/drawing/2014/main" xmlns="" id="{01B21E73-4E8E-416A-8470-70AC8A9ED404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0" name="Freeform: Shape 2849">
              <a:extLst>
                <a:ext uri="{FF2B5EF4-FFF2-40B4-BE49-F238E27FC236}">
                  <a16:creationId xmlns:a16="http://schemas.microsoft.com/office/drawing/2014/main" xmlns="" id="{AB3036DD-B0A1-49DB-9D97-C5CD20075588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1" name="Freeform: Shape 2850">
              <a:extLst>
                <a:ext uri="{FF2B5EF4-FFF2-40B4-BE49-F238E27FC236}">
                  <a16:creationId xmlns:a16="http://schemas.microsoft.com/office/drawing/2014/main" xmlns="" id="{95488F89-B274-4282-8C60-3D6B6134A80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2" name="Freeform: Shape 2851">
              <a:extLst>
                <a:ext uri="{FF2B5EF4-FFF2-40B4-BE49-F238E27FC236}">
                  <a16:creationId xmlns:a16="http://schemas.microsoft.com/office/drawing/2014/main" xmlns="" id="{8E461541-F593-4A38-8B28-B443036DC1B6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3" name="Freeform: Shape 2852">
              <a:extLst>
                <a:ext uri="{FF2B5EF4-FFF2-40B4-BE49-F238E27FC236}">
                  <a16:creationId xmlns:a16="http://schemas.microsoft.com/office/drawing/2014/main" xmlns="" id="{83B67DC4-58F0-411E-96DC-A6B08606BB52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4" name="Freeform: Shape 2853">
              <a:extLst>
                <a:ext uri="{FF2B5EF4-FFF2-40B4-BE49-F238E27FC236}">
                  <a16:creationId xmlns:a16="http://schemas.microsoft.com/office/drawing/2014/main" xmlns="" id="{2B413B60-ADC4-4B39-94BA-11C511BDAAFA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5" name="Freeform: Shape 2854">
              <a:extLst>
                <a:ext uri="{FF2B5EF4-FFF2-40B4-BE49-F238E27FC236}">
                  <a16:creationId xmlns:a16="http://schemas.microsoft.com/office/drawing/2014/main" xmlns="" id="{9B018D3C-FCF1-4B99-A10B-51E24C95AD35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6" name="Freeform: Shape 2855">
              <a:extLst>
                <a:ext uri="{FF2B5EF4-FFF2-40B4-BE49-F238E27FC236}">
                  <a16:creationId xmlns:a16="http://schemas.microsoft.com/office/drawing/2014/main" xmlns="" id="{78FB0176-28B1-46B9-B278-6B9643D17130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7" name="Freeform: Shape 2856">
              <a:extLst>
                <a:ext uri="{FF2B5EF4-FFF2-40B4-BE49-F238E27FC236}">
                  <a16:creationId xmlns:a16="http://schemas.microsoft.com/office/drawing/2014/main" xmlns="" id="{19FA569C-8FC0-471A-8C55-85BFAA0E24C4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8" name="Freeform: Shape 2857">
              <a:extLst>
                <a:ext uri="{FF2B5EF4-FFF2-40B4-BE49-F238E27FC236}">
                  <a16:creationId xmlns:a16="http://schemas.microsoft.com/office/drawing/2014/main" xmlns="" id="{0BEAF9F7-59DD-4F90-B76C-95E95FBF0412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9" name="Freeform: Shape 2858">
              <a:extLst>
                <a:ext uri="{FF2B5EF4-FFF2-40B4-BE49-F238E27FC236}">
                  <a16:creationId xmlns:a16="http://schemas.microsoft.com/office/drawing/2014/main" xmlns="" id="{A93602D3-82E7-4D48-ADA4-D9CE428BB8E2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0" name="Freeform: Shape 2859">
              <a:extLst>
                <a:ext uri="{FF2B5EF4-FFF2-40B4-BE49-F238E27FC236}">
                  <a16:creationId xmlns:a16="http://schemas.microsoft.com/office/drawing/2014/main" xmlns="" id="{4D4751B4-404F-4AF1-91DD-6DF2B168F54B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1" name="Freeform: Shape 2860">
              <a:extLst>
                <a:ext uri="{FF2B5EF4-FFF2-40B4-BE49-F238E27FC236}">
                  <a16:creationId xmlns:a16="http://schemas.microsoft.com/office/drawing/2014/main" xmlns="" id="{EE37B3FC-4300-4329-AA18-05315E2B495E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2" name="Freeform: Shape 2861">
              <a:extLst>
                <a:ext uri="{FF2B5EF4-FFF2-40B4-BE49-F238E27FC236}">
                  <a16:creationId xmlns:a16="http://schemas.microsoft.com/office/drawing/2014/main" xmlns="" id="{804E0B9C-D08B-41D3-A06D-40C5CF17A84D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3" name="Freeform: Shape 2862">
              <a:extLst>
                <a:ext uri="{FF2B5EF4-FFF2-40B4-BE49-F238E27FC236}">
                  <a16:creationId xmlns:a16="http://schemas.microsoft.com/office/drawing/2014/main" xmlns="" id="{087D59F2-FB7E-4058-9508-0353E278579E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4" name="Freeform: Shape 2863">
              <a:extLst>
                <a:ext uri="{FF2B5EF4-FFF2-40B4-BE49-F238E27FC236}">
                  <a16:creationId xmlns:a16="http://schemas.microsoft.com/office/drawing/2014/main" xmlns="" id="{0FEE2D30-645D-433E-AF99-8CF556511C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5" name="Freeform: Shape 2864">
              <a:extLst>
                <a:ext uri="{FF2B5EF4-FFF2-40B4-BE49-F238E27FC236}">
                  <a16:creationId xmlns:a16="http://schemas.microsoft.com/office/drawing/2014/main" xmlns="" id="{4D69FB05-F370-4AA1-A509-31C96A1D054C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6" name="Freeform: Shape 2865">
              <a:extLst>
                <a:ext uri="{FF2B5EF4-FFF2-40B4-BE49-F238E27FC236}">
                  <a16:creationId xmlns:a16="http://schemas.microsoft.com/office/drawing/2014/main" xmlns="" id="{3CE59911-102E-40B3-A556-1F8F96B591E3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7" name="Freeform: Shape 2866">
              <a:extLst>
                <a:ext uri="{FF2B5EF4-FFF2-40B4-BE49-F238E27FC236}">
                  <a16:creationId xmlns:a16="http://schemas.microsoft.com/office/drawing/2014/main" xmlns="" id="{A08D7163-B2FB-43BD-8AA3-ADB93ABE1161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8" name="Freeform: Shape 2867">
              <a:extLst>
                <a:ext uri="{FF2B5EF4-FFF2-40B4-BE49-F238E27FC236}">
                  <a16:creationId xmlns:a16="http://schemas.microsoft.com/office/drawing/2014/main" xmlns="" id="{1486A66F-3ABD-4AD8-9C8F-09B4305FC3CF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9" name="Freeform: Shape 2868">
              <a:extLst>
                <a:ext uri="{FF2B5EF4-FFF2-40B4-BE49-F238E27FC236}">
                  <a16:creationId xmlns:a16="http://schemas.microsoft.com/office/drawing/2014/main" xmlns="" id="{4B7BF60C-2C0B-4ADF-8785-D2F871F07195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0" name="Freeform: Shape 2869">
              <a:extLst>
                <a:ext uri="{FF2B5EF4-FFF2-40B4-BE49-F238E27FC236}">
                  <a16:creationId xmlns:a16="http://schemas.microsoft.com/office/drawing/2014/main" xmlns="" id="{70597EA2-0FA8-4CA4-8F21-B588E3B725D4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1" name="Freeform: Shape 2870">
              <a:extLst>
                <a:ext uri="{FF2B5EF4-FFF2-40B4-BE49-F238E27FC236}">
                  <a16:creationId xmlns:a16="http://schemas.microsoft.com/office/drawing/2014/main" xmlns="" id="{AAE20570-BE00-4E6E-B2E1-847C5C3D5305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2" name="Freeform: Shape 2871">
              <a:extLst>
                <a:ext uri="{FF2B5EF4-FFF2-40B4-BE49-F238E27FC236}">
                  <a16:creationId xmlns:a16="http://schemas.microsoft.com/office/drawing/2014/main" xmlns="" id="{236C04BC-1CEF-4F68-90F7-46DDD37D1885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3" name="Freeform: Shape 2872">
              <a:extLst>
                <a:ext uri="{FF2B5EF4-FFF2-40B4-BE49-F238E27FC236}">
                  <a16:creationId xmlns:a16="http://schemas.microsoft.com/office/drawing/2014/main" xmlns="" id="{E52643B3-667A-45F0-9241-96D08CA2B5B4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4" name="Freeform: Shape 2873">
              <a:extLst>
                <a:ext uri="{FF2B5EF4-FFF2-40B4-BE49-F238E27FC236}">
                  <a16:creationId xmlns:a16="http://schemas.microsoft.com/office/drawing/2014/main" xmlns="" id="{EB4EE15E-3D91-4633-8455-2038A7DFF9AD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5" name="Freeform: Shape 2874">
              <a:extLst>
                <a:ext uri="{FF2B5EF4-FFF2-40B4-BE49-F238E27FC236}">
                  <a16:creationId xmlns:a16="http://schemas.microsoft.com/office/drawing/2014/main" xmlns="" id="{F2B78D96-B78A-4268-B98D-383B85BB70EE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6" name="Freeform: Shape 2875">
              <a:extLst>
                <a:ext uri="{FF2B5EF4-FFF2-40B4-BE49-F238E27FC236}">
                  <a16:creationId xmlns:a16="http://schemas.microsoft.com/office/drawing/2014/main" xmlns="" id="{872A1150-383D-4537-A189-C4D6B67F34ED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7" name="Freeform: Shape 2876">
              <a:extLst>
                <a:ext uri="{FF2B5EF4-FFF2-40B4-BE49-F238E27FC236}">
                  <a16:creationId xmlns:a16="http://schemas.microsoft.com/office/drawing/2014/main" xmlns="" id="{0DC88B14-C937-422C-B762-48108F921BC5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8" name="Freeform: Shape 2877">
              <a:extLst>
                <a:ext uri="{FF2B5EF4-FFF2-40B4-BE49-F238E27FC236}">
                  <a16:creationId xmlns:a16="http://schemas.microsoft.com/office/drawing/2014/main" xmlns="" id="{711DBE17-3EB3-4251-8C61-B7BBD260F0AE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9" name="Freeform: Shape 2878">
              <a:extLst>
                <a:ext uri="{FF2B5EF4-FFF2-40B4-BE49-F238E27FC236}">
                  <a16:creationId xmlns:a16="http://schemas.microsoft.com/office/drawing/2014/main" xmlns="" id="{5F7FEB2B-B3B9-4B7B-8D37-30C17C7B0944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0" name="Freeform: Shape 2879">
              <a:extLst>
                <a:ext uri="{FF2B5EF4-FFF2-40B4-BE49-F238E27FC236}">
                  <a16:creationId xmlns:a16="http://schemas.microsoft.com/office/drawing/2014/main" xmlns="" id="{E2700260-2789-427A-8CFE-2D98C6CD6F87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1" name="Freeform: Shape 2880">
              <a:extLst>
                <a:ext uri="{FF2B5EF4-FFF2-40B4-BE49-F238E27FC236}">
                  <a16:creationId xmlns:a16="http://schemas.microsoft.com/office/drawing/2014/main" xmlns="" id="{09210853-8F3F-449F-A323-BF0199DBAB5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2" name="Freeform: Shape 2881">
              <a:extLst>
                <a:ext uri="{FF2B5EF4-FFF2-40B4-BE49-F238E27FC236}">
                  <a16:creationId xmlns:a16="http://schemas.microsoft.com/office/drawing/2014/main" xmlns="" id="{6D0977B2-FE9D-4F7D-9897-3B3CEDBACE2E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3" name="Freeform: Shape 2882">
              <a:extLst>
                <a:ext uri="{FF2B5EF4-FFF2-40B4-BE49-F238E27FC236}">
                  <a16:creationId xmlns:a16="http://schemas.microsoft.com/office/drawing/2014/main" xmlns="" id="{EB772D93-F061-4811-82E8-6B59FDE4CAD6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4" name="Freeform: Shape 2883">
              <a:extLst>
                <a:ext uri="{FF2B5EF4-FFF2-40B4-BE49-F238E27FC236}">
                  <a16:creationId xmlns:a16="http://schemas.microsoft.com/office/drawing/2014/main" xmlns="" id="{15E14377-248D-430D-BB18-6CD45EFFD66D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5" name="Freeform: Shape 2884">
              <a:extLst>
                <a:ext uri="{FF2B5EF4-FFF2-40B4-BE49-F238E27FC236}">
                  <a16:creationId xmlns:a16="http://schemas.microsoft.com/office/drawing/2014/main" xmlns="" id="{0C926CCA-850B-419E-A591-B29121828252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6" name="Freeform: Shape 2885">
              <a:extLst>
                <a:ext uri="{FF2B5EF4-FFF2-40B4-BE49-F238E27FC236}">
                  <a16:creationId xmlns:a16="http://schemas.microsoft.com/office/drawing/2014/main" xmlns="" id="{C56B7DA7-CD90-4E50-A935-CE91B24BA3DC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7" name="Freeform: Shape 2886">
              <a:extLst>
                <a:ext uri="{FF2B5EF4-FFF2-40B4-BE49-F238E27FC236}">
                  <a16:creationId xmlns:a16="http://schemas.microsoft.com/office/drawing/2014/main" xmlns="" id="{240254C4-B39C-4AC1-9FA5-F434B663FAE1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8" name="Freeform: Shape 2887">
              <a:extLst>
                <a:ext uri="{FF2B5EF4-FFF2-40B4-BE49-F238E27FC236}">
                  <a16:creationId xmlns:a16="http://schemas.microsoft.com/office/drawing/2014/main" xmlns="" id="{3EE7EE49-4EBE-4E87-88C2-E651741A8457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9" name="Freeform: Shape 2888">
              <a:extLst>
                <a:ext uri="{FF2B5EF4-FFF2-40B4-BE49-F238E27FC236}">
                  <a16:creationId xmlns:a16="http://schemas.microsoft.com/office/drawing/2014/main" xmlns="" id="{243F5E2D-0A92-4D9D-985A-8FCA2FE0E335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0" name="Freeform: Shape 2889">
              <a:extLst>
                <a:ext uri="{FF2B5EF4-FFF2-40B4-BE49-F238E27FC236}">
                  <a16:creationId xmlns:a16="http://schemas.microsoft.com/office/drawing/2014/main" xmlns="" id="{596D1E5D-B578-4076-A911-C4D5F281723B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1" name="Freeform: Shape 2890">
              <a:extLst>
                <a:ext uri="{FF2B5EF4-FFF2-40B4-BE49-F238E27FC236}">
                  <a16:creationId xmlns:a16="http://schemas.microsoft.com/office/drawing/2014/main" xmlns="" id="{503CB5B6-C03C-4D46-85D4-4F2D59BBAF5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2" name="Freeform: Shape 2891">
              <a:extLst>
                <a:ext uri="{FF2B5EF4-FFF2-40B4-BE49-F238E27FC236}">
                  <a16:creationId xmlns:a16="http://schemas.microsoft.com/office/drawing/2014/main" xmlns="" id="{88982546-DFFD-41C9-9C0D-2F617985FCD9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3" name="Freeform: Shape 2892">
              <a:extLst>
                <a:ext uri="{FF2B5EF4-FFF2-40B4-BE49-F238E27FC236}">
                  <a16:creationId xmlns:a16="http://schemas.microsoft.com/office/drawing/2014/main" xmlns="" id="{A88F0320-1DBD-4D9A-803A-C4A2FC5B3A5E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4" name="Freeform: Shape 2893">
              <a:extLst>
                <a:ext uri="{FF2B5EF4-FFF2-40B4-BE49-F238E27FC236}">
                  <a16:creationId xmlns:a16="http://schemas.microsoft.com/office/drawing/2014/main" xmlns="" id="{CCF1CB45-44A9-4E7F-8F3C-C107C163F72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5" name="Freeform: Shape 2894">
              <a:extLst>
                <a:ext uri="{FF2B5EF4-FFF2-40B4-BE49-F238E27FC236}">
                  <a16:creationId xmlns:a16="http://schemas.microsoft.com/office/drawing/2014/main" xmlns="" id="{6CA4DDD4-34B6-4A12-B585-6D259E30CAE0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6" name="Freeform: Shape 2895">
              <a:extLst>
                <a:ext uri="{FF2B5EF4-FFF2-40B4-BE49-F238E27FC236}">
                  <a16:creationId xmlns:a16="http://schemas.microsoft.com/office/drawing/2014/main" xmlns="" id="{A6B41BDC-1BFE-41E4-9DDF-8B99E4585FE6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7" name="Freeform: Shape 2896">
              <a:extLst>
                <a:ext uri="{FF2B5EF4-FFF2-40B4-BE49-F238E27FC236}">
                  <a16:creationId xmlns:a16="http://schemas.microsoft.com/office/drawing/2014/main" xmlns="" id="{7C619F94-07AE-4232-8722-E00633AC6B6C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8" name="Freeform: Shape 2897">
              <a:extLst>
                <a:ext uri="{FF2B5EF4-FFF2-40B4-BE49-F238E27FC236}">
                  <a16:creationId xmlns:a16="http://schemas.microsoft.com/office/drawing/2014/main" xmlns="" id="{AD9E57BA-02FE-4D75-88B0-AB57269D4CF1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9" name="Freeform: Shape 2898">
              <a:extLst>
                <a:ext uri="{FF2B5EF4-FFF2-40B4-BE49-F238E27FC236}">
                  <a16:creationId xmlns:a16="http://schemas.microsoft.com/office/drawing/2014/main" xmlns="" id="{D7552214-F490-47CD-8BAD-4BA1EEDCDE36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0" name="Freeform: Shape 2899">
              <a:extLst>
                <a:ext uri="{FF2B5EF4-FFF2-40B4-BE49-F238E27FC236}">
                  <a16:creationId xmlns:a16="http://schemas.microsoft.com/office/drawing/2014/main" xmlns="" id="{F19C932B-C076-460D-B63E-972603A47B70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1" name="Freeform: Shape 2900">
              <a:extLst>
                <a:ext uri="{FF2B5EF4-FFF2-40B4-BE49-F238E27FC236}">
                  <a16:creationId xmlns:a16="http://schemas.microsoft.com/office/drawing/2014/main" xmlns="" id="{982559D9-510A-426E-AB94-2788EDC9AB7F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2" name="Freeform: Shape 2901">
              <a:extLst>
                <a:ext uri="{FF2B5EF4-FFF2-40B4-BE49-F238E27FC236}">
                  <a16:creationId xmlns:a16="http://schemas.microsoft.com/office/drawing/2014/main" xmlns="" id="{420C4BE6-3E64-45FB-AC35-E9C4DB2E74D8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3" name="Freeform: Shape 2902">
              <a:extLst>
                <a:ext uri="{FF2B5EF4-FFF2-40B4-BE49-F238E27FC236}">
                  <a16:creationId xmlns:a16="http://schemas.microsoft.com/office/drawing/2014/main" xmlns="" id="{69C2B520-3668-443F-BC4F-6524728D3B9D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4" name="Freeform: Shape 2903">
              <a:extLst>
                <a:ext uri="{FF2B5EF4-FFF2-40B4-BE49-F238E27FC236}">
                  <a16:creationId xmlns:a16="http://schemas.microsoft.com/office/drawing/2014/main" xmlns="" id="{BA6B1406-B586-49E7-A9BB-C9A1A1995F5A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5" name="Freeform: Shape 2904">
              <a:extLst>
                <a:ext uri="{FF2B5EF4-FFF2-40B4-BE49-F238E27FC236}">
                  <a16:creationId xmlns:a16="http://schemas.microsoft.com/office/drawing/2014/main" xmlns="" id="{21070792-4423-4625-B12C-EC94BA2E846D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6" name="Freeform: Shape 2905">
              <a:extLst>
                <a:ext uri="{FF2B5EF4-FFF2-40B4-BE49-F238E27FC236}">
                  <a16:creationId xmlns:a16="http://schemas.microsoft.com/office/drawing/2014/main" xmlns="" id="{BE1B5D8A-5595-4251-B3CF-8FF617D92A1A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7" name="Freeform: Shape 2906">
              <a:extLst>
                <a:ext uri="{FF2B5EF4-FFF2-40B4-BE49-F238E27FC236}">
                  <a16:creationId xmlns:a16="http://schemas.microsoft.com/office/drawing/2014/main" xmlns="" id="{69212B42-7E40-4CDC-946A-E193F18B8D1B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8" name="Freeform: Shape 2907">
              <a:extLst>
                <a:ext uri="{FF2B5EF4-FFF2-40B4-BE49-F238E27FC236}">
                  <a16:creationId xmlns:a16="http://schemas.microsoft.com/office/drawing/2014/main" xmlns="" id="{D023CDC7-3786-4C0E-BD61-5C5F325C82A0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9" name="Freeform: Shape 2908">
              <a:extLst>
                <a:ext uri="{FF2B5EF4-FFF2-40B4-BE49-F238E27FC236}">
                  <a16:creationId xmlns:a16="http://schemas.microsoft.com/office/drawing/2014/main" xmlns="" id="{C9BF3374-7FB0-4303-BF1A-EBDC5802A52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0" name="Freeform: Shape 2909">
              <a:extLst>
                <a:ext uri="{FF2B5EF4-FFF2-40B4-BE49-F238E27FC236}">
                  <a16:creationId xmlns:a16="http://schemas.microsoft.com/office/drawing/2014/main" xmlns="" id="{6B4F7DD2-8B15-4CA6-B6CB-858377A8B662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1" name="Freeform: Shape 2910">
              <a:extLst>
                <a:ext uri="{FF2B5EF4-FFF2-40B4-BE49-F238E27FC236}">
                  <a16:creationId xmlns:a16="http://schemas.microsoft.com/office/drawing/2014/main" xmlns="" id="{407F2E79-4D53-4957-BEFD-A2F0F0D5E97B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2" name="Freeform: Shape 2911">
              <a:extLst>
                <a:ext uri="{FF2B5EF4-FFF2-40B4-BE49-F238E27FC236}">
                  <a16:creationId xmlns:a16="http://schemas.microsoft.com/office/drawing/2014/main" xmlns="" id="{A8A7E564-289A-4D3E-83C3-6D589F60DBF7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3" name="Freeform: Shape 2912">
              <a:extLst>
                <a:ext uri="{FF2B5EF4-FFF2-40B4-BE49-F238E27FC236}">
                  <a16:creationId xmlns:a16="http://schemas.microsoft.com/office/drawing/2014/main" xmlns="" id="{57E5E556-E492-457F-BAA7-B61340F0B231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4" name="Freeform: Shape 2913">
              <a:extLst>
                <a:ext uri="{FF2B5EF4-FFF2-40B4-BE49-F238E27FC236}">
                  <a16:creationId xmlns:a16="http://schemas.microsoft.com/office/drawing/2014/main" xmlns="" id="{DCFF87B3-077A-4994-A086-0AC7A27672A7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5" name="Freeform: Shape 2914">
              <a:extLst>
                <a:ext uri="{FF2B5EF4-FFF2-40B4-BE49-F238E27FC236}">
                  <a16:creationId xmlns:a16="http://schemas.microsoft.com/office/drawing/2014/main" xmlns="" id="{05CD95CB-AF31-4F97-93AB-CC9951F9470A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6" name="Freeform: Shape 2915">
              <a:extLst>
                <a:ext uri="{FF2B5EF4-FFF2-40B4-BE49-F238E27FC236}">
                  <a16:creationId xmlns:a16="http://schemas.microsoft.com/office/drawing/2014/main" xmlns="" id="{76E852F6-9DFD-47BB-9519-A3FFBB6548C5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7" name="Freeform: Shape 2916">
              <a:extLst>
                <a:ext uri="{FF2B5EF4-FFF2-40B4-BE49-F238E27FC236}">
                  <a16:creationId xmlns:a16="http://schemas.microsoft.com/office/drawing/2014/main" xmlns="" id="{E2E65963-F296-44C1-BD41-BDFC387693D1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8" name="Freeform: Shape 2917">
              <a:extLst>
                <a:ext uri="{FF2B5EF4-FFF2-40B4-BE49-F238E27FC236}">
                  <a16:creationId xmlns:a16="http://schemas.microsoft.com/office/drawing/2014/main" xmlns="" id="{F0036F1F-4D01-407A-9ABD-094EC3E4B34C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9" name="Freeform: Shape 2918">
              <a:extLst>
                <a:ext uri="{FF2B5EF4-FFF2-40B4-BE49-F238E27FC236}">
                  <a16:creationId xmlns:a16="http://schemas.microsoft.com/office/drawing/2014/main" xmlns="" id="{4DFFACCB-6D32-46DF-8D39-4DBF7EE31BD3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0" name="Freeform: Shape 2919">
              <a:extLst>
                <a:ext uri="{FF2B5EF4-FFF2-40B4-BE49-F238E27FC236}">
                  <a16:creationId xmlns:a16="http://schemas.microsoft.com/office/drawing/2014/main" xmlns="" id="{625263C2-DA51-48F6-83D4-E92CBAA7FEA4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1" name="Freeform: Shape 2920">
              <a:extLst>
                <a:ext uri="{FF2B5EF4-FFF2-40B4-BE49-F238E27FC236}">
                  <a16:creationId xmlns:a16="http://schemas.microsoft.com/office/drawing/2014/main" xmlns="" id="{728601A5-674B-470F-BDAC-DD987BC7D76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2" name="Freeform: Shape 2921">
              <a:extLst>
                <a:ext uri="{FF2B5EF4-FFF2-40B4-BE49-F238E27FC236}">
                  <a16:creationId xmlns:a16="http://schemas.microsoft.com/office/drawing/2014/main" xmlns="" id="{83D7E92A-4819-4E96-982F-BB97867345EE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3" name="Freeform: Shape 2922">
              <a:extLst>
                <a:ext uri="{FF2B5EF4-FFF2-40B4-BE49-F238E27FC236}">
                  <a16:creationId xmlns:a16="http://schemas.microsoft.com/office/drawing/2014/main" xmlns="" id="{30F4B86F-1492-4A33-9DA0-7059D4B6E1C3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4" name="Freeform: Shape 2923">
              <a:extLst>
                <a:ext uri="{FF2B5EF4-FFF2-40B4-BE49-F238E27FC236}">
                  <a16:creationId xmlns:a16="http://schemas.microsoft.com/office/drawing/2014/main" xmlns="" id="{084FCAA7-F57F-4DFA-BE3E-81B77DE9FF84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5" name="Freeform: Shape 2924">
              <a:extLst>
                <a:ext uri="{FF2B5EF4-FFF2-40B4-BE49-F238E27FC236}">
                  <a16:creationId xmlns:a16="http://schemas.microsoft.com/office/drawing/2014/main" xmlns="" id="{73721803-AD59-4FAF-A85C-E9129B7DCA59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6" name="Freeform: Shape 2925">
              <a:extLst>
                <a:ext uri="{FF2B5EF4-FFF2-40B4-BE49-F238E27FC236}">
                  <a16:creationId xmlns:a16="http://schemas.microsoft.com/office/drawing/2014/main" xmlns="" id="{F31EEE74-9E4C-4A90-989B-ACC015B52838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7" name="Freeform: Shape 2926">
              <a:extLst>
                <a:ext uri="{FF2B5EF4-FFF2-40B4-BE49-F238E27FC236}">
                  <a16:creationId xmlns:a16="http://schemas.microsoft.com/office/drawing/2014/main" xmlns="" id="{1A916FBA-26FE-4F66-AE6E-A616046493F2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8" name="Freeform: Shape 2927">
              <a:extLst>
                <a:ext uri="{FF2B5EF4-FFF2-40B4-BE49-F238E27FC236}">
                  <a16:creationId xmlns:a16="http://schemas.microsoft.com/office/drawing/2014/main" xmlns="" id="{7EE4CD4F-3F30-4593-B82A-7D0387072DB6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9" name="Freeform: Shape 2928">
              <a:extLst>
                <a:ext uri="{FF2B5EF4-FFF2-40B4-BE49-F238E27FC236}">
                  <a16:creationId xmlns:a16="http://schemas.microsoft.com/office/drawing/2014/main" xmlns="" id="{4BE31D9D-83D9-40ED-B3ED-249EA65C7536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0" name="Freeform: Shape 2929">
              <a:extLst>
                <a:ext uri="{FF2B5EF4-FFF2-40B4-BE49-F238E27FC236}">
                  <a16:creationId xmlns:a16="http://schemas.microsoft.com/office/drawing/2014/main" xmlns="" id="{03C84E82-FE6D-463E-8701-EBD1169D302C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1" name="Freeform: Shape 2930">
              <a:extLst>
                <a:ext uri="{FF2B5EF4-FFF2-40B4-BE49-F238E27FC236}">
                  <a16:creationId xmlns:a16="http://schemas.microsoft.com/office/drawing/2014/main" xmlns="" id="{8362032F-4430-4395-AD26-A8860297A181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2" name="Freeform: Shape 2931">
              <a:extLst>
                <a:ext uri="{FF2B5EF4-FFF2-40B4-BE49-F238E27FC236}">
                  <a16:creationId xmlns:a16="http://schemas.microsoft.com/office/drawing/2014/main" xmlns="" id="{7056D5F5-2E15-4172-88D5-FE620583D479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3" name="Freeform: Shape 2932">
              <a:extLst>
                <a:ext uri="{FF2B5EF4-FFF2-40B4-BE49-F238E27FC236}">
                  <a16:creationId xmlns:a16="http://schemas.microsoft.com/office/drawing/2014/main" xmlns="" id="{FEB32E03-6161-4BEB-81CA-50C00CF7FD9C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4" name="Freeform: Shape 2933">
              <a:extLst>
                <a:ext uri="{FF2B5EF4-FFF2-40B4-BE49-F238E27FC236}">
                  <a16:creationId xmlns:a16="http://schemas.microsoft.com/office/drawing/2014/main" xmlns="" id="{A5211B4F-824F-4451-8F8C-9A284F041899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5" name="Freeform: Shape 2934">
              <a:extLst>
                <a:ext uri="{FF2B5EF4-FFF2-40B4-BE49-F238E27FC236}">
                  <a16:creationId xmlns:a16="http://schemas.microsoft.com/office/drawing/2014/main" xmlns="" id="{0ACA4E59-928F-4735-93E5-D9E6FDA3B9B5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6" name="Freeform: Shape 2935">
              <a:extLst>
                <a:ext uri="{FF2B5EF4-FFF2-40B4-BE49-F238E27FC236}">
                  <a16:creationId xmlns:a16="http://schemas.microsoft.com/office/drawing/2014/main" xmlns="" id="{81435FE2-C462-471E-B5CE-CEEFBCAA981D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7" name="Freeform: Shape 2936">
              <a:extLst>
                <a:ext uri="{FF2B5EF4-FFF2-40B4-BE49-F238E27FC236}">
                  <a16:creationId xmlns:a16="http://schemas.microsoft.com/office/drawing/2014/main" xmlns="" id="{1EBE7DDD-CB76-41D7-9143-E5975D25DCC2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8" name="Freeform: Shape 2937">
              <a:extLst>
                <a:ext uri="{FF2B5EF4-FFF2-40B4-BE49-F238E27FC236}">
                  <a16:creationId xmlns:a16="http://schemas.microsoft.com/office/drawing/2014/main" xmlns="" id="{A633D99A-6AC3-4A52-9CB2-10F2D68B93C6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9" name="Freeform: Shape 2938">
              <a:extLst>
                <a:ext uri="{FF2B5EF4-FFF2-40B4-BE49-F238E27FC236}">
                  <a16:creationId xmlns:a16="http://schemas.microsoft.com/office/drawing/2014/main" xmlns="" id="{5FC07C8E-929F-408D-BFD6-74AC230E880E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0" name="Freeform: Shape 2939">
              <a:extLst>
                <a:ext uri="{FF2B5EF4-FFF2-40B4-BE49-F238E27FC236}">
                  <a16:creationId xmlns:a16="http://schemas.microsoft.com/office/drawing/2014/main" xmlns="" id="{9AC2308A-8E8C-46AC-A415-F4E3C09CD882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1" name="Freeform: Shape 2940">
              <a:extLst>
                <a:ext uri="{FF2B5EF4-FFF2-40B4-BE49-F238E27FC236}">
                  <a16:creationId xmlns:a16="http://schemas.microsoft.com/office/drawing/2014/main" xmlns="" id="{12AFBB9D-2D71-4C74-9D61-171099730101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2" name="Freeform: Shape 2941">
              <a:extLst>
                <a:ext uri="{FF2B5EF4-FFF2-40B4-BE49-F238E27FC236}">
                  <a16:creationId xmlns:a16="http://schemas.microsoft.com/office/drawing/2014/main" xmlns="" id="{07CF1B08-1B2D-4A4A-8075-8C46872DE04D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3" name="Freeform: Shape 2942">
              <a:extLst>
                <a:ext uri="{FF2B5EF4-FFF2-40B4-BE49-F238E27FC236}">
                  <a16:creationId xmlns:a16="http://schemas.microsoft.com/office/drawing/2014/main" xmlns="" id="{C4CA0790-DC80-4333-880A-75B01056A85E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4" name="Freeform: Shape 2943">
              <a:extLst>
                <a:ext uri="{FF2B5EF4-FFF2-40B4-BE49-F238E27FC236}">
                  <a16:creationId xmlns:a16="http://schemas.microsoft.com/office/drawing/2014/main" xmlns="" id="{6CA99A70-C378-4897-8235-28907BA1C98D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5" name="Freeform: Shape 2944">
              <a:extLst>
                <a:ext uri="{FF2B5EF4-FFF2-40B4-BE49-F238E27FC236}">
                  <a16:creationId xmlns:a16="http://schemas.microsoft.com/office/drawing/2014/main" xmlns="" id="{699AD101-6752-40C5-9A8D-1BB2844C704D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6" name="Freeform: Shape 2945">
              <a:extLst>
                <a:ext uri="{FF2B5EF4-FFF2-40B4-BE49-F238E27FC236}">
                  <a16:creationId xmlns:a16="http://schemas.microsoft.com/office/drawing/2014/main" xmlns="" id="{68E329A2-3DF3-4AB1-9312-6E097E20B030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7" name="Freeform: Shape 2946">
              <a:extLst>
                <a:ext uri="{FF2B5EF4-FFF2-40B4-BE49-F238E27FC236}">
                  <a16:creationId xmlns:a16="http://schemas.microsoft.com/office/drawing/2014/main" xmlns="" id="{28AB1866-4CD2-44A3-8242-2667E95E4C38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8" name="Freeform: Shape 2947">
              <a:extLst>
                <a:ext uri="{FF2B5EF4-FFF2-40B4-BE49-F238E27FC236}">
                  <a16:creationId xmlns:a16="http://schemas.microsoft.com/office/drawing/2014/main" xmlns="" id="{C857E3AF-C4DD-4B5F-83C7-DC82FABC8C29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9" name="Freeform: Shape 2948">
              <a:extLst>
                <a:ext uri="{FF2B5EF4-FFF2-40B4-BE49-F238E27FC236}">
                  <a16:creationId xmlns:a16="http://schemas.microsoft.com/office/drawing/2014/main" xmlns="" id="{E432E9E1-08E8-4366-AA10-5AB313A139E9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0" name="Freeform: Shape 2949">
              <a:extLst>
                <a:ext uri="{FF2B5EF4-FFF2-40B4-BE49-F238E27FC236}">
                  <a16:creationId xmlns:a16="http://schemas.microsoft.com/office/drawing/2014/main" xmlns="" id="{B631CDC5-D776-4C56-AB11-D1F34D7C3CCB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1" name="Freeform: Shape 2950">
              <a:extLst>
                <a:ext uri="{FF2B5EF4-FFF2-40B4-BE49-F238E27FC236}">
                  <a16:creationId xmlns:a16="http://schemas.microsoft.com/office/drawing/2014/main" xmlns="" id="{FAC2F2EB-6C9E-4911-A974-8277E769B064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2" name="Freeform: Shape 2951">
              <a:extLst>
                <a:ext uri="{FF2B5EF4-FFF2-40B4-BE49-F238E27FC236}">
                  <a16:creationId xmlns:a16="http://schemas.microsoft.com/office/drawing/2014/main" xmlns="" id="{DB9A8EC3-1239-496A-B430-4B6261969524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3" name="Freeform: Shape 2952">
              <a:extLst>
                <a:ext uri="{FF2B5EF4-FFF2-40B4-BE49-F238E27FC236}">
                  <a16:creationId xmlns:a16="http://schemas.microsoft.com/office/drawing/2014/main" xmlns="" id="{F4A9113E-A011-422A-BD63-064A611A3FF0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4" name="Freeform: Shape 2953">
              <a:extLst>
                <a:ext uri="{FF2B5EF4-FFF2-40B4-BE49-F238E27FC236}">
                  <a16:creationId xmlns:a16="http://schemas.microsoft.com/office/drawing/2014/main" xmlns="" id="{4DCF0603-EA84-4D84-BDBD-D139D8A42B73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5" name="Freeform: Shape 2954">
              <a:extLst>
                <a:ext uri="{FF2B5EF4-FFF2-40B4-BE49-F238E27FC236}">
                  <a16:creationId xmlns:a16="http://schemas.microsoft.com/office/drawing/2014/main" xmlns="" id="{949819DE-DC16-47B3-9DD3-11AC1D3CF440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6" name="Freeform: Shape 2955">
              <a:extLst>
                <a:ext uri="{FF2B5EF4-FFF2-40B4-BE49-F238E27FC236}">
                  <a16:creationId xmlns:a16="http://schemas.microsoft.com/office/drawing/2014/main" xmlns="" id="{B47A1DBB-6B6A-41C9-8E71-048F64501C78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7" name="Freeform: Shape 2956">
              <a:extLst>
                <a:ext uri="{FF2B5EF4-FFF2-40B4-BE49-F238E27FC236}">
                  <a16:creationId xmlns:a16="http://schemas.microsoft.com/office/drawing/2014/main" xmlns="" id="{6A73FEFF-3D19-4DD9-B198-FDA0EE28600A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8" name="Freeform: Shape 2957">
              <a:extLst>
                <a:ext uri="{FF2B5EF4-FFF2-40B4-BE49-F238E27FC236}">
                  <a16:creationId xmlns:a16="http://schemas.microsoft.com/office/drawing/2014/main" xmlns="" id="{E6BF1B33-878C-40A0-A894-9A5B11D4A15A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9" name="Freeform: Shape 2958">
              <a:extLst>
                <a:ext uri="{FF2B5EF4-FFF2-40B4-BE49-F238E27FC236}">
                  <a16:creationId xmlns:a16="http://schemas.microsoft.com/office/drawing/2014/main" xmlns="" id="{2987F566-8D24-4E97-8EE0-DCBA21E88894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0" name="Freeform: Shape 2959">
              <a:extLst>
                <a:ext uri="{FF2B5EF4-FFF2-40B4-BE49-F238E27FC236}">
                  <a16:creationId xmlns:a16="http://schemas.microsoft.com/office/drawing/2014/main" xmlns="" id="{B46ACD63-2139-4987-A910-77DED4FA325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1" name="Freeform: Shape 2960">
              <a:extLst>
                <a:ext uri="{FF2B5EF4-FFF2-40B4-BE49-F238E27FC236}">
                  <a16:creationId xmlns:a16="http://schemas.microsoft.com/office/drawing/2014/main" xmlns="" id="{CACCDDE7-CDAF-46D0-87FB-753BD37749C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2" name="Freeform: Shape 2961">
              <a:extLst>
                <a:ext uri="{FF2B5EF4-FFF2-40B4-BE49-F238E27FC236}">
                  <a16:creationId xmlns:a16="http://schemas.microsoft.com/office/drawing/2014/main" xmlns="" id="{912BAADB-ED99-45B8-B58A-CCE3D7DAE560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3" name="Freeform: Shape 2962">
              <a:extLst>
                <a:ext uri="{FF2B5EF4-FFF2-40B4-BE49-F238E27FC236}">
                  <a16:creationId xmlns:a16="http://schemas.microsoft.com/office/drawing/2014/main" xmlns="" id="{88D667EA-4FA8-41F6-ABE0-C93A63D31DF3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4" name="Freeform: Shape 2963">
              <a:extLst>
                <a:ext uri="{FF2B5EF4-FFF2-40B4-BE49-F238E27FC236}">
                  <a16:creationId xmlns:a16="http://schemas.microsoft.com/office/drawing/2014/main" xmlns="" id="{2099E0F6-4469-42EF-A725-0D8B2AACD246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5" name="Freeform: Shape 2964">
              <a:extLst>
                <a:ext uri="{FF2B5EF4-FFF2-40B4-BE49-F238E27FC236}">
                  <a16:creationId xmlns:a16="http://schemas.microsoft.com/office/drawing/2014/main" xmlns="" id="{B9E69292-8E37-48F1-83B7-143B751A5338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6" name="Freeform: Shape 2965">
              <a:extLst>
                <a:ext uri="{FF2B5EF4-FFF2-40B4-BE49-F238E27FC236}">
                  <a16:creationId xmlns:a16="http://schemas.microsoft.com/office/drawing/2014/main" xmlns="" id="{2641D1E6-9A01-465F-ACE2-CAB3671801EB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7" name="Freeform: Shape 2966">
              <a:extLst>
                <a:ext uri="{FF2B5EF4-FFF2-40B4-BE49-F238E27FC236}">
                  <a16:creationId xmlns:a16="http://schemas.microsoft.com/office/drawing/2014/main" xmlns="" id="{D401570D-7FCA-4F80-B7C7-33DE25062240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8" name="Freeform: Shape 2967">
              <a:extLst>
                <a:ext uri="{FF2B5EF4-FFF2-40B4-BE49-F238E27FC236}">
                  <a16:creationId xmlns:a16="http://schemas.microsoft.com/office/drawing/2014/main" xmlns="" id="{628A0720-DBCC-4A15-82CE-2C3FC3361768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9" name="Freeform: Shape 2968">
              <a:extLst>
                <a:ext uri="{FF2B5EF4-FFF2-40B4-BE49-F238E27FC236}">
                  <a16:creationId xmlns:a16="http://schemas.microsoft.com/office/drawing/2014/main" xmlns="" id="{0B0EE859-15D6-4BA2-ACA5-16643DA21A4E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0" name="Freeform: Shape 2969">
              <a:extLst>
                <a:ext uri="{FF2B5EF4-FFF2-40B4-BE49-F238E27FC236}">
                  <a16:creationId xmlns:a16="http://schemas.microsoft.com/office/drawing/2014/main" xmlns="" id="{273C4001-4829-495D-8460-EA22ED0E2157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1" name="Freeform: Shape 2970">
              <a:extLst>
                <a:ext uri="{FF2B5EF4-FFF2-40B4-BE49-F238E27FC236}">
                  <a16:creationId xmlns:a16="http://schemas.microsoft.com/office/drawing/2014/main" xmlns="" id="{0FC833DD-20B4-43B1-91DA-DE9546DF8C55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2" name="Freeform: Shape 2971">
              <a:extLst>
                <a:ext uri="{FF2B5EF4-FFF2-40B4-BE49-F238E27FC236}">
                  <a16:creationId xmlns:a16="http://schemas.microsoft.com/office/drawing/2014/main" xmlns="" id="{39506BFE-2A43-476F-A5FD-BB870728F0BA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3" name="Freeform: Shape 2972">
              <a:extLst>
                <a:ext uri="{FF2B5EF4-FFF2-40B4-BE49-F238E27FC236}">
                  <a16:creationId xmlns:a16="http://schemas.microsoft.com/office/drawing/2014/main" xmlns="" id="{A4CBE049-21A7-46A7-B63B-D47117A4170B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4" name="Freeform: Shape 2973">
              <a:extLst>
                <a:ext uri="{FF2B5EF4-FFF2-40B4-BE49-F238E27FC236}">
                  <a16:creationId xmlns:a16="http://schemas.microsoft.com/office/drawing/2014/main" xmlns="" id="{43956543-2E2A-4CF0-8EFD-6BB75048E065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5" name="Freeform: Shape 2974">
              <a:extLst>
                <a:ext uri="{FF2B5EF4-FFF2-40B4-BE49-F238E27FC236}">
                  <a16:creationId xmlns:a16="http://schemas.microsoft.com/office/drawing/2014/main" xmlns="" id="{14B6E0E2-B9AD-4F62-9412-6F6188C271BA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6" name="Freeform: Shape 2975">
              <a:extLst>
                <a:ext uri="{FF2B5EF4-FFF2-40B4-BE49-F238E27FC236}">
                  <a16:creationId xmlns:a16="http://schemas.microsoft.com/office/drawing/2014/main" xmlns="" id="{9EE0EBA8-DE84-4A45-9F3E-3759A31F42A8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7" name="Freeform: Shape 2976">
              <a:extLst>
                <a:ext uri="{FF2B5EF4-FFF2-40B4-BE49-F238E27FC236}">
                  <a16:creationId xmlns:a16="http://schemas.microsoft.com/office/drawing/2014/main" xmlns="" id="{43ADE184-A8AE-43C3-A369-EA7ECC7E1E29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8" name="Freeform: Shape 2977">
              <a:extLst>
                <a:ext uri="{FF2B5EF4-FFF2-40B4-BE49-F238E27FC236}">
                  <a16:creationId xmlns:a16="http://schemas.microsoft.com/office/drawing/2014/main" xmlns="" id="{41E28A5A-4720-4F80-AE31-953AC321838B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9" name="Freeform: Shape 2978">
              <a:extLst>
                <a:ext uri="{FF2B5EF4-FFF2-40B4-BE49-F238E27FC236}">
                  <a16:creationId xmlns:a16="http://schemas.microsoft.com/office/drawing/2014/main" xmlns="" id="{F2CB9524-6CDB-4F39-82B4-2683A6FD29CB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0" name="Freeform: Shape 2979">
              <a:extLst>
                <a:ext uri="{FF2B5EF4-FFF2-40B4-BE49-F238E27FC236}">
                  <a16:creationId xmlns:a16="http://schemas.microsoft.com/office/drawing/2014/main" xmlns="" id="{3241B6EB-B4E4-4B4E-8AB4-D3AB72468DD3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1" name="Freeform: Shape 2980">
              <a:extLst>
                <a:ext uri="{FF2B5EF4-FFF2-40B4-BE49-F238E27FC236}">
                  <a16:creationId xmlns:a16="http://schemas.microsoft.com/office/drawing/2014/main" xmlns="" id="{BD762C5E-B729-43B6-B995-E7BB6F95D8D0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2" name="Freeform: Shape 2981">
              <a:extLst>
                <a:ext uri="{FF2B5EF4-FFF2-40B4-BE49-F238E27FC236}">
                  <a16:creationId xmlns:a16="http://schemas.microsoft.com/office/drawing/2014/main" xmlns="" id="{128B3338-F07C-4E05-85F7-0CED409D9FBF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3" name="Freeform: Shape 2982">
              <a:extLst>
                <a:ext uri="{FF2B5EF4-FFF2-40B4-BE49-F238E27FC236}">
                  <a16:creationId xmlns:a16="http://schemas.microsoft.com/office/drawing/2014/main" xmlns="" id="{D6D979BF-A825-4E1E-95C2-599536BA1262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4" name="Freeform: Shape 2983">
              <a:extLst>
                <a:ext uri="{FF2B5EF4-FFF2-40B4-BE49-F238E27FC236}">
                  <a16:creationId xmlns:a16="http://schemas.microsoft.com/office/drawing/2014/main" xmlns="" id="{2E507C58-CC26-412A-B692-80016C13A580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5" name="Freeform: Shape 2984">
              <a:extLst>
                <a:ext uri="{FF2B5EF4-FFF2-40B4-BE49-F238E27FC236}">
                  <a16:creationId xmlns:a16="http://schemas.microsoft.com/office/drawing/2014/main" xmlns="" id="{3CB24F78-983A-4963-A43F-34337AD569D9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6" name="Freeform: Shape 2985">
              <a:extLst>
                <a:ext uri="{FF2B5EF4-FFF2-40B4-BE49-F238E27FC236}">
                  <a16:creationId xmlns:a16="http://schemas.microsoft.com/office/drawing/2014/main" xmlns="" id="{10825467-36C8-427E-8DC7-A0E7A89643A1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7" name="Freeform: Shape 2986">
              <a:extLst>
                <a:ext uri="{FF2B5EF4-FFF2-40B4-BE49-F238E27FC236}">
                  <a16:creationId xmlns:a16="http://schemas.microsoft.com/office/drawing/2014/main" xmlns="" id="{3071015C-1BE2-4CC1-AFB8-092F9B06E450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8" name="Freeform: Shape 2987">
              <a:extLst>
                <a:ext uri="{FF2B5EF4-FFF2-40B4-BE49-F238E27FC236}">
                  <a16:creationId xmlns:a16="http://schemas.microsoft.com/office/drawing/2014/main" xmlns="" id="{652A53AE-662C-4606-B13F-03E2EAFE4CC4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9" name="Freeform: Shape 2988">
              <a:extLst>
                <a:ext uri="{FF2B5EF4-FFF2-40B4-BE49-F238E27FC236}">
                  <a16:creationId xmlns:a16="http://schemas.microsoft.com/office/drawing/2014/main" xmlns="" id="{1D46508F-7484-426E-A6DD-07986BA031C7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0" name="Freeform: Shape 2989">
              <a:extLst>
                <a:ext uri="{FF2B5EF4-FFF2-40B4-BE49-F238E27FC236}">
                  <a16:creationId xmlns:a16="http://schemas.microsoft.com/office/drawing/2014/main" xmlns="" id="{BB233A06-0C81-4D45-9E78-7B39B1F882D7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1" name="Freeform: Shape 2990">
              <a:extLst>
                <a:ext uri="{FF2B5EF4-FFF2-40B4-BE49-F238E27FC236}">
                  <a16:creationId xmlns:a16="http://schemas.microsoft.com/office/drawing/2014/main" xmlns="" id="{5CCBB490-FB9A-453D-B625-D8A7A48EA8DA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2" name="Freeform: Shape 2991">
              <a:extLst>
                <a:ext uri="{FF2B5EF4-FFF2-40B4-BE49-F238E27FC236}">
                  <a16:creationId xmlns:a16="http://schemas.microsoft.com/office/drawing/2014/main" xmlns="" id="{3F92BD6E-9D33-4830-9657-E2327FE06ACC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3" name="Freeform: Shape 2992">
              <a:extLst>
                <a:ext uri="{FF2B5EF4-FFF2-40B4-BE49-F238E27FC236}">
                  <a16:creationId xmlns:a16="http://schemas.microsoft.com/office/drawing/2014/main" xmlns="" id="{D444D70E-49D5-4DF0-BC10-4353662678D2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4" name="Freeform: Shape 2993">
              <a:extLst>
                <a:ext uri="{FF2B5EF4-FFF2-40B4-BE49-F238E27FC236}">
                  <a16:creationId xmlns:a16="http://schemas.microsoft.com/office/drawing/2014/main" xmlns="" id="{5AE45B7C-77B8-42AB-86B0-9B64B68D0779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5" name="Freeform: Shape 2994">
              <a:extLst>
                <a:ext uri="{FF2B5EF4-FFF2-40B4-BE49-F238E27FC236}">
                  <a16:creationId xmlns:a16="http://schemas.microsoft.com/office/drawing/2014/main" xmlns="" id="{F6D37FD7-197E-48C5-8C9C-C031B0DE1807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6" name="Freeform: Shape 2995">
              <a:extLst>
                <a:ext uri="{FF2B5EF4-FFF2-40B4-BE49-F238E27FC236}">
                  <a16:creationId xmlns:a16="http://schemas.microsoft.com/office/drawing/2014/main" xmlns="" id="{C79D9686-33C3-4B50-9114-0C9CD18B39C9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7" name="Freeform: Shape 2996">
              <a:extLst>
                <a:ext uri="{FF2B5EF4-FFF2-40B4-BE49-F238E27FC236}">
                  <a16:creationId xmlns:a16="http://schemas.microsoft.com/office/drawing/2014/main" xmlns="" id="{85C1FA63-AB72-407D-9C0A-3328175C99C8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8" name="Freeform: Shape 2997">
              <a:extLst>
                <a:ext uri="{FF2B5EF4-FFF2-40B4-BE49-F238E27FC236}">
                  <a16:creationId xmlns:a16="http://schemas.microsoft.com/office/drawing/2014/main" xmlns="" id="{326B583E-EA33-4E9F-9273-8876FA026743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9" name="Freeform: Shape 2998">
              <a:extLst>
                <a:ext uri="{FF2B5EF4-FFF2-40B4-BE49-F238E27FC236}">
                  <a16:creationId xmlns:a16="http://schemas.microsoft.com/office/drawing/2014/main" xmlns="" id="{6AD84D85-3D91-4E19-868E-D5928376666A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0" name="Freeform: Shape 2999">
              <a:extLst>
                <a:ext uri="{FF2B5EF4-FFF2-40B4-BE49-F238E27FC236}">
                  <a16:creationId xmlns:a16="http://schemas.microsoft.com/office/drawing/2014/main" xmlns="" id="{A8AB9EC1-E4D1-4F59-85DE-CF89B8251EB9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1" name="Freeform: Shape 3000">
              <a:extLst>
                <a:ext uri="{FF2B5EF4-FFF2-40B4-BE49-F238E27FC236}">
                  <a16:creationId xmlns:a16="http://schemas.microsoft.com/office/drawing/2014/main" xmlns="" id="{4D80360A-F785-4686-BA79-8241F07CD32F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2" name="Freeform: Shape 3001">
              <a:extLst>
                <a:ext uri="{FF2B5EF4-FFF2-40B4-BE49-F238E27FC236}">
                  <a16:creationId xmlns:a16="http://schemas.microsoft.com/office/drawing/2014/main" xmlns="" id="{986D5731-A8BB-4901-B197-593CE1044290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3" name="Freeform: Shape 3002">
              <a:extLst>
                <a:ext uri="{FF2B5EF4-FFF2-40B4-BE49-F238E27FC236}">
                  <a16:creationId xmlns:a16="http://schemas.microsoft.com/office/drawing/2014/main" xmlns="" id="{A21BF4EC-4A6A-486F-835F-44D6F89EF92C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4" name="Freeform: Shape 3003">
              <a:extLst>
                <a:ext uri="{FF2B5EF4-FFF2-40B4-BE49-F238E27FC236}">
                  <a16:creationId xmlns:a16="http://schemas.microsoft.com/office/drawing/2014/main" xmlns="" id="{D60D0E25-F038-4AAB-B650-8687CF95BD26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5" name="Freeform: Shape 3004">
              <a:extLst>
                <a:ext uri="{FF2B5EF4-FFF2-40B4-BE49-F238E27FC236}">
                  <a16:creationId xmlns:a16="http://schemas.microsoft.com/office/drawing/2014/main" xmlns="" id="{052998D1-6379-417E-818D-E595343966F0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6" name="Freeform: Shape 3005">
              <a:extLst>
                <a:ext uri="{FF2B5EF4-FFF2-40B4-BE49-F238E27FC236}">
                  <a16:creationId xmlns:a16="http://schemas.microsoft.com/office/drawing/2014/main" xmlns="" id="{9AFD65BC-B002-4F55-A5E7-5EB8DB4F7040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7" name="Freeform: Shape 3006">
              <a:extLst>
                <a:ext uri="{FF2B5EF4-FFF2-40B4-BE49-F238E27FC236}">
                  <a16:creationId xmlns:a16="http://schemas.microsoft.com/office/drawing/2014/main" xmlns="" id="{BDD42EFE-2D4F-4497-810A-83A71F7CFD5A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8" name="Freeform: Shape 3007">
              <a:extLst>
                <a:ext uri="{FF2B5EF4-FFF2-40B4-BE49-F238E27FC236}">
                  <a16:creationId xmlns:a16="http://schemas.microsoft.com/office/drawing/2014/main" xmlns="" id="{CE83383C-2E29-419A-A51E-6707DEDB615E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9" name="Freeform: Shape 3008">
              <a:extLst>
                <a:ext uri="{FF2B5EF4-FFF2-40B4-BE49-F238E27FC236}">
                  <a16:creationId xmlns:a16="http://schemas.microsoft.com/office/drawing/2014/main" xmlns="" id="{D77BC7EA-9A6F-42A1-BABB-A925995C19E4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0" name="Freeform: Shape 3009">
              <a:extLst>
                <a:ext uri="{FF2B5EF4-FFF2-40B4-BE49-F238E27FC236}">
                  <a16:creationId xmlns:a16="http://schemas.microsoft.com/office/drawing/2014/main" xmlns="" id="{31762832-611C-4E96-8ACE-FA1500C4C1FE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1" name="Freeform: Shape 3010">
              <a:extLst>
                <a:ext uri="{FF2B5EF4-FFF2-40B4-BE49-F238E27FC236}">
                  <a16:creationId xmlns:a16="http://schemas.microsoft.com/office/drawing/2014/main" xmlns="" id="{A0E400A2-6EA2-4CAF-BF9C-D6A595C9CA1C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2" name="Freeform: Shape 3011">
              <a:extLst>
                <a:ext uri="{FF2B5EF4-FFF2-40B4-BE49-F238E27FC236}">
                  <a16:creationId xmlns:a16="http://schemas.microsoft.com/office/drawing/2014/main" xmlns="" id="{01FA9FE5-B671-4953-8000-899399E1CABD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3" name="Freeform: Shape 3012">
              <a:extLst>
                <a:ext uri="{FF2B5EF4-FFF2-40B4-BE49-F238E27FC236}">
                  <a16:creationId xmlns:a16="http://schemas.microsoft.com/office/drawing/2014/main" xmlns="" id="{E3034CA9-C7D2-4F4C-82A8-64C7BB71DED1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4" name="Freeform: Shape 3013">
              <a:extLst>
                <a:ext uri="{FF2B5EF4-FFF2-40B4-BE49-F238E27FC236}">
                  <a16:creationId xmlns:a16="http://schemas.microsoft.com/office/drawing/2014/main" xmlns="" id="{365ADE43-2791-4AD3-BA37-EED9378502D0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5" name="Group 3014">
            <a:extLst>
              <a:ext uri="{FF2B5EF4-FFF2-40B4-BE49-F238E27FC236}">
                <a16:creationId xmlns:a16="http://schemas.microsoft.com/office/drawing/2014/main" xmlns="" id="{2240C5C1-014C-4DFB-9064-A5C4D7113D73}"/>
              </a:ext>
            </a:extLst>
          </p:cNvPr>
          <p:cNvGrpSpPr/>
          <p:nvPr/>
        </p:nvGrpSpPr>
        <p:grpSpPr>
          <a:xfrm flipH="1">
            <a:off x="4222694" y="1018409"/>
            <a:ext cx="305167" cy="267260"/>
            <a:chOff x="6809793" y="1954053"/>
            <a:chExt cx="1048808" cy="918528"/>
          </a:xfrm>
        </p:grpSpPr>
        <p:sp>
          <p:nvSpPr>
            <p:cNvPr id="3016" name="Freeform: Shape 3015">
              <a:extLst>
                <a:ext uri="{FF2B5EF4-FFF2-40B4-BE49-F238E27FC236}">
                  <a16:creationId xmlns:a16="http://schemas.microsoft.com/office/drawing/2014/main" xmlns="" id="{33DC678C-BC9A-4DE3-918A-7EC7C00B6D35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7" name="Freeform: Shape 3016">
              <a:extLst>
                <a:ext uri="{FF2B5EF4-FFF2-40B4-BE49-F238E27FC236}">
                  <a16:creationId xmlns:a16="http://schemas.microsoft.com/office/drawing/2014/main" xmlns="" id="{DCE129AD-B33F-465F-914A-8F1205F2A147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8" name="Freeform: Shape 3017">
              <a:extLst>
                <a:ext uri="{FF2B5EF4-FFF2-40B4-BE49-F238E27FC236}">
                  <a16:creationId xmlns:a16="http://schemas.microsoft.com/office/drawing/2014/main" xmlns="" id="{F7CF1D8D-CF52-4837-9441-A7F750735352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9" name="Freeform: Shape 3018">
              <a:extLst>
                <a:ext uri="{FF2B5EF4-FFF2-40B4-BE49-F238E27FC236}">
                  <a16:creationId xmlns:a16="http://schemas.microsoft.com/office/drawing/2014/main" xmlns="" id="{C606B918-8326-4C49-917C-D9123C7FABD5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0" name="Freeform: Shape 3019">
              <a:extLst>
                <a:ext uri="{FF2B5EF4-FFF2-40B4-BE49-F238E27FC236}">
                  <a16:creationId xmlns:a16="http://schemas.microsoft.com/office/drawing/2014/main" xmlns="" id="{95DA0DAB-C5A8-4105-93EB-819B9BD1052B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1" name="Freeform: Shape 3020">
              <a:extLst>
                <a:ext uri="{FF2B5EF4-FFF2-40B4-BE49-F238E27FC236}">
                  <a16:creationId xmlns:a16="http://schemas.microsoft.com/office/drawing/2014/main" xmlns="" id="{4A9417A8-0242-4C29-8E8C-4450D88189D4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2" name="Freeform: Shape 3021">
              <a:extLst>
                <a:ext uri="{FF2B5EF4-FFF2-40B4-BE49-F238E27FC236}">
                  <a16:creationId xmlns:a16="http://schemas.microsoft.com/office/drawing/2014/main" xmlns="" id="{E5A1B81C-A997-4129-A33C-492A086661D1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3" name="Freeform: Shape 3022">
              <a:extLst>
                <a:ext uri="{FF2B5EF4-FFF2-40B4-BE49-F238E27FC236}">
                  <a16:creationId xmlns:a16="http://schemas.microsoft.com/office/drawing/2014/main" xmlns="" id="{78CFCB64-4B4D-4909-AD0D-AA8FA8F73318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4" name="Freeform: Shape 3023">
              <a:extLst>
                <a:ext uri="{FF2B5EF4-FFF2-40B4-BE49-F238E27FC236}">
                  <a16:creationId xmlns:a16="http://schemas.microsoft.com/office/drawing/2014/main" xmlns="" id="{E4653CFD-7ECB-46D8-8699-E519FB7C1CE8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5" name="Freeform: Shape 3024">
              <a:extLst>
                <a:ext uri="{FF2B5EF4-FFF2-40B4-BE49-F238E27FC236}">
                  <a16:creationId xmlns:a16="http://schemas.microsoft.com/office/drawing/2014/main" xmlns="" id="{EE36B746-989E-4629-B62F-6DFB72A7147A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6" name="Freeform: Shape 3025">
              <a:extLst>
                <a:ext uri="{FF2B5EF4-FFF2-40B4-BE49-F238E27FC236}">
                  <a16:creationId xmlns:a16="http://schemas.microsoft.com/office/drawing/2014/main" xmlns="" id="{CD9B162B-BF56-48A3-9E34-109A2A2E7E26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7" name="Freeform: Shape 3026">
              <a:extLst>
                <a:ext uri="{FF2B5EF4-FFF2-40B4-BE49-F238E27FC236}">
                  <a16:creationId xmlns:a16="http://schemas.microsoft.com/office/drawing/2014/main" xmlns="" id="{79C87830-2B77-439A-B7C1-9B77277BD955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8" name="Freeform: Shape 3027">
              <a:extLst>
                <a:ext uri="{FF2B5EF4-FFF2-40B4-BE49-F238E27FC236}">
                  <a16:creationId xmlns:a16="http://schemas.microsoft.com/office/drawing/2014/main" xmlns="" id="{C40E17FE-9D91-4B51-98C7-F0B5B0F3A8A0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9" name="Freeform: Shape 3028">
              <a:extLst>
                <a:ext uri="{FF2B5EF4-FFF2-40B4-BE49-F238E27FC236}">
                  <a16:creationId xmlns:a16="http://schemas.microsoft.com/office/drawing/2014/main" xmlns="" id="{506C5CCC-EC36-4C3D-8805-8D17823084C3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0" name="Freeform: Shape 3029">
              <a:extLst>
                <a:ext uri="{FF2B5EF4-FFF2-40B4-BE49-F238E27FC236}">
                  <a16:creationId xmlns:a16="http://schemas.microsoft.com/office/drawing/2014/main" xmlns="" id="{6327EBCF-07E1-450D-9699-D7DD048E88DB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1" name="Freeform: Shape 3030">
              <a:extLst>
                <a:ext uri="{FF2B5EF4-FFF2-40B4-BE49-F238E27FC236}">
                  <a16:creationId xmlns:a16="http://schemas.microsoft.com/office/drawing/2014/main" xmlns="" id="{8969F3AC-A28E-42A0-9967-D2D16E246253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2" name="Freeform: Shape 3031">
              <a:extLst>
                <a:ext uri="{FF2B5EF4-FFF2-40B4-BE49-F238E27FC236}">
                  <a16:creationId xmlns:a16="http://schemas.microsoft.com/office/drawing/2014/main" xmlns="" id="{2776410B-C4E2-45A4-A1FB-50DC40A46CBA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3" name="Freeform: Shape 3032">
              <a:extLst>
                <a:ext uri="{FF2B5EF4-FFF2-40B4-BE49-F238E27FC236}">
                  <a16:creationId xmlns:a16="http://schemas.microsoft.com/office/drawing/2014/main" xmlns="" id="{53799414-B6D7-4B5C-955A-FC07C69001BF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4" name="Freeform: Shape 3033">
              <a:extLst>
                <a:ext uri="{FF2B5EF4-FFF2-40B4-BE49-F238E27FC236}">
                  <a16:creationId xmlns:a16="http://schemas.microsoft.com/office/drawing/2014/main" xmlns="" id="{E8DC6DC3-A9D7-47FA-AA3D-763687799887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5" name="Freeform: Shape 3034">
              <a:extLst>
                <a:ext uri="{FF2B5EF4-FFF2-40B4-BE49-F238E27FC236}">
                  <a16:creationId xmlns:a16="http://schemas.microsoft.com/office/drawing/2014/main" xmlns="" id="{D51D5BBC-59EF-4FE6-B75F-C1A60C859116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6" name="Freeform: Shape 3035">
              <a:extLst>
                <a:ext uri="{FF2B5EF4-FFF2-40B4-BE49-F238E27FC236}">
                  <a16:creationId xmlns:a16="http://schemas.microsoft.com/office/drawing/2014/main" xmlns="" id="{23CB65FB-DD65-4D8F-A255-27FD53716940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7" name="Freeform: Shape 3036">
              <a:extLst>
                <a:ext uri="{FF2B5EF4-FFF2-40B4-BE49-F238E27FC236}">
                  <a16:creationId xmlns:a16="http://schemas.microsoft.com/office/drawing/2014/main" xmlns="" id="{C3906648-A92C-4986-86BD-71C65D2D10F3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8" name="Freeform: Shape 3037">
              <a:extLst>
                <a:ext uri="{FF2B5EF4-FFF2-40B4-BE49-F238E27FC236}">
                  <a16:creationId xmlns:a16="http://schemas.microsoft.com/office/drawing/2014/main" xmlns="" id="{8558B800-A29C-4FFE-AFF6-1AB3CCBDBC10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9" name="Freeform: Shape 3038">
              <a:extLst>
                <a:ext uri="{FF2B5EF4-FFF2-40B4-BE49-F238E27FC236}">
                  <a16:creationId xmlns:a16="http://schemas.microsoft.com/office/drawing/2014/main" xmlns="" id="{A1CC6F99-8F0F-4D04-BA4D-8A479A0DD203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0" name="Freeform: Shape 3039">
              <a:extLst>
                <a:ext uri="{FF2B5EF4-FFF2-40B4-BE49-F238E27FC236}">
                  <a16:creationId xmlns:a16="http://schemas.microsoft.com/office/drawing/2014/main" xmlns="" id="{B6EED0C2-EECF-41B5-AD2A-CB3240296CE5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1" name="Freeform: Shape 3040">
              <a:extLst>
                <a:ext uri="{FF2B5EF4-FFF2-40B4-BE49-F238E27FC236}">
                  <a16:creationId xmlns:a16="http://schemas.microsoft.com/office/drawing/2014/main" xmlns="" id="{D885C01F-EFCA-41E2-A87B-50C7EFFFCC5F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2" name="Freeform: Shape 3041">
              <a:extLst>
                <a:ext uri="{FF2B5EF4-FFF2-40B4-BE49-F238E27FC236}">
                  <a16:creationId xmlns:a16="http://schemas.microsoft.com/office/drawing/2014/main" xmlns="" id="{9379F4F0-E868-45F7-B576-1A3A866D0D9E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3" name="Freeform: Shape 3042">
              <a:extLst>
                <a:ext uri="{FF2B5EF4-FFF2-40B4-BE49-F238E27FC236}">
                  <a16:creationId xmlns:a16="http://schemas.microsoft.com/office/drawing/2014/main" xmlns="" id="{7FC55E52-4024-4B44-915C-40679475959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4" name="Freeform: Shape 3043">
              <a:extLst>
                <a:ext uri="{FF2B5EF4-FFF2-40B4-BE49-F238E27FC236}">
                  <a16:creationId xmlns:a16="http://schemas.microsoft.com/office/drawing/2014/main" xmlns="" id="{677DC36A-C1E8-4C14-938C-3867B2BAD65A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5" name="Freeform: Shape 3044">
              <a:extLst>
                <a:ext uri="{FF2B5EF4-FFF2-40B4-BE49-F238E27FC236}">
                  <a16:creationId xmlns:a16="http://schemas.microsoft.com/office/drawing/2014/main" xmlns="" id="{2DE2449B-0A21-4041-AF49-3D35932D1358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6" name="Freeform: Shape 3045">
              <a:extLst>
                <a:ext uri="{FF2B5EF4-FFF2-40B4-BE49-F238E27FC236}">
                  <a16:creationId xmlns:a16="http://schemas.microsoft.com/office/drawing/2014/main" xmlns="" id="{575C13DC-B0DD-4FA7-B421-AAD5FD218B1B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7" name="Freeform: Shape 3046">
              <a:extLst>
                <a:ext uri="{FF2B5EF4-FFF2-40B4-BE49-F238E27FC236}">
                  <a16:creationId xmlns:a16="http://schemas.microsoft.com/office/drawing/2014/main" xmlns="" id="{F195F218-91E8-49A6-BEB5-538B08464AE4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8" name="Freeform: Shape 3047">
              <a:extLst>
                <a:ext uri="{FF2B5EF4-FFF2-40B4-BE49-F238E27FC236}">
                  <a16:creationId xmlns:a16="http://schemas.microsoft.com/office/drawing/2014/main" xmlns="" id="{AC064BC2-5639-493B-9E3A-ECC7EB75DFC5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9" name="Freeform: Shape 3048">
              <a:extLst>
                <a:ext uri="{FF2B5EF4-FFF2-40B4-BE49-F238E27FC236}">
                  <a16:creationId xmlns:a16="http://schemas.microsoft.com/office/drawing/2014/main" xmlns="" id="{232623FB-9EBD-4A0D-B3F4-F1D14ED07F30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0" name="Freeform: Shape 3049">
              <a:extLst>
                <a:ext uri="{FF2B5EF4-FFF2-40B4-BE49-F238E27FC236}">
                  <a16:creationId xmlns:a16="http://schemas.microsoft.com/office/drawing/2014/main" xmlns="" id="{B98BD442-D948-454D-8025-531EA927D8ED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1" name="Freeform: Shape 3050">
              <a:extLst>
                <a:ext uri="{FF2B5EF4-FFF2-40B4-BE49-F238E27FC236}">
                  <a16:creationId xmlns:a16="http://schemas.microsoft.com/office/drawing/2014/main" xmlns="" id="{168459AB-7E4D-45EB-80CB-F2AABA071B9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2" name="Freeform: Shape 3051">
              <a:extLst>
                <a:ext uri="{FF2B5EF4-FFF2-40B4-BE49-F238E27FC236}">
                  <a16:creationId xmlns:a16="http://schemas.microsoft.com/office/drawing/2014/main" xmlns="" id="{AC26EBDE-5964-4500-A291-2914AA183D1B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3" name="Freeform: Shape 3052">
              <a:extLst>
                <a:ext uri="{FF2B5EF4-FFF2-40B4-BE49-F238E27FC236}">
                  <a16:creationId xmlns:a16="http://schemas.microsoft.com/office/drawing/2014/main" xmlns="" id="{41558B76-B563-4E73-B452-01F6B96E52E6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4" name="Freeform: Shape 3053">
              <a:extLst>
                <a:ext uri="{FF2B5EF4-FFF2-40B4-BE49-F238E27FC236}">
                  <a16:creationId xmlns:a16="http://schemas.microsoft.com/office/drawing/2014/main" xmlns="" id="{3F6E0CF5-0D8B-41A1-AA5C-9D8089CF8851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5" name="Freeform: Shape 3054">
              <a:extLst>
                <a:ext uri="{FF2B5EF4-FFF2-40B4-BE49-F238E27FC236}">
                  <a16:creationId xmlns:a16="http://schemas.microsoft.com/office/drawing/2014/main" xmlns="" id="{10C1BAB2-7DC7-4B13-8C8A-AED3BD1A6375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6" name="Freeform: Shape 3055">
              <a:extLst>
                <a:ext uri="{FF2B5EF4-FFF2-40B4-BE49-F238E27FC236}">
                  <a16:creationId xmlns:a16="http://schemas.microsoft.com/office/drawing/2014/main" xmlns="" id="{321B31ED-5BBD-4C4E-8032-4141159E87A8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7" name="Freeform: Shape 3056">
              <a:extLst>
                <a:ext uri="{FF2B5EF4-FFF2-40B4-BE49-F238E27FC236}">
                  <a16:creationId xmlns:a16="http://schemas.microsoft.com/office/drawing/2014/main" xmlns="" id="{A5167AEE-1AF1-4DE3-B8BB-0AA7E2D5A5C6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8" name="Freeform: Shape 3057">
              <a:extLst>
                <a:ext uri="{FF2B5EF4-FFF2-40B4-BE49-F238E27FC236}">
                  <a16:creationId xmlns:a16="http://schemas.microsoft.com/office/drawing/2014/main" xmlns="" id="{770BE2FA-E96A-4A7B-AE9D-897DD87DE332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9" name="Freeform: Shape 3058">
              <a:extLst>
                <a:ext uri="{FF2B5EF4-FFF2-40B4-BE49-F238E27FC236}">
                  <a16:creationId xmlns:a16="http://schemas.microsoft.com/office/drawing/2014/main" xmlns="" id="{6657030A-4E00-45FD-93B9-529B524A9609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0" name="Freeform: Shape 3059">
              <a:extLst>
                <a:ext uri="{FF2B5EF4-FFF2-40B4-BE49-F238E27FC236}">
                  <a16:creationId xmlns:a16="http://schemas.microsoft.com/office/drawing/2014/main" xmlns="" id="{CD78B06F-83D4-407D-8140-95BB869C9802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1" name="Freeform: Shape 3060">
              <a:extLst>
                <a:ext uri="{FF2B5EF4-FFF2-40B4-BE49-F238E27FC236}">
                  <a16:creationId xmlns:a16="http://schemas.microsoft.com/office/drawing/2014/main" xmlns="" id="{CA82EB21-9544-4170-BA44-14DC19A44F3C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2" name="Freeform: Shape 3061">
              <a:extLst>
                <a:ext uri="{FF2B5EF4-FFF2-40B4-BE49-F238E27FC236}">
                  <a16:creationId xmlns:a16="http://schemas.microsoft.com/office/drawing/2014/main" xmlns="" id="{95F21870-D64B-456A-B775-17A8F029BF1B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3" name="Freeform: Shape 3062">
              <a:extLst>
                <a:ext uri="{FF2B5EF4-FFF2-40B4-BE49-F238E27FC236}">
                  <a16:creationId xmlns:a16="http://schemas.microsoft.com/office/drawing/2014/main" xmlns="" id="{7716E8F7-F1DA-418D-9FDF-ABBDB96E9CC7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4" name="Freeform: Shape 3063">
              <a:extLst>
                <a:ext uri="{FF2B5EF4-FFF2-40B4-BE49-F238E27FC236}">
                  <a16:creationId xmlns:a16="http://schemas.microsoft.com/office/drawing/2014/main" xmlns="" id="{14FC665B-5519-4FE9-B35F-DDC9F70CF03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5" name="Freeform: Shape 3064">
              <a:extLst>
                <a:ext uri="{FF2B5EF4-FFF2-40B4-BE49-F238E27FC236}">
                  <a16:creationId xmlns:a16="http://schemas.microsoft.com/office/drawing/2014/main" xmlns="" id="{3E4ECE09-9BEF-44D8-A637-A96D43060FAA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6" name="Freeform: Shape 3065">
              <a:extLst>
                <a:ext uri="{FF2B5EF4-FFF2-40B4-BE49-F238E27FC236}">
                  <a16:creationId xmlns:a16="http://schemas.microsoft.com/office/drawing/2014/main" xmlns="" id="{FE4A8F79-5A4E-47BD-899B-3517B9653C1C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7" name="Freeform: Shape 3066">
              <a:extLst>
                <a:ext uri="{FF2B5EF4-FFF2-40B4-BE49-F238E27FC236}">
                  <a16:creationId xmlns:a16="http://schemas.microsoft.com/office/drawing/2014/main" xmlns="" id="{4CDF6E35-2D1B-4E3A-97C6-F7A003456452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8" name="Freeform: Shape 3067">
              <a:extLst>
                <a:ext uri="{FF2B5EF4-FFF2-40B4-BE49-F238E27FC236}">
                  <a16:creationId xmlns:a16="http://schemas.microsoft.com/office/drawing/2014/main" xmlns="" id="{16D677BD-A4FE-464F-8BA8-6F84068A08EA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9" name="Freeform: Shape 3068">
              <a:extLst>
                <a:ext uri="{FF2B5EF4-FFF2-40B4-BE49-F238E27FC236}">
                  <a16:creationId xmlns:a16="http://schemas.microsoft.com/office/drawing/2014/main" xmlns="" id="{69F5A360-C171-4CD3-AFC8-E8B7BB70047E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0" name="Freeform: Shape 3069">
              <a:extLst>
                <a:ext uri="{FF2B5EF4-FFF2-40B4-BE49-F238E27FC236}">
                  <a16:creationId xmlns:a16="http://schemas.microsoft.com/office/drawing/2014/main" xmlns="" id="{FD3F65D7-C63D-439E-AA99-0CC7184A4BF7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1" name="Freeform: Shape 3070">
              <a:extLst>
                <a:ext uri="{FF2B5EF4-FFF2-40B4-BE49-F238E27FC236}">
                  <a16:creationId xmlns:a16="http://schemas.microsoft.com/office/drawing/2014/main" xmlns="" id="{74D880B2-7F91-4A73-A556-BEA501F5301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2" name="Freeform: Shape 3071">
              <a:extLst>
                <a:ext uri="{FF2B5EF4-FFF2-40B4-BE49-F238E27FC236}">
                  <a16:creationId xmlns:a16="http://schemas.microsoft.com/office/drawing/2014/main" xmlns="" id="{12C45D0F-8671-4F1D-BB8A-4059AA5741B4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3" name="Freeform: Shape 3072">
              <a:extLst>
                <a:ext uri="{FF2B5EF4-FFF2-40B4-BE49-F238E27FC236}">
                  <a16:creationId xmlns:a16="http://schemas.microsoft.com/office/drawing/2014/main" xmlns="" id="{950818CD-87F0-417E-8A27-77B2D5DB03EC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4" name="Freeform: Shape 3073">
              <a:extLst>
                <a:ext uri="{FF2B5EF4-FFF2-40B4-BE49-F238E27FC236}">
                  <a16:creationId xmlns:a16="http://schemas.microsoft.com/office/drawing/2014/main" xmlns="" id="{F855A496-15C0-4794-8C6D-270104BE307B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5" name="Freeform: Shape 3074">
              <a:extLst>
                <a:ext uri="{FF2B5EF4-FFF2-40B4-BE49-F238E27FC236}">
                  <a16:creationId xmlns:a16="http://schemas.microsoft.com/office/drawing/2014/main" xmlns="" id="{8ED23860-0CFF-487E-A334-3D721FE659DE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6" name="Freeform: Shape 3075">
              <a:extLst>
                <a:ext uri="{FF2B5EF4-FFF2-40B4-BE49-F238E27FC236}">
                  <a16:creationId xmlns:a16="http://schemas.microsoft.com/office/drawing/2014/main" xmlns="" id="{89CF0245-DE99-4242-AEC3-8B9125C3B2FB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7" name="Freeform: Shape 3076">
              <a:extLst>
                <a:ext uri="{FF2B5EF4-FFF2-40B4-BE49-F238E27FC236}">
                  <a16:creationId xmlns:a16="http://schemas.microsoft.com/office/drawing/2014/main" xmlns="" id="{82CAF725-5B9D-4891-87FE-46152C6C8840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8" name="Freeform: Shape 3077">
              <a:extLst>
                <a:ext uri="{FF2B5EF4-FFF2-40B4-BE49-F238E27FC236}">
                  <a16:creationId xmlns:a16="http://schemas.microsoft.com/office/drawing/2014/main" xmlns="" id="{B8DC35B1-1586-49BA-AB09-9D4A21FF3862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9" name="Freeform: Shape 3078">
              <a:extLst>
                <a:ext uri="{FF2B5EF4-FFF2-40B4-BE49-F238E27FC236}">
                  <a16:creationId xmlns:a16="http://schemas.microsoft.com/office/drawing/2014/main" xmlns="" id="{DE8C376C-AEC0-49D9-B46F-A67D6E181140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0" name="Freeform: Shape 3079">
              <a:extLst>
                <a:ext uri="{FF2B5EF4-FFF2-40B4-BE49-F238E27FC236}">
                  <a16:creationId xmlns:a16="http://schemas.microsoft.com/office/drawing/2014/main" xmlns="" id="{9D239A5B-E3E8-4F4C-AE81-C87E709A8AF4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1" name="Freeform: Shape 3080">
              <a:extLst>
                <a:ext uri="{FF2B5EF4-FFF2-40B4-BE49-F238E27FC236}">
                  <a16:creationId xmlns:a16="http://schemas.microsoft.com/office/drawing/2014/main" xmlns="" id="{6AEDCCC9-6086-49FD-A147-B8757DFF7385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xmlns="" id="{3A502195-7139-421D-A7C8-ECF62C566FCE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xmlns="" id="{4A595327-C7DF-43E4-A375-2A4A8F47BCCB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xmlns="" id="{8CB4BCE1-0BBF-4831-87DA-8CC10C134780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5" name="Freeform: Shape 3084">
              <a:extLst>
                <a:ext uri="{FF2B5EF4-FFF2-40B4-BE49-F238E27FC236}">
                  <a16:creationId xmlns:a16="http://schemas.microsoft.com/office/drawing/2014/main" xmlns="" id="{7D3B900D-FCC5-4A82-8BF7-C153F6F6C341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6" name="Freeform: Shape 3085">
              <a:extLst>
                <a:ext uri="{FF2B5EF4-FFF2-40B4-BE49-F238E27FC236}">
                  <a16:creationId xmlns:a16="http://schemas.microsoft.com/office/drawing/2014/main" xmlns="" id="{E88663DE-1DBC-4EFD-881F-0E3857E426C3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7" name="Freeform: Shape 3086">
              <a:extLst>
                <a:ext uri="{FF2B5EF4-FFF2-40B4-BE49-F238E27FC236}">
                  <a16:creationId xmlns:a16="http://schemas.microsoft.com/office/drawing/2014/main" xmlns="" id="{7431E577-3C90-4E23-8E94-4EC239560C36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8" name="Freeform: Shape 3087">
              <a:extLst>
                <a:ext uri="{FF2B5EF4-FFF2-40B4-BE49-F238E27FC236}">
                  <a16:creationId xmlns:a16="http://schemas.microsoft.com/office/drawing/2014/main" xmlns="" id="{9E1E6AC7-793A-4484-9F6D-E0D21E7B3FDE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9" name="Freeform: Shape 3088">
              <a:extLst>
                <a:ext uri="{FF2B5EF4-FFF2-40B4-BE49-F238E27FC236}">
                  <a16:creationId xmlns:a16="http://schemas.microsoft.com/office/drawing/2014/main" xmlns="" id="{5D340522-9C59-4EA9-BA77-2EFD736DBAF3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0" name="Freeform: Shape 3089">
              <a:extLst>
                <a:ext uri="{FF2B5EF4-FFF2-40B4-BE49-F238E27FC236}">
                  <a16:creationId xmlns:a16="http://schemas.microsoft.com/office/drawing/2014/main" xmlns="" id="{53F7055C-886D-4751-930A-7BEC136085A9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1" name="Freeform: Shape 3090">
              <a:extLst>
                <a:ext uri="{FF2B5EF4-FFF2-40B4-BE49-F238E27FC236}">
                  <a16:creationId xmlns:a16="http://schemas.microsoft.com/office/drawing/2014/main" xmlns="" id="{2B066224-80F9-4BCE-A705-95135F241F8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2" name="Freeform: Shape 3091">
              <a:extLst>
                <a:ext uri="{FF2B5EF4-FFF2-40B4-BE49-F238E27FC236}">
                  <a16:creationId xmlns:a16="http://schemas.microsoft.com/office/drawing/2014/main" xmlns="" id="{E6A2C77E-48B4-48C6-8031-A6075D158C01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3" name="Freeform: Shape 3092">
              <a:extLst>
                <a:ext uri="{FF2B5EF4-FFF2-40B4-BE49-F238E27FC236}">
                  <a16:creationId xmlns:a16="http://schemas.microsoft.com/office/drawing/2014/main" xmlns="" id="{156EC427-A34D-44F7-80A1-0579DAB7B262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4" name="Freeform: Shape 3093">
              <a:extLst>
                <a:ext uri="{FF2B5EF4-FFF2-40B4-BE49-F238E27FC236}">
                  <a16:creationId xmlns:a16="http://schemas.microsoft.com/office/drawing/2014/main" xmlns="" id="{1F3D3435-1172-4729-AE82-54CA776332CF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5" name="Freeform: Shape 3094">
              <a:extLst>
                <a:ext uri="{FF2B5EF4-FFF2-40B4-BE49-F238E27FC236}">
                  <a16:creationId xmlns:a16="http://schemas.microsoft.com/office/drawing/2014/main" xmlns="" id="{747F9E4E-3B8D-4DCB-BBFD-B258F306C630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6" name="Freeform: Shape 3095">
              <a:extLst>
                <a:ext uri="{FF2B5EF4-FFF2-40B4-BE49-F238E27FC236}">
                  <a16:creationId xmlns:a16="http://schemas.microsoft.com/office/drawing/2014/main" xmlns="" id="{E264500F-A54C-4BC0-964C-0E99969B363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7" name="Freeform: Shape 3096">
              <a:extLst>
                <a:ext uri="{FF2B5EF4-FFF2-40B4-BE49-F238E27FC236}">
                  <a16:creationId xmlns:a16="http://schemas.microsoft.com/office/drawing/2014/main" xmlns="" id="{A53D7F5B-3C89-430E-9340-2CD5C649A89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8" name="Freeform: Shape 3097">
              <a:extLst>
                <a:ext uri="{FF2B5EF4-FFF2-40B4-BE49-F238E27FC236}">
                  <a16:creationId xmlns:a16="http://schemas.microsoft.com/office/drawing/2014/main" xmlns="" id="{28ADDDCA-D86E-4885-B074-8DE8315E26FE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9" name="Freeform: Shape 3098">
              <a:extLst>
                <a:ext uri="{FF2B5EF4-FFF2-40B4-BE49-F238E27FC236}">
                  <a16:creationId xmlns:a16="http://schemas.microsoft.com/office/drawing/2014/main" xmlns="" id="{047C772E-107A-4123-8C94-421185398EA9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0" name="Freeform: Shape 3099">
              <a:extLst>
                <a:ext uri="{FF2B5EF4-FFF2-40B4-BE49-F238E27FC236}">
                  <a16:creationId xmlns:a16="http://schemas.microsoft.com/office/drawing/2014/main" xmlns="" id="{24E84A30-442C-400F-9F12-960006F489D8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1" name="Freeform: Shape 3100">
              <a:extLst>
                <a:ext uri="{FF2B5EF4-FFF2-40B4-BE49-F238E27FC236}">
                  <a16:creationId xmlns:a16="http://schemas.microsoft.com/office/drawing/2014/main" xmlns="" id="{139D56D9-BB77-4E92-AE64-C7979BE26AD6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2" name="Freeform: Shape 3101">
              <a:extLst>
                <a:ext uri="{FF2B5EF4-FFF2-40B4-BE49-F238E27FC236}">
                  <a16:creationId xmlns:a16="http://schemas.microsoft.com/office/drawing/2014/main" xmlns="" id="{3DA1562E-CC6A-4845-8B6A-D0E492048CF6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3" name="Freeform: Shape 3102">
              <a:extLst>
                <a:ext uri="{FF2B5EF4-FFF2-40B4-BE49-F238E27FC236}">
                  <a16:creationId xmlns:a16="http://schemas.microsoft.com/office/drawing/2014/main" xmlns="" id="{3B05235E-1534-41A9-928F-549E1D8947F4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4" name="Freeform: Shape 3103">
              <a:extLst>
                <a:ext uri="{FF2B5EF4-FFF2-40B4-BE49-F238E27FC236}">
                  <a16:creationId xmlns:a16="http://schemas.microsoft.com/office/drawing/2014/main" xmlns="" id="{F72CFACE-E307-44BA-BD26-7F0545A4F561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5" name="Freeform: Shape 3104">
              <a:extLst>
                <a:ext uri="{FF2B5EF4-FFF2-40B4-BE49-F238E27FC236}">
                  <a16:creationId xmlns:a16="http://schemas.microsoft.com/office/drawing/2014/main" xmlns="" id="{2B5DB293-8AD3-4B02-85F0-45F948D90BF3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6" name="Freeform: Shape 3105">
              <a:extLst>
                <a:ext uri="{FF2B5EF4-FFF2-40B4-BE49-F238E27FC236}">
                  <a16:creationId xmlns:a16="http://schemas.microsoft.com/office/drawing/2014/main" xmlns="" id="{730E5176-2CF4-453C-B9D2-AF3698EB198C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7" name="Freeform: Shape 3106">
              <a:extLst>
                <a:ext uri="{FF2B5EF4-FFF2-40B4-BE49-F238E27FC236}">
                  <a16:creationId xmlns:a16="http://schemas.microsoft.com/office/drawing/2014/main" xmlns="" id="{B0EFA6C9-7E01-4A70-B244-F0489DC45BD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8" name="Freeform: Shape 3107">
              <a:extLst>
                <a:ext uri="{FF2B5EF4-FFF2-40B4-BE49-F238E27FC236}">
                  <a16:creationId xmlns:a16="http://schemas.microsoft.com/office/drawing/2014/main" xmlns="" id="{66A5F2D0-9590-4E86-BAF6-6AFF0BAE7D98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9" name="Freeform: Shape 3108">
              <a:extLst>
                <a:ext uri="{FF2B5EF4-FFF2-40B4-BE49-F238E27FC236}">
                  <a16:creationId xmlns:a16="http://schemas.microsoft.com/office/drawing/2014/main" xmlns="" id="{388F2546-75BD-4C76-ADA1-80B2531B88BB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0" name="Freeform: Shape 3109">
              <a:extLst>
                <a:ext uri="{FF2B5EF4-FFF2-40B4-BE49-F238E27FC236}">
                  <a16:creationId xmlns:a16="http://schemas.microsoft.com/office/drawing/2014/main" xmlns="" id="{F96C3A7C-5155-4160-8E68-9850FDCD87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1" name="Freeform: Shape 3110">
              <a:extLst>
                <a:ext uri="{FF2B5EF4-FFF2-40B4-BE49-F238E27FC236}">
                  <a16:creationId xmlns:a16="http://schemas.microsoft.com/office/drawing/2014/main" xmlns="" id="{99D0A5D1-60A3-4DC9-9E41-86F4F9BBBC6B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2" name="Freeform: Shape 3111">
              <a:extLst>
                <a:ext uri="{FF2B5EF4-FFF2-40B4-BE49-F238E27FC236}">
                  <a16:creationId xmlns:a16="http://schemas.microsoft.com/office/drawing/2014/main" xmlns="" id="{335883AB-B453-4592-AC7D-E70D8B57F8FD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3" name="Freeform: Shape 3112">
              <a:extLst>
                <a:ext uri="{FF2B5EF4-FFF2-40B4-BE49-F238E27FC236}">
                  <a16:creationId xmlns:a16="http://schemas.microsoft.com/office/drawing/2014/main" xmlns="" id="{A64031A0-9854-4246-98FD-FAC98F257E5D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4" name="Freeform: Shape 3113">
              <a:extLst>
                <a:ext uri="{FF2B5EF4-FFF2-40B4-BE49-F238E27FC236}">
                  <a16:creationId xmlns:a16="http://schemas.microsoft.com/office/drawing/2014/main" xmlns="" id="{FA9F59B8-9FDA-47B5-BB99-13C0952E6618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5" name="Freeform: Shape 3114">
              <a:extLst>
                <a:ext uri="{FF2B5EF4-FFF2-40B4-BE49-F238E27FC236}">
                  <a16:creationId xmlns:a16="http://schemas.microsoft.com/office/drawing/2014/main" xmlns="" id="{979C878B-6870-4BFC-B2A2-626FCA380161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6" name="Freeform: Shape 3115">
              <a:extLst>
                <a:ext uri="{FF2B5EF4-FFF2-40B4-BE49-F238E27FC236}">
                  <a16:creationId xmlns:a16="http://schemas.microsoft.com/office/drawing/2014/main" xmlns="" id="{2A30288F-0BC7-4613-9228-4D0B6B08E0CA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7" name="Freeform: Shape 3116">
              <a:extLst>
                <a:ext uri="{FF2B5EF4-FFF2-40B4-BE49-F238E27FC236}">
                  <a16:creationId xmlns:a16="http://schemas.microsoft.com/office/drawing/2014/main" xmlns="" id="{D978EAB0-E6D4-4F8C-819F-E82C00B694A4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8" name="Freeform: Shape 3117">
              <a:extLst>
                <a:ext uri="{FF2B5EF4-FFF2-40B4-BE49-F238E27FC236}">
                  <a16:creationId xmlns:a16="http://schemas.microsoft.com/office/drawing/2014/main" xmlns="" id="{4075CBEB-B4A6-44CA-A8D6-9E8A24D686A4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9" name="Freeform: Shape 3118">
              <a:extLst>
                <a:ext uri="{FF2B5EF4-FFF2-40B4-BE49-F238E27FC236}">
                  <a16:creationId xmlns:a16="http://schemas.microsoft.com/office/drawing/2014/main" xmlns="" id="{94862036-6FBB-430A-844A-47E945E8D9B6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0" name="Freeform: Shape 3119">
              <a:extLst>
                <a:ext uri="{FF2B5EF4-FFF2-40B4-BE49-F238E27FC236}">
                  <a16:creationId xmlns:a16="http://schemas.microsoft.com/office/drawing/2014/main" xmlns="" id="{579E1961-C275-4564-A6EC-43CA2DD46C7B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1" name="Freeform: Shape 3120">
              <a:extLst>
                <a:ext uri="{FF2B5EF4-FFF2-40B4-BE49-F238E27FC236}">
                  <a16:creationId xmlns:a16="http://schemas.microsoft.com/office/drawing/2014/main" xmlns="" id="{98413FA3-846F-4493-A7E3-E52A6F506E48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2" name="Freeform: Shape 3121">
              <a:extLst>
                <a:ext uri="{FF2B5EF4-FFF2-40B4-BE49-F238E27FC236}">
                  <a16:creationId xmlns:a16="http://schemas.microsoft.com/office/drawing/2014/main" xmlns="" id="{96BB8A1E-4611-4990-B3FF-7BBCCF1A8120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3" name="Freeform: Shape 3122">
              <a:extLst>
                <a:ext uri="{FF2B5EF4-FFF2-40B4-BE49-F238E27FC236}">
                  <a16:creationId xmlns:a16="http://schemas.microsoft.com/office/drawing/2014/main" xmlns="" id="{1BF65046-2AE4-4EB9-9713-716CC255988E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4" name="Freeform: Shape 3123">
              <a:extLst>
                <a:ext uri="{FF2B5EF4-FFF2-40B4-BE49-F238E27FC236}">
                  <a16:creationId xmlns:a16="http://schemas.microsoft.com/office/drawing/2014/main" xmlns="" id="{A02E962C-D008-47BD-9B3E-02CF37D02865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5" name="Freeform: Shape 3124">
              <a:extLst>
                <a:ext uri="{FF2B5EF4-FFF2-40B4-BE49-F238E27FC236}">
                  <a16:creationId xmlns:a16="http://schemas.microsoft.com/office/drawing/2014/main" xmlns="" id="{914A25EE-84E2-46E0-9E21-0863A849E33A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6" name="Freeform: Shape 3125">
              <a:extLst>
                <a:ext uri="{FF2B5EF4-FFF2-40B4-BE49-F238E27FC236}">
                  <a16:creationId xmlns:a16="http://schemas.microsoft.com/office/drawing/2014/main" xmlns="" id="{9501A7BA-14DB-44C1-A500-F2E9BE88978F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7" name="Freeform: Shape 3126">
              <a:extLst>
                <a:ext uri="{FF2B5EF4-FFF2-40B4-BE49-F238E27FC236}">
                  <a16:creationId xmlns:a16="http://schemas.microsoft.com/office/drawing/2014/main" xmlns="" id="{F8F64E1C-AB69-4774-A267-E4BAD94DB5C7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8" name="Freeform: Shape 3127">
              <a:extLst>
                <a:ext uri="{FF2B5EF4-FFF2-40B4-BE49-F238E27FC236}">
                  <a16:creationId xmlns:a16="http://schemas.microsoft.com/office/drawing/2014/main" xmlns="" id="{4014773A-BF78-4184-A7EC-E3891F2646CC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9" name="Freeform: Shape 3128">
              <a:extLst>
                <a:ext uri="{FF2B5EF4-FFF2-40B4-BE49-F238E27FC236}">
                  <a16:creationId xmlns:a16="http://schemas.microsoft.com/office/drawing/2014/main" xmlns="" id="{80EB375E-C4B1-4CB2-9DEB-2DDF2A991842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0" name="Freeform: Shape 3129">
              <a:extLst>
                <a:ext uri="{FF2B5EF4-FFF2-40B4-BE49-F238E27FC236}">
                  <a16:creationId xmlns:a16="http://schemas.microsoft.com/office/drawing/2014/main" xmlns="" id="{12BC25E7-5CB0-424E-B5CA-D39E4DDA2BC4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1" name="Freeform: Shape 3130">
              <a:extLst>
                <a:ext uri="{FF2B5EF4-FFF2-40B4-BE49-F238E27FC236}">
                  <a16:creationId xmlns:a16="http://schemas.microsoft.com/office/drawing/2014/main" xmlns="" id="{F5C8F3EC-9A89-4C83-8672-26E9D341FF2B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2" name="Freeform: Shape 3131">
              <a:extLst>
                <a:ext uri="{FF2B5EF4-FFF2-40B4-BE49-F238E27FC236}">
                  <a16:creationId xmlns:a16="http://schemas.microsoft.com/office/drawing/2014/main" xmlns="" id="{AE64D3D4-FD1E-45D8-8850-4A35B8C55B60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3" name="Freeform: Shape 3132">
              <a:extLst>
                <a:ext uri="{FF2B5EF4-FFF2-40B4-BE49-F238E27FC236}">
                  <a16:creationId xmlns:a16="http://schemas.microsoft.com/office/drawing/2014/main" xmlns="" id="{A5154E45-1112-4C70-BD95-8E1445F2ECB0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4" name="Freeform: Shape 3133">
              <a:extLst>
                <a:ext uri="{FF2B5EF4-FFF2-40B4-BE49-F238E27FC236}">
                  <a16:creationId xmlns:a16="http://schemas.microsoft.com/office/drawing/2014/main" xmlns="" id="{9E9C3B5E-59DB-439E-92DF-7BD02B9DC1EA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5" name="Freeform: Shape 3134">
              <a:extLst>
                <a:ext uri="{FF2B5EF4-FFF2-40B4-BE49-F238E27FC236}">
                  <a16:creationId xmlns:a16="http://schemas.microsoft.com/office/drawing/2014/main" xmlns="" id="{3E62661C-4F16-470B-AC16-4E52F032A94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6" name="Freeform: Shape 3135">
              <a:extLst>
                <a:ext uri="{FF2B5EF4-FFF2-40B4-BE49-F238E27FC236}">
                  <a16:creationId xmlns:a16="http://schemas.microsoft.com/office/drawing/2014/main" xmlns="" id="{F9B0C67D-AC8E-47F0-937F-100302E8ED89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7" name="Freeform: Shape 3136">
              <a:extLst>
                <a:ext uri="{FF2B5EF4-FFF2-40B4-BE49-F238E27FC236}">
                  <a16:creationId xmlns:a16="http://schemas.microsoft.com/office/drawing/2014/main" xmlns="" id="{074793BF-EE89-4AED-9D74-F1697AB1D6C0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8" name="Freeform: Shape 3137">
              <a:extLst>
                <a:ext uri="{FF2B5EF4-FFF2-40B4-BE49-F238E27FC236}">
                  <a16:creationId xmlns:a16="http://schemas.microsoft.com/office/drawing/2014/main" xmlns="" id="{282803CC-73C6-4377-A4E3-75FB64B1B338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9" name="Freeform: Shape 3138">
              <a:extLst>
                <a:ext uri="{FF2B5EF4-FFF2-40B4-BE49-F238E27FC236}">
                  <a16:creationId xmlns:a16="http://schemas.microsoft.com/office/drawing/2014/main" xmlns="" id="{8D76C1BD-63D7-4086-B98C-76B2B77F31E1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0" name="Freeform: Shape 3139">
              <a:extLst>
                <a:ext uri="{FF2B5EF4-FFF2-40B4-BE49-F238E27FC236}">
                  <a16:creationId xmlns:a16="http://schemas.microsoft.com/office/drawing/2014/main" xmlns="" id="{B161ABCF-429E-49CB-AFF0-DB60B006CF8B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1" name="Freeform: Shape 3140">
              <a:extLst>
                <a:ext uri="{FF2B5EF4-FFF2-40B4-BE49-F238E27FC236}">
                  <a16:creationId xmlns:a16="http://schemas.microsoft.com/office/drawing/2014/main" xmlns="" id="{3EA6127B-6F55-4FCE-9BC8-5E137EAC3497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2" name="Freeform: Shape 3141">
              <a:extLst>
                <a:ext uri="{FF2B5EF4-FFF2-40B4-BE49-F238E27FC236}">
                  <a16:creationId xmlns:a16="http://schemas.microsoft.com/office/drawing/2014/main" xmlns="" id="{3507DEC8-B75B-4ED3-B5D0-43600128E2D8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3" name="Freeform: Shape 3142">
              <a:extLst>
                <a:ext uri="{FF2B5EF4-FFF2-40B4-BE49-F238E27FC236}">
                  <a16:creationId xmlns:a16="http://schemas.microsoft.com/office/drawing/2014/main" xmlns="" id="{E8AF5A6A-8695-4906-861D-8AF28F50873D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4" name="Freeform: Shape 3143">
              <a:extLst>
                <a:ext uri="{FF2B5EF4-FFF2-40B4-BE49-F238E27FC236}">
                  <a16:creationId xmlns:a16="http://schemas.microsoft.com/office/drawing/2014/main" xmlns="" id="{9931E56A-C761-4D42-854F-48EDBB089D38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5" name="Freeform: Shape 3144">
              <a:extLst>
                <a:ext uri="{FF2B5EF4-FFF2-40B4-BE49-F238E27FC236}">
                  <a16:creationId xmlns:a16="http://schemas.microsoft.com/office/drawing/2014/main" xmlns="" id="{952928BD-45C3-4DEC-9CB2-588DD67D8077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6" name="Freeform: Shape 3145">
              <a:extLst>
                <a:ext uri="{FF2B5EF4-FFF2-40B4-BE49-F238E27FC236}">
                  <a16:creationId xmlns:a16="http://schemas.microsoft.com/office/drawing/2014/main" xmlns="" id="{52549CE8-DE6C-432F-ACDF-5CFE3C3D86DC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7" name="Freeform: Shape 3146">
              <a:extLst>
                <a:ext uri="{FF2B5EF4-FFF2-40B4-BE49-F238E27FC236}">
                  <a16:creationId xmlns:a16="http://schemas.microsoft.com/office/drawing/2014/main" xmlns="" id="{12A7D72A-784C-4206-8E4F-2D6A040697F2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8" name="Freeform: Shape 3147">
              <a:extLst>
                <a:ext uri="{FF2B5EF4-FFF2-40B4-BE49-F238E27FC236}">
                  <a16:creationId xmlns:a16="http://schemas.microsoft.com/office/drawing/2014/main" xmlns="" id="{0B3830C5-B101-4672-BD40-4153F1377371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9" name="Freeform: Shape 3148">
              <a:extLst>
                <a:ext uri="{FF2B5EF4-FFF2-40B4-BE49-F238E27FC236}">
                  <a16:creationId xmlns:a16="http://schemas.microsoft.com/office/drawing/2014/main" xmlns="" id="{8A8DE6D0-098E-4669-B27D-6FAFA563A9BF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0" name="Freeform: Shape 3149">
              <a:extLst>
                <a:ext uri="{FF2B5EF4-FFF2-40B4-BE49-F238E27FC236}">
                  <a16:creationId xmlns:a16="http://schemas.microsoft.com/office/drawing/2014/main" xmlns="" id="{91680E4F-5AD9-4F38-8E50-D4530817782F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1" name="Freeform: Shape 3150">
              <a:extLst>
                <a:ext uri="{FF2B5EF4-FFF2-40B4-BE49-F238E27FC236}">
                  <a16:creationId xmlns:a16="http://schemas.microsoft.com/office/drawing/2014/main" xmlns="" id="{1C79C59B-B5F6-422D-93BD-03B611858ED7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2" name="Freeform: Shape 3151">
              <a:extLst>
                <a:ext uri="{FF2B5EF4-FFF2-40B4-BE49-F238E27FC236}">
                  <a16:creationId xmlns:a16="http://schemas.microsoft.com/office/drawing/2014/main" xmlns="" id="{78EE4553-BE2F-438B-8412-EFE22BAD7B83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3" name="Freeform: Shape 3152">
              <a:extLst>
                <a:ext uri="{FF2B5EF4-FFF2-40B4-BE49-F238E27FC236}">
                  <a16:creationId xmlns:a16="http://schemas.microsoft.com/office/drawing/2014/main" xmlns="" id="{F410FCFC-CA25-41DA-A40B-FC10E92A27E5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4" name="Freeform: Shape 3153">
              <a:extLst>
                <a:ext uri="{FF2B5EF4-FFF2-40B4-BE49-F238E27FC236}">
                  <a16:creationId xmlns:a16="http://schemas.microsoft.com/office/drawing/2014/main" xmlns="" id="{69DEBBCA-5B02-4354-A4EE-0CDB204EBF5B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5" name="Freeform: Shape 3154">
              <a:extLst>
                <a:ext uri="{FF2B5EF4-FFF2-40B4-BE49-F238E27FC236}">
                  <a16:creationId xmlns:a16="http://schemas.microsoft.com/office/drawing/2014/main" xmlns="" id="{31180F21-4431-4C75-BAB5-7F85362E636D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6" name="Freeform: Shape 3155">
              <a:extLst>
                <a:ext uri="{FF2B5EF4-FFF2-40B4-BE49-F238E27FC236}">
                  <a16:creationId xmlns:a16="http://schemas.microsoft.com/office/drawing/2014/main" xmlns="" id="{615FF67D-2431-4155-8947-1BD99BA1836D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7" name="Freeform: Shape 3156">
              <a:extLst>
                <a:ext uri="{FF2B5EF4-FFF2-40B4-BE49-F238E27FC236}">
                  <a16:creationId xmlns:a16="http://schemas.microsoft.com/office/drawing/2014/main" xmlns="" id="{74FFEF8F-6C53-4E0F-BE3F-B8D0167990F0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8" name="Freeform: Shape 3157">
              <a:extLst>
                <a:ext uri="{FF2B5EF4-FFF2-40B4-BE49-F238E27FC236}">
                  <a16:creationId xmlns:a16="http://schemas.microsoft.com/office/drawing/2014/main" xmlns="" id="{908448A2-CF18-4AF9-95FE-2E5479C4D561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9" name="Freeform: Shape 3158">
              <a:extLst>
                <a:ext uri="{FF2B5EF4-FFF2-40B4-BE49-F238E27FC236}">
                  <a16:creationId xmlns:a16="http://schemas.microsoft.com/office/drawing/2014/main" xmlns="" id="{7133F5A4-7843-4B4A-BC4F-AD433197F32C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0" name="Freeform: Shape 3159">
              <a:extLst>
                <a:ext uri="{FF2B5EF4-FFF2-40B4-BE49-F238E27FC236}">
                  <a16:creationId xmlns:a16="http://schemas.microsoft.com/office/drawing/2014/main" xmlns="" id="{F78E09DB-4CA7-46E5-A86A-23F5F9ABA914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1" name="Freeform: Shape 3160">
              <a:extLst>
                <a:ext uri="{FF2B5EF4-FFF2-40B4-BE49-F238E27FC236}">
                  <a16:creationId xmlns:a16="http://schemas.microsoft.com/office/drawing/2014/main" xmlns="" id="{BC6E4E64-5EEE-4CD9-BB9F-3A6E042F6462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2" name="Freeform: Shape 3161">
              <a:extLst>
                <a:ext uri="{FF2B5EF4-FFF2-40B4-BE49-F238E27FC236}">
                  <a16:creationId xmlns:a16="http://schemas.microsoft.com/office/drawing/2014/main" xmlns="" id="{1C2F5D07-70F4-4D36-A8E0-6D26CD4E5A8F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3" name="Freeform: Shape 3162">
              <a:extLst>
                <a:ext uri="{FF2B5EF4-FFF2-40B4-BE49-F238E27FC236}">
                  <a16:creationId xmlns:a16="http://schemas.microsoft.com/office/drawing/2014/main" xmlns="" id="{79AC09DC-5455-43E8-9AD1-D99DC2AA601E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4" name="Freeform: Shape 3163">
              <a:extLst>
                <a:ext uri="{FF2B5EF4-FFF2-40B4-BE49-F238E27FC236}">
                  <a16:creationId xmlns:a16="http://schemas.microsoft.com/office/drawing/2014/main" xmlns="" id="{93A27B2A-6FA4-4FE1-A1C4-75D8FAF4B1D5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5" name="Freeform: Shape 3164">
              <a:extLst>
                <a:ext uri="{FF2B5EF4-FFF2-40B4-BE49-F238E27FC236}">
                  <a16:creationId xmlns:a16="http://schemas.microsoft.com/office/drawing/2014/main" xmlns="" id="{37247290-DB6D-413E-B41A-8C1556AA1930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6" name="Freeform: Shape 3165">
              <a:extLst>
                <a:ext uri="{FF2B5EF4-FFF2-40B4-BE49-F238E27FC236}">
                  <a16:creationId xmlns:a16="http://schemas.microsoft.com/office/drawing/2014/main" xmlns="" id="{F2E8C48A-0177-4083-979D-CE33D7E9E5B3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7" name="Freeform: Shape 3166">
              <a:extLst>
                <a:ext uri="{FF2B5EF4-FFF2-40B4-BE49-F238E27FC236}">
                  <a16:creationId xmlns:a16="http://schemas.microsoft.com/office/drawing/2014/main" xmlns="" id="{4D3D2877-4993-4060-8ACE-9EB27003563E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8" name="Freeform: Shape 3167">
              <a:extLst>
                <a:ext uri="{FF2B5EF4-FFF2-40B4-BE49-F238E27FC236}">
                  <a16:creationId xmlns:a16="http://schemas.microsoft.com/office/drawing/2014/main" xmlns="" id="{17EEE066-ACC0-4F72-88A1-3368FD8FF23C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9" name="Freeform: Shape 3168">
              <a:extLst>
                <a:ext uri="{FF2B5EF4-FFF2-40B4-BE49-F238E27FC236}">
                  <a16:creationId xmlns:a16="http://schemas.microsoft.com/office/drawing/2014/main" xmlns="" id="{22C8D084-969E-42DF-89D2-5EBF040FCF6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0" name="Freeform: Shape 3169">
              <a:extLst>
                <a:ext uri="{FF2B5EF4-FFF2-40B4-BE49-F238E27FC236}">
                  <a16:creationId xmlns:a16="http://schemas.microsoft.com/office/drawing/2014/main" xmlns="" id="{CE349456-28F6-4F2D-B1C2-4100780C6F79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1" name="Freeform: Shape 3170">
              <a:extLst>
                <a:ext uri="{FF2B5EF4-FFF2-40B4-BE49-F238E27FC236}">
                  <a16:creationId xmlns:a16="http://schemas.microsoft.com/office/drawing/2014/main" xmlns="" id="{2DC0291B-EE49-42DB-8607-DF750E211E52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2" name="Freeform: Shape 3171">
              <a:extLst>
                <a:ext uri="{FF2B5EF4-FFF2-40B4-BE49-F238E27FC236}">
                  <a16:creationId xmlns:a16="http://schemas.microsoft.com/office/drawing/2014/main" xmlns="" id="{CB6A83D7-55C9-4698-AC1B-4A08E1242706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3" name="Freeform: Shape 3172">
              <a:extLst>
                <a:ext uri="{FF2B5EF4-FFF2-40B4-BE49-F238E27FC236}">
                  <a16:creationId xmlns:a16="http://schemas.microsoft.com/office/drawing/2014/main" xmlns="" id="{DD432C7E-C893-4DB2-8A6F-91872514C2F6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4" name="Freeform: Shape 3173">
              <a:extLst>
                <a:ext uri="{FF2B5EF4-FFF2-40B4-BE49-F238E27FC236}">
                  <a16:creationId xmlns:a16="http://schemas.microsoft.com/office/drawing/2014/main" xmlns="" id="{D4E2AC73-BE55-4957-A292-AAC62221BE77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5" name="Freeform: Shape 3174">
              <a:extLst>
                <a:ext uri="{FF2B5EF4-FFF2-40B4-BE49-F238E27FC236}">
                  <a16:creationId xmlns:a16="http://schemas.microsoft.com/office/drawing/2014/main" xmlns="" id="{766E9DF0-A49E-4E67-BE83-D04EADC97FB2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6" name="Freeform: Shape 3175">
              <a:extLst>
                <a:ext uri="{FF2B5EF4-FFF2-40B4-BE49-F238E27FC236}">
                  <a16:creationId xmlns:a16="http://schemas.microsoft.com/office/drawing/2014/main" xmlns="" id="{7961A007-282C-404F-B482-6AC4698B8FE8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7" name="Freeform: Shape 3176">
              <a:extLst>
                <a:ext uri="{FF2B5EF4-FFF2-40B4-BE49-F238E27FC236}">
                  <a16:creationId xmlns:a16="http://schemas.microsoft.com/office/drawing/2014/main" xmlns="" id="{F7D76280-3639-4097-96BB-37A0E032604B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8" name="Freeform: Shape 3177">
              <a:extLst>
                <a:ext uri="{FF2B5EF4-FFF2-40B4-BE49-F238E27FC236}">
                  <a16:creationId xmlns:a16="http://schemas.microsoft.com/office/drawing/2014/main" xmlns="" id="{09C7EAC9-9B73-4BB4-A7B0-609FDD9546E8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9" name="Freeform: Shape 3178">
              <a:extLst>
                <a:ext uri="{FF2B5EF4-FFF2-40B4-BE49-F238E27FC236}">
                  <a16:creationId xmlns:a16="http://schemas.microsoft.com/office/drawing/2014/main" xmlns="" id="{1B41CAF1-404A-4BC5-BE0A-CE39314A930F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0" name="Freeform: Shape 3179">
              <a:extLst>
                <a:ext uri="{FF2B5EF4-FFF2-40B4-BE49-F238E27FC236}">
                  <a16:creationId xmlns:a16="http://schemas.microsoft.com/office/drawing/2014/main" xmlns="" id="{BA86CFC7-42A3-4B77-8423-4F58A6100946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1" name="Freeform: Shape 3180">
              <a:extLst>
                <a:ext uri="{FF2B5EF4-FFF2-40B4-BE49-F238E27FC236}">
                  <a16:creationId xmlns:a16="http://schemas.microsoft.com/office/drawing/2014/main" xmlns="" id="{D989283D-0111-4BDE-8543-5BF43DDEA0C9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2" name="Freeform: Shape 3181">
              <a:extLst>
                <a:ext uri="{FF2B5EF4-FFF2-40B4-BE49-F238E27FC236}">
                  <a16:creationId xmlns:a16="http://schemas.microsoft.com/office/drawing/2014/main" xmlns="" id="{FBE938B4-7391-4A97-8AE9-45E2EF04266D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3" name="Freeform: Shape 3182">
              <a:extLst>
                <a:ext uri="{FF2B5EF4-FFF2-40B4-BE49-F238E27FC236}">
                  <a16:creationId xmlns:a16="http://schemas.microsoft.com/office/drawing/2014/main" xmlns="" id="{9E70E646-FDE2-4B78-8489-02B27778AF28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4" name="Freeform: Shape 3183">
              <a:extLst>
                <a:ext uri="{FF2B5EF4-FFF2-40B4-BE49-F238E27FC236}">
                  <a16:creationId xmlns:a16="http://schemas.microsoft.com/office/drawing/2014/main" xmlns="" id="{1705B07D-CC2E-455E-83CF-50310ECB9155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5" name="Freeform: Shape 3184">
              <a:extLst>
                <a:ext uri="{FF2B5EF4-FFF2-40B4-BE49-F238E27FC236}">
                  <a16:creationId xmlns:a16="http://schemas.microsoft.com/office/drawing/2014/main" xmlns="" id="{E483C08E-EBD3-41D7-AE16-EE6AFBBA8743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6" name="Freeform: Shape 3185">
              <a:extLst>
                <a:ext uri="{FF2B5EF4-FFF2-40B4-BE49-F238E27FC236}">
                  <a16:creationId xmlns:a16="http://schemas.microsoft.com/office/drawing/2014/main" xmlns="" id="{282B1112-645D-4ADF-A752-EBFC08DF6930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7" name="Freeform: Shape 3186">
              <a:extLst>
                <a:ext uri="{FF2B5EF4-FFF2-40B4-BE49-F238E27FC236}">
                  <a16:creationId xmlns:a16="http://schemas.microsoft.com/office/drawing/2014/main" xmlns="" id="{4DB43B5F-565D-4D35-B185-202D2E811777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8" name="Freeform: Shape 3187">
              <a:extLst>
                <a:ext uri="{FF2B5EF4-FFF2-40B4-BE49-F238E27FC236}">
                  <a16:creationId xmlns:a16="http://schemas.microsoft.com/office/drawing/2014/main" xmlns="" id="{67F0171C-2C00-45B1-97B8-C41DF0070FE6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9" name="Freeform: Shape 3188">
              <a:extLst>
                <a:ext uri="{FF2B5EF4-FFF2-40B4-BE49-F238E27FC236}">
                  <a16:creationId xmlns:a16="http://schemas.microsoft.com/office/drawing/2014/main" xmlns="" id="{F59EB872-18FA-4C20-9C40-7D318334628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0" name="Freeform: Shape 3189">
              <a:extLst>
                <a:ext uri="{FF2B5EF4-FFF2-40B4-BE49-F238E27FC236}">
                  <a16:creationId xmlns:a16="http://schemas.microsoft.com/office/drawing/2014/main" xmlns="" id="{D1FA92B2-B42A-4902-850D-EBF23AC1AE22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1" name="Freeform: Shape 3190">
              <a:extLst>
                <a:ext uri="{FF2B5EF4-FFF2-40B4-BE49-F238E27FC236}">
                  <a16:creationId xmlns:a16="http://schemas.microsoft.com/office/drawing/2014/main" xmlns="" id="{228A1B51-B20C-4B96-93F4-1CEB40456E03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2" name="Freeform: Shape 3191">
              <a:extLst>
                <a:ext uri="{FF2B5EF4-FFF2-40B4-BE49-F238E27FC236}">
                  <a16:creationId xmlns:a16="http://schemas.microsoft.com/office/drawing/2014/main" xmlns="" id="{A50117F2-1FBD-4CB4-883B-91DE71035950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3" name="Freeform: Shape 3192">
              <a:extLst>
                <a:ext uri="{FF2B5EF4-FFF2-40B4-BE49-F238E27FC236}">
                  <a16:creationId xmlns:a16="http://schemas.microsoft.com/office/drawing/2014/main" xmlns="" id="{C2E71758-5A6F-444F-8E25-F3176D3EF91B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4" name="Freeform: Shape 3193">
              <a:extLst>
                <a:ext uri="{FF2B5EF4-FFF2-40B4-BE49-F238E27FC236}">
                  <a16:creationId xmlns:a16="http://schemas.microsoft.com/office/drawing/2014/main" xmlns="" id="{C14936C5-86D7-450E-A3EB-195D0B514EF2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5" name="Freeform: Shape 3194">
              <a:extLst>
                <a:ext uri="{FF2B5EF4-FFF2-40B4-BE49-F238E27FC236}">
                  <a16:creationId xmlns:a16="http://schemas.microsoft.com/office/drawing/2014/main" xmlns="" id="{D004DFCE-AB36-4E45-8396-20BB8C5D88F2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6" name="Freeform: Shape 3195">
              <a:extLst>
                <a:ext uri="{FF2B5EF4-FFF2-40B4-BE49-F238E27FC236}">
                  <a16:creationId xmlns:a16="http://schemas.microsoft.com/office/drawing/2014/main" xmlns="" id="{30A96ECB-CB53-477F-B07F-15858520A3DF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7" name="Freeform: Shape 3196">
              <a:extLst>
                <a:ext uri="{FF2B5EF4-FFF2-40B4-BE49-F238E27FC236}">
                  <a16:creationId xmlns:a16="http://schemas.microsoft.com/office/drawing/2014/main" xmlns="" id="{FF7F1134-AC65-4357-9914-D26601708D4E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8" name="Freeform: Shape 3197">
              <a:extLst>
                <a:ext uri="{FF2B5EF4-FFF2-40B4-BE49-F238E27FC236}">
                  <a16:creationId xmlns:a16="http://schemas.microsoft.com/office/drawing/2014/main" xmlns="" id="{E78F5236-138A-41D7-9BC7-E17CD7AE26C0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9" name="Freeform: Shape 3198">
              <a:extLst>
                <a:ext uri="{FF2B5EF4-FFF2-40B4-BE49-F238E27FC236}">
                  <a16:creationId xmlns:a16="http://schemas.microsoft.com/office/drawing/2014/main" xmlns="" id="{7FD80F5E-5021-40F5-88ED-DA502BF43B7A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0" name="Freeform: Shape 3199">
              <a:extLst>
                <a:ext uri="{FF2B5EF4-FFF2-40B4-BE49-F238E27FC236}">
                  <a16:creationId xmlns:a16="http://schemas.microsoft.com/office/drawing/2014/main" xmlns="" id="{8A68DE96-677A-434F-B738-11A2B04711CF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1" name="Freeform: Shape 3200">
              <a:extLst>
                <a:ext uri="{FF2B5EF4-FFF2-40B4-BE49-F238E27FC236}">
                  <a16:creationId xmlns:a16="http://schemas.microsoft.com/office/drawing/2014/main" xmlns="" id="{1BEE3D5B-3E3C-40B1-B79B-98912CE7FEAC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2" name="Freeform: Shape 3201">
              <a:extLst>
                <a:ext uri="{FF2B5EF4-FFF2-40B4-BE49-F238E27FC236}">
                  <a16:creationId xmlns:a16="http://schemas.microsoft.com/office/drawing/2014/main" xmlns="" id="{37740BA4-5668-4207-8BE5-CA42B3257362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3" name="Freeform: Shape 3202">
              <a:extLst>
                <a:ext uri="{FF2B5EF4-FFF2-40B4-BE49-F238E27FC236}">
                  <a16:creationId xmlns:a16="http://schemas.microsoft.com/office/drawing/2014/main" xmlns="" id="{09039302-B1F8-42D5-92F7-32E9E5283299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4" name="Freeform: Shape 3203">
              <a:extLst>
                <a:ext uri="{FF2B5EF4-FFF2-40B4-BE49-F238E27FC236}">
                  <a16:creationId xmlns:a16="http://schemas.microsoft.com/office/drawing/2014/main" xmlns="" id="{9AF5363A-1D97-4AD8-9D3E-835CB504CD3F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5" name="Freeform: Shape 3204">
              <a:extLst>
                <a:ext uri="{FF2B5EF4-FFF2-40B4-BE49-F238E27FC236}">
                  <a16:creationId xmlns:a16="http://schemas.microsoft.com/office/drawing/2014/main" xmlns="" id="{02C8CD4D-1E33-4E56-877B-873C6BEA4ED6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6" name="Freeform: Shape 3205">
              <a:extLst>
                <a:ext uri="{FF2B5EF4-FFF2-40B4-BE49-F238E27FC236}">
                  <a16:creationId xmlns:a16="http://schemas.microsoft.com/office/drawing/2014/main" xmlns="" id="{07FCA5C7-66FB-4718-B7FD-030E6308E0E6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7" name="Freeform: Shape 3206">
              <a:extLst>
                <a:ext uri="{FF2B5EF4-FFF2-40B4-BE49-F238E27FC236}">
                  <a16:creationId xmlns:a16="http://schemas.microsoft.com/office/drawing/2014/main" xmlns="" id="{A7B7A1CD-784D-4B1B-8A41-7D6A2F9F13CB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8" name="Freeform: Shape 3207">
              <a:extLst>
                <a:ext uri="{FF2B5EF4-FFF2-40B4-BE49-F238E27FC236}">
                  <a16:creationId xmlns:a16="http://schemas.microsoft.com/office/drawing/2014/main" xmlns="" id="{50906934-0D77-45F8-9EB6-D6A2AF4A42AC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9" name="Freeform: Shape 3208">
              <a:extLst>
                <a:ext uri="{FF2B5EF4-FFF2-40B4-BE49-F238E27FC236}">
                  <a16:creationId xmlns:a16="http://schemas.microsoft.com/office/drawing/2014/main" xmlns="" id="{182D741B-BEF2-4FD9-B3A9-19082754C1A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0" name="Freeform: Shape 3209">
              <a:extLst>
                <a:ext uri="{FF2B5EF4-FFF2-40B4-BE49-F238E27FC236}">
                  <a16:creationId xmlns:a16="http://schemas.microsoft.com/office/drawing/2014/main" xmlns="" id="{91F7F697-1E57-48E5-B728-F59FD7320245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1" name="Freeform: Shape 3210">
              <a:extLst>
                <a:ext uri="{FF2B5EF4-FFF2-40B4-BE49-F238E27FC236}">
                  <a16:creationId xmlns:a16="http://schemas.microsoft.com/office/drawing/2014/main" xmlns="" id="{1D9A980C-75F1-4CCA-B337-C244DF79E0AB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2" name="Freeform: Shape 3211">
              <a:extLst>
                <a:ext uri="{FF2B5EF4-FFF2-40B4-BE49-F238E27FC236}">
                  <a16:creationId xmlns:a16="http://schemas.microsoft.com/office/drawing/2014/main" xmlns="" id="{9F752763-295B-43A5-A8D7-4041C6BDA5E5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3" name="Freeform: Shape 3212">
              <a:extLst>
                <a:ext uri="{FF2B5EF4-FFF2-40B4-BE49-F238E27FC236}">
                  <a16:creationId xmlns:a16="http://schemas.microsoft.com/office/drawing/2014/main" xmlns="" id="{CA69BBA9-AC30-4AEF-AA50-BFA0BE3C84C1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4" name="Freeform: Shape 3213">
              <a:extLst>
                <a:ext uri="{FF2B5EF4-FFF2-40B4-BE49-F238E27FC236}">
                  <a16:creationId xmlns:a16="http://schemas.microsoft.com/office/drawing/2014/main" xmlns="" id="{EC632F1D-F664-4D33-A499-D091D2852481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5" name="Freeform: Shape 3214">
              <a:extLst>
                <a:ext uri="{FF2B5EF4-FFF2-40B4-BE49-F238E27FC236}">
                  <a16:creationId xmlns:a16="http://schemas.microsoft.com/office/drawing/2014/main" xmlns="" id="{9E999097-3CF6-4F17-B33A-09A5FF3D7866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6" name="Freeform: Shape 3215">
              <a:extLst>
                <a:ext uri="{FF2B5EF4-FFF2-40B4-BE49-F238E27FC236}">
                  <a16:creationId xmlns:a16="http://schemas.microsoft.com/office/drawing/2014/main" xmlns="" id="{9ADBAFD1-4692-4FE3-9215-E61CF739B78A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7" name="Freeform: Shape 3216">
              <a:extLst>
                <a:ext uri="{FF2B5EF4-FFF2-40B4-BE49-F238E27FC236}">
                  <a16:creationId xmlns:a16="http://schemas.microsoft.com/office/drawing/2014/main" xmlns="" id="{6E7D437E-8A3F-4B73-892B-C983149EFC8E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8" name="Freeform: Shape 3217">
              <a:extLst>
                <a:ext uri="{FF2B5EF4-FFF2-40B4-BE49-F238E27FC236}">
                  <a16:creationId xmlns:a16="http://schemas.microsoft.com/office/drawing/2014/main" xmlns="" id="{02516548-42FF-46C5-A291-348527E88D5A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9" name="Freeform: Shape 3218">
              <a:extLst>
                <a:ext uri="{FF2B5EF4-FFF2-40B4-BE49-F238E27FC236}">
                  <a16:creationId xmlns:a16="http://schemas.microsoft.com/office/drawing/2014/main" xmlns="" id="{8DA7B487-0D1E-4F48-A53F-6F900D80E5C0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0" name="Freeform: Shape 3219">
              <a:extLst>
                <a:ext uri="{FF2B5EF4-FFF2-40B4-BE49-F238E27FC236}">
                  <a16:creationId xmlns:a16="http://schemas.microsoft.com/office/drawing/2014/main" xmlns="" id="{250DDD5E-32CE-4B4F-B1A4-9CB5C375B47F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1" name="Freeform: Shape 3220">
              <a:extLst>
                <a:ext uri="{FF2B5EF4-FFF2-40B4-BE49-F238E27FC236}">
                  <a16:creationId xmlns:a16="http://schemas.microsoft.com/office/drawing/2014/main" xmlns="" id="{ABC00EEE-691B-4C41-B0C2-66DBA00581A5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2" name="Freeform: Shape 3221">
              <a:extLst>
                <a:ext uri="{FF2B5EF4-FFF2-40B4-BE49-F238E27FC236}">
                  <a16:creationId xmlns:a16="http://schemas.microsoft.com/office/drawing/2014/main" xmlns="" id="{BC7D5E66-D67C-4CD3-84D0-612808F58CFE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3" name="Freeform: Shape 3222">
              <a:extLst>
                <a:ext uri="{FF2B5EF4-FFF2-40B4-BE49-F238E27FC236}">
                  <a16:creationId xmlns:a16="http://schemas.microsoft.com/office/drawing/2014/main" xmlns="" id="{DE09BA8A-2687-4A9F-8F86-9AD919235CF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4" name="Freeform: Shape 3223">
              <a:extLst>
                <a:ext uri="{FF2B5EF4-FFF2-40B4-BE49-F238E27FC236}">
                  <a16:creationId xmlns:a16="http://schemas.microsoft.com/office/drawing/2014/main" xmlns="" id="{C1CF595E-0B7C-4C61-991B-768CC85C24BD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5" name="Freeform: Shape 3224">
              <a:extLst>
                <a:ext uri="{FF2B5EF4-FFF2-40B4-BE49-F238E27FC236}">
                  <a16:creationId xmlns:a16="http://schemas.microsoft.com/office/drawing/2014/main" xmlns="" id="{F7048D84-329B-45CD-AC2F-CAB798FFFF11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6" name="Freeform: Shape 3225">
              <a:extLst>
                <a:ext uri="{FF2B5EF4-FFF2-40B4-BE49-F238E27FC236}">
                  <a16:creationId xmlns:a16="http://schemas.microsoft.com/office/drawing/2014/main" xmlns="" id="{12AE4D92-39A6-40DB-8601-DCC5ED563A4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7" name="Freeform: Shape 3226">
              <a:extLst>
                <a:ext uri="{FF2B5EF4-FFF2-40B4-BE49-F238E27FC236}">
                  <a16:creationId xmlns:a16="http://schemas.microsoft.com/office/drawing/2014/main" xmlns="" id="{176EC5D5-C36F-4D89-A715-4DFA78CA2626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8" name="Freeform: Shape 3227">
              <a:extLst>
                <a:ext uri="{FF2B5EF4-FFF2-40B4-BE49-F238E27FC236}">
                  <a16:creationId xmlns:a16="http://schemas.microsoft.com/office/drawing/2014/main" xmlns="" id="{2E0A0A87-8D86-4E00-8243-B432464EFF36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9" name="Freeform: Shape 3228">
              <a:extLst>
                <a:ext uri="{FF2B5EF4-FFF2-40B4-BE49-F238E27FC236}">
                  <a16:creationId xmlns:a16="http://schemas.microsoft.com/office/drawing/2014/main" xmlns="" id="{C5A0BBF9-6E3A-435B-A7BD-0F3D1537FED4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0" name="Freeform: Shape 3229">
              <a:extLst>
                <a:ext uri="{FF2B5EF4-FFF2-40B4-BE49-F238E27FC236}">
                  <a16:creationId xmlns:a16="http://schemas.microsoft.com/office/drawing/2014/main" xmlns="" id="{5D7BB919-D0E4-4177-B275-A9ADFE31DEB2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1" name="Freeform: Shape 3230">
              <a:extLst>
                <a:ext uri="{FF2B5EF4-FFF2-40B4-BE49-F238E27FC236}">
                  <a16:creationId xmlns:a16="http://schemas.microsoft.com/office/drawing/2014/main" xmlns="" id="{B560FAAA-FE0A-442F-AE92-2D7052D0ECCA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2" name="Freeform: Shape 3231">
              <a:extLst>
                <a:ext uri="{FF2B5EF4-FFF2-40B4-BE49-F238E27FC236}">
                  <a16:creationId xmlns:a16="http://schemas.microsoft.com/office/drawing/2014/main" xmlns="" id="{445B1560-64A7-44F7-8026-E1F812FF2222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3" name="Freeform: Shape 3232">
              <a:extLst>
                <a:ext uri="{FF2B5EF4-FFF2-40B4-BE49-F238E27FC236}">
                  <a16:creationId xmlns:a16="http://schemas.microsoft.com/office/drawing/2014/main" xmlns="" id="{E61B2D11-2D98-4CFD-8789-65D666BB9E62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4" name="Freeform: Shape 3233">
              <a:extLst>
                <a:ext uri="{FF2B5EF4-FFF2-40B4-BE49-F238E27FC236}">
                  <a16:creationId xmlns:a16="http://schemas.microsoft.com/office/drawing/2014/main" xmlns="" id="{41680C15-772D-4503-8BD3-13187BCA8975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5" name="Freeform: Shape 3234">
              <a:extLst>
                <a:ext uri="{FF2B5EF4-FFF2-40B4-BE49-F238E27FC236}">
                  <a16:creationId xmlns:a16="http://schemas.microsoft.com/office/drawing/2014/main" xmlns="" id="{77C21811-9CE0-45C0-8524-7D9D8A8CA8F0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6" name="Freeform: Shape 3235">
              <a:extLst>
                <a:ext uri="{FF2B5EF4-FFF2-40B4-BE49-F238E27FC236}">
                  <a16:creationId xmlns:a16="http://schemas.microsoft.com/office/drawing/2014/main" xmlns="" id="{1E0D12A3-18C8-403E-9A26-7759B5DAE9CD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7" name="Freeform: Shape 3236">
              <a:extLst>
                <a:ext uri="{FF2B5EF4-FFF2-40B4-BE49-F238E27FC236}">
                  <a16:creationId xmlns:a16="http://schemas.microsoft.com/office/drawing/2014/main" xmlns="" id="{FB6570FA-DD16-4EB1-AC31-CCB8E22374F5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8" name="Freeform: Shape 3237">
              <a:extLst>
                <a:ext uri="{FF2B5EF4-FFF2-40B4-BE49-F238E27FC236}">
                  <a16:creationId xmlns:a16="http://schemas.microsoft.com/office/drawing/2014/main" xmlns="" id="{F8C49A64-2533-4755-A047-B71232013626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9" name="Freeform: Shape 3238">
              <a:extLst>
                <a:ext uri="{FF2B5EF4-FFF2-40B4-BE49-F238E27FC236}">
                  <a16:creationId xmlns:a16="http://schemas.microsoft.com/office/drawing/2014/main" xmlns="" id="{25BAA425-9262-4BAB-9543-94FAB54E1A66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0" name="Freeform: Shape 3239">
              <a:extLst>
                <a:ext uri="{FF2B5EF4-FFF2-40B4-BE49-F238E27FC236}">
                  <a16:creationId xmlns:a16="http://schemas.microsoft.com/office/drawing/2014/main" xmlns="" id="{A9B8FBD1-0BB0-49DB-A89E-363208B4AE97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1" name="Freeform: Shape 3240">
              <a:extLst>
                <a:ext uri="{FF2B5EF4-FFF2-40B4-BE49-F238E27FC236}">
                  <a16:creationId xmlns:a16="http://schemas.microsoft.com/office/drawing/2014/main" xmlns="" id="{880B1FF9-1B41-418B-96F8-4A45E256CBE5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2" name="Freeform: Shape 3241">
              <a:extLst>
                <a:ext uri="{FF2B5EF4-FFF2-40B4-BE49-F238E27FC236}">
                  <a16:creationId xmlns:a16="http://schemas.microsoft.com/office/drawing/2014/main" xmlns="" id="{272CE68D-2016-4955-A2C6-560376037EE6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3" name="Freeform: Shape 3242">
              <a:extLst>
                <a:ext uri="{FF2B5EF4-FFF2-40B4-BE49-F238E27FC236}">
                  <a16:creationId xmlns:a16="http://schemas.microsoft.com/office/drawing/2014/main" xmlns="" id="{3CA5A619-9ECF-48C2-B06E-2DED677EC0E3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4" name="Freeform: Shape 3243">
              <a:extLst>
                <a:ext uri="{FF2B5EF4-FFF2-40B4-BE49-F238E27FC236}">
                  <a16:creationId xmlns:a16="http://schemas.microsoft.com/office/drawing/2014/main" xmlns="" id="{0042CD3F-5DC2-4B70-ACBD-04B2C41AF3FA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5" name="Freeform: Shape 3244">
              <a:extLst>
                <a:ext uri="{FF2B5EF4-FFF2-40B4-BE49-F238E27FC236}">
                  <a16:creationId xmlns:a16="http://schemas.microsoft.com/office/drawing/2014/main" xmlns="" id="{68D3CF3A-36DC-4871-81ED-6C0BA5A7B299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6" name="Freeform: Shape 3245">
              <a:extLst>
                <a:ext uri="{FF2B5EF4-FFF2-40B4-BE49-F238E27FC236}">
                  <a16:creationId xmlns:a16="http://schemas.microsoft.com/office/drawing/2014/main" xmlns="" id="{FF0AC7BA-675F-4BC2-A768-B3E093353825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7" name="Freeform: Shape 3246">
              <a:extLst>
                <a:ext uri="{FF2B5EF4-FFF2-40B4-BE49-F238E27FC236}">
                  <a16:creationId xmlns:a16="http://schemas.microsoft.com/office/drawing/2014/main" xmlns="" id="{A1FABDB8-386D-466E-99B7-8AB987CE60D1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8" name="Freeform: Shape 3247">
              <a:extLst>
                <a:ext uri="{FF2B5EF4-FFF2-40B4-BE49-F238E27FC236}">
                  <a16:creationId xmlns:a16="http://schemas.microsoft.com/office/drawing/2014/main" xmlns="" id="{A0D26DC8-3E11-445D-A732-AEE7D782C16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9" name="Freeform: Shape 3248">
              <a:extLst>
                <a:ext uri="{FF2B5EF4-FFF2-40B4-BE49-F238E27FC236}">
                  <a16:creationId xmlns:a16="http://schemas.microsoft.com/office/drawing/2014/main" xmlns="" id="{0254B8B8-DF71-4E1C-B246-256068D81527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0" name="Freeform: Shape 3249">
              <a:extLst>
                <a:ext uri="{FF2B5EF4-FFF2-40B4-BE49-F238E27FC236}">
                  <a16:creationId xmlns:a16="http://schemas.microsoft.com/office/drawing/2014/main" xmlns="" id="{C4B90656-0E4E-4126-91C4-4090F18B3D43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1" name="Freeform: Shape 3250">
              <a:extLst>
                <a:ext uri="{FF2B5EF4-FFF2-40B4-BE49-F238E27FC236}">
                  <a16:creationId xmlns:a16="http://schemas.microsoft.com/office/drawing/2014/main" xmlns="" id="{B4F6B2AC-7A60-47F7-84D7-CA26EB1890D8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2" name="Freeform: Shape 3251">
              <a:extLst>
                <a:ext uri="{FF2B5EF4-FFF2-40B4-BE49-F238E27FC236}">
                  <a16:creationId xmlns:a16="http://schemas.microsoft.com/office/drawing/2014/main" xmlns="" id="{759DC7DD-76B6-4FF8-8DB1-DCF27ECA18B1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3" name="Freeform: Shape 3252">
              <a:extLst>
                <a:ext uri="{FF2B5EF4-FFF2-40B4-BE49-F238E27FC236}">
                  <a16:creationId xmlns:a16="http://schemas.microsoft.com/office/drawing/2014/main" xmlns="" id="{29ABB11D-B175-4BB4-9B09-3E1F797DEC28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4" name="Freeform: Shape 3253">
              <a:extLst>
                <a:ext uri="{FF2B5EF4-FFF2-40B4-BE49-F238E27FC236}">
                  <a16:creationId xmlns:a16="http://schemas.microsoft.com/office/drawing/2014/main" xmlns="" id="{10A0BB75-741A-4AFD-A19B-289357956433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5" name="Freeform: Shape 3254">
              <a:extLst>
                <a:ext uri="{FF2B5EF4-FFF2-40B4-BE49-F238E27FC236}">
                  <a16:creationId xmlns:a16="http://schemas.microsoft.com/office/drawing/2014/main" xmlns="" id="{26AED624-FE02-4153-A2CD-1589F6F982A4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6" name="Freeform: Shape 3255">
              <a:extLst>
                <a:ext uri="{FF2B5EF4-FFF2-40B4-BE49-F238E27FC236}">
                  <a16:creationId xmlns:a16="http://schemas.microsoft.com/office/drawing/2014/main" xmlns="" id="{F953E685-BB9A-42EC-A1D5-B1A4A11B738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7" name="Freeform: Shape 3256">
              <a:extLst>
                <a:ext uri="{FF2B5EF4-FFF2-40B4-BE49-F238E27FC236}">
                  <a16:creationId xmlns:a16="http://schemas.microsoft.com/office/drawing/2014/main" xmlns="" id="{2BF41CEA-761A-413F-A812-6E47CF09567E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8" name="Freeform: Shape 3257">
              <a:extLst>
                <a:ext uri="{FF2B5EF4-FFF2-40B4-BE49-F238E27FC236}">
                  <a16:creationId xmlns:a16="http://schemas.microsoft.com/office/drawing/2014/main" xmlns="" id="{D587B463-2C07-4B1E-8B66-547C7234E6DA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9" name="Freeform: Shape 3258">
              <a:extLst>
                <a:ext uri="{FF2B5EF4-FFF2-40B4-BE49-F238E27FC236}">
                  <a16:creationId xmlns:a16="http://schemas.microsoft.com/office/drawing/2014/main" xmlns="" id="{4CE03867-6889-4F30-97D1-AE83BC345993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0" name="Freeform: Shape 3259">
              <a:extLst>
                <a:ext uri="{FF2B5EF4-FFF2-40B4-BE49-F238E27FC236}">
                  <a16:creationId xmlns:a16="http://schemas.microsoft.com/office/drawing/2014/main" xmlns="" id="{1E9E3FF5-A3F2-42D2-A09A-ACB3F817438B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1" name="Freeform: Shape 3260">
              <a:extLst>
                <a:ext uri="{FF2B5EF4-FFF2-40B4-BE49-F238E27FC236}">
                  <a16:creationId xmlns:a16="http://schemas.microsoft.com/office/drawing/2014/main" xmlns="" id="{43E1EF5E-56DA-404C-BFD4-B9769B882880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2" name="Freeform: Shape 3261">
              <a:extLst>
                <a:ext uri="{FF2B5EF4-FFF2-40B4-BE49-F238E27FC236}">
                  <a16:creationId xmlns:a16="http://schemas.microsoft.com/office/drawing/2014/main" xmlns="" id="{D06F564C-B693-4717-8D7D-7F9E45D2C7BD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3" name="Freeform: Shape 3262">
              <a:extLst>
                <a:ext uri="{FF2B5EF4-FFF2-40B4-BE49-F238E27FC236}">
                  <a16:creationId xmlns:a16="http://schemas.microsoft.com/office/drawing/2014/main" xmlns="" id="{2AED6D7B-34DE-4B3A-A4C4-FA10F6F274A4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4" name="Freeform: Shape 3263">
              <a:extLst>
                <a:ext uri="{FF2B5EF4-FFF2-40B4-BE49-F238E27FC236}">
                  <a16:creationId xmlns:a16="http://schemas.microsoft.com/office/drawing/2014/main" xmlns="" id="{D7ABFCB6-BDE1-4FCE-98CA-70DF55756B29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5" name="Freeform: Shape 3264">
              <a:extLst>
                <a:ext uri="{FF2B5EF4-FFF2-40B4-BE49-F238E27FC236}">
                  <a16:creationId xmlns:a16="http://schemas.microsoft.com/office/drawing/2014/main" xmlns="" id="{58843065-2E5B-45D3-95DF-C4A5BF240AD7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6" name="Freeform: Shape 3265">
              <a:extLst>
                <a:ext uri="{FF2B5EF4-FFF2-40B4-BE49-F238E27FC236}">
                  <a16:creationId xmlns:a16="http://schemas.microsoft.com/office/drawing/2014/main" xmlns="" id="{82B1B5B4-A626-4ED6-A214-2E8C1CAA84BE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7" name="Freeform: Shape 3266">
              <a:extLst>
                <a:ext uri="{FF2B5EF4-FFF2-40B4-BE49-F238E27FC236}">
                  <a16:creationId xmlns:a16="http://schemas.microsoft.com/office/drawing/2014/main" xmlns="" id="{A89D1B52-DC75-4D96-8331-9C368B861049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8" name="Freeform: Shape 3267">
              <a:extLst>
                <a:ext uri="{FF2B5EF4-FFF2-40B4-BE49-F238E27FC236}">
                  <a16:creationId xmlns:a16="http://schemas.microsoft.com/office/drawing/2014/main" xmlns="" id="{DC0BA81D-780F-45C5-A297-12096B57FC0A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9" name="Freeform: Shape 3268">
              <a:extLst>
                <a:ext uri="{FF2B5EF4-FFF2-40B4-BE49-F238E27FC236}">
                  <a16:creationId xmlns:a16="http://schemas.microsoft.com/office/drawing/2014/main" xmlns="" id="{AE8F6B9E-D8A9-4E93-BF73-E129F1E18EC5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0" name="Freeform: Shape 3269">
              <a:extLst>
                <a:ext uri="{FF2B5EF4-FFF2-40B4-BE49-F238E27FC236}">
                  <a16:creationId xmlns:a16="http://schemas.microsoft.com/office/drawing/2014/main" xmlns="" id="{162FDBD2-F6DE-41DF-AC91-4FE4A616CB40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1" name="Freeform: Shape 3270">
              <a:extLst>
                <a:ext uri="{FF2B5EF4-FFF2-40B4-BE49-F238E27FC236}">
                  <a16:creationId xmlns:a16="http://schemas.microsoft.com/office/drawing/2014/main" xmlns="" id="{38CFDE9A-B458-4F8B-9F11-C3B3977B99A4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2" name="Freeform: Shape 3271">
              <a:extLst>
                <a:ext uri="{FF2B5EF4-FFF2-40B4-BE49-F238E27FC236}">
                  <a16:creationId xmlns:a16="http://schemas.microsoft.com/office/drawing/2014/main" xmlns="" id="{3512C653-B769-48CE-9FBA-AB70EE711881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3" name="Freeform: Shape 3272">
              <a:extLst>
                <a:ext uri="{FF2B5EF4-FFF2-40B4-BE49-F238E27FC236}">
                  <a16:creationId xmlns:a16="http://schemas.microsoft.com/office/drawing/2014/main" xmlns="" id="{3F31611E-FA52-4832-AB05-ADBA9995414B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4" name="Freeform: Shape 3273">
              <a:extLst>
                <a:ext uri="{FF2B5EF4-FFF2-40B4-BE49-F238E27FC236}">
                  <a16:creationId xmlns:a16="http://schemas.microsoft.com/office/drawing/2014/main" xmlns="" id="{7E82D0E4-4F18-40FE-9363-11EB218C85B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5" name="Freeform: Shape 3274">
              <a:extLst>
                <a:ext uri="{FF2B5EF4-FFF2-40B4-BE49-F238E27FC236}">
                  <a16:creationId xmlns:a16="http://schemas.microsoft.com/office/drawing/2014/main" xmlns="" id="{B833E90B-321B-4418-B47D-A1E4BF26DFD5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6" name="Freeform: Shape 3275">
              <a:extLst>
                <a:ext uri="{FF2B5EF4-FFF2-40B4-BE49-F238E27FC236}">
                  <a16:creationId xmlns:a16="http://schemas.microsoft.com/office/drawing/2014/main" xmlns="" id="{3E5A7659-DA7D-4C7E-BBBB-81296212E028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7" name="Freeform: Shape 3276">
              <a:extLst>
                <a:ext uri="{FF2B5EF4-FFF2-40B4-BE49-F238E27FC236}">
                  <a16:creationId xmlns:a16="http://schemas.microsoft.com/office/drawing/2014/main" xmlns="" id="{D44B598D-5173-4E8D-BCE3-87973DCBCAC7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8" name="Freeform: Shape 3277">
              <a:extLst>
                <a:ext uri="{FF2B5EF4-FFF2-40B4-BE49-F238E27FC236}">
                  <a16:creationId xmlns:a16="http://schemas.microsoft.com/office/drawing/2014/main" xmlns="" id="{B29B23A1-CDE0-4203-A5E1-329B92FB9328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9" name="Freeform: Shape 3278">
              <a:extLst>
                <a:ext uri="{FF2B5EF4-FFF2-40B4-BE49-F238E27FC236}">
                  <a16:creationId xmlns:a16="http://schemas.microsoft.com/office/drawing/2014/main" xmlns="" id="{4CF27A61-2B86-472A-B728-568C04651D24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0" name="Freeform: Shape 3279">
              <a:extLst>
                <a:ext uri="{FF2B5EF4-FFF2-40B4-BE49-F238E27FC236}">
                  <a16:creationId xmlns:a16="http://schemas.microsoft.com/office/drawing/2014/main" xmlns="" id="{B12CF5CB-D07F-4A3F-8BAE-B76C7EDCFB8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1" name="Freeform: Shape 3280">
              <a:extLst>
                <a:ext uri="{FF2B5EF4-FFF2-40B4-BE49-F238E27FC236}">
                  <a16:creationId xmlns:a16="http://schemas.microsoft.com/office/drawing/2014/main" xmlns="" id="{D4B3E9A2-E334-4B54-9366-BFF4BB3E7AA1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2" name="Freeform: Shape 3281">
              <a:extLst>
                <a:ext uri="{FF2B5EF4-FFF2-40B4-BE49-F238E27FC236}">
                  <a16:creationId xmlns:a16="http://schemas.microsoft.com/office/drawing/2014/main" xmlns="" id="{5867E760-C79F-496A-AF32-00555E0F9B56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3" name="Freeform: Shape 3282">
              <a:extLst>
                <a:ext uri="{FF2B5EF4-FFF2-40B4-BE49-F238E27FC236}">
                  <a16:creationId xmlns:a16="http://schemas.microsoft.com/office/drawing/2014/main" xmlns="" id="{699606CC-81EE-42F8-B793-99505D938346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4" name="Freeform: Shape 3283">
              <a:extLst>
                <a:ext uri="{FF2B5EF4-FFF2-40B4-BE49-F238E27FC236}">
                  <a16:creationId xmlns:a16="http://schemas.microsoft.com/office/drawing/2014/main" xmlns="" id="{9382D3A1-0488-4815-ABF9-7262FD997DAE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5" name="Freeform: Shape 3284">
              <a:extLst>
                <a:ext uri="{FF2B5EF4-FFF2-40B4-BE49-F238E27FC236}">
                  <a16:creationId xmlns:a16="http://schemas.microsoft.com/office/drawing/2014/main" xmlns="" id="{B2B0AE56-FEF5-4DFF-9A89-7120022EBF3F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6" name="Freeform: Shape 3285">
              <a:extLst>
                <a:ext uri="{FF2B5EF4-FFF2-40B4-BE49-F238E27FC236}">
                  <a16:creationId xmlns:a16="http://schemas.microsoft.com/office/drawing/2014/main" xmlns="" id="{916106C4-8382-4CCD-8FBC-56204349D73C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7" name="Freeform: Shape 3286">
              <a:extLst>
                <a:ext uri="{FF2B5EF4-FFF2-40B4-BE49-F238E27FC236}">
                  <a16:creationId xmlns:a16="http://schemas.microsoft.com/office/drawing/2014/main" xmlns="" id="{ED66A3BB-5146-4CD4-A68E-C14D766C7593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8" name="Freeform: Shape 3287">
              <a:extLst>
                <a:ext uri="{FF2B5EF4-FFF2-40B4-BE49-F238E27FC236}">
                  <a16:creationId xmlns:a16="http://schemas.microsoft.com/office/drawing/2014/main" xmlns="" id="{757467BB-FFFC-43AF-95EC-808A43D32769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9" name="Freeform: Shape 3288">
              <a:extLst>
                <a:ext uri="{FF2B5EF4-FFF2-40B4-BE49-F238E27FC236}">
                  <a16:creationId xmlns:a16="http://schemas.microsoft.com/office/drawing/2014/main" xmlns="" id="{670716DF-0EFA-4CA3-9F80-2A58B83089FB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0" name="Freeform: Shape 3289">
              <a:extLst>
                <a:ext uri="{FF2B5EF4-FFF2-40B4-BE49-F238E27FC236}">
                  <a16:creationId xmlns:a16="http://schemas.microsoft.com/office/drawing/2014/main" xmlns="" id="{408DBE05-3F7E-4640-BAFE-53428EED64DF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1" name="Freeform: Shape 3290">
              <a:extLst>
                <a:ext uri="{FF2B5EF4-FFF2-40B4-BE49-F238E27FC236}">
                  <a16:creationId xmlns:a16="http://schemas.microsoft.com/office/drawing/2014/main" xmlns="" id="{AD2BEE97-3F6B-42C5-A4DA-4B3160E63616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2" name="Freeform: Shape 3291">
              <a:extLst>
                <a:ext uri="{FF2B5EF4-FFF2-40B4-BE49-F238E27FC236}">
                  <a16:creationId xmlns:a16="http://schemas.microsoft.com/office/drawing/2014/main" xmlns="" id="{36F8AEF6-A058-4B09-A0AF-97069B0F3F7D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3" name="Freeform: Shape 3292">
              <a:extLst>
                <a:ext uri="{FF2B5EF4-FFF2-40B4-BE49-F238E27FC236}">
                  <a16:creationId xmlns:a16="http://schemas.microsoft.com/office/drawing/2014/main" xmlns="" id="{187CA93B-F9AD-4D89-BCC8-73F8BC328C24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4" name="Freeform: Shape 3293">
              <a:extLst>
                <a:ext uri="{FF2B5EF4-FFF2-40B4-BE49-F238E27FC236}">
                  <a16:creationId xmlns:a16="http://schemas.microsoft.com/office/drawing/2014/main" xmlns="" id="{BA3D0167-0CB4-4A47-BBA8-2447A36F34F1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5" name="Freeform: Shape 3294">
              <a:extLst>
                <a:ext uri="{FF2B5EF4-FFF2-40B4-BE49-F238E27FC236}">
                  <a16:creationId xmlns:a16="http://schemas.microsoft.com/office/drawing/2014/main" xmlns="" id="{EC99E1EE-3C21-4E83-AC83-377CE43B9AFE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6" name="Freeform: Shape 3295">
              <a:extLst>
                <a:ext uri="{FF2B5EF4-FFF2-40B4-BE49-F238E27FC236}">
                  <a16:creationId xmlns:a16="http://schemas.microsoft.com/office/drawing/2014/main" xmlns="" id="{BA8DBBD1-731F-49ED-8577-171AE16257A3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7" name="Freeform: Shape 3296">
              <a:extLst>
                <a:ext uri="{FF2B5EF4-FFF2-40B4-BE49-F238E27FC236}">
                  <a16:creationId xmlns:a16="http://schemas.microsoft.com/office/drawing/2014/main" xmlns="" id="{DC0ADA7C-B6EF-4EE4-A2C2-1D70A925EC89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8" name="Freeform: Shape 3297">
              <a:extLst>
                <a:ext uri="{FF2B5EF4-FFF2-40B4-BE49-F238E27FC236}">
                  <a16:creationId xmlns:a16="http://schemas.microsoft.com/office/drawing/2014/main" xmlns="" id="{5731CF7A-FDAD-4898-879A-C9128C613F6E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9" name="Freeform: Shape 3298">
              <a:extLst>
                <a:ext uri="{FF2B5EF4-FFF2-40B4-BE49-F238E27FC236}">
                  <a16:creationId xmlns:a16="http://schemas.microsoft.com/office/drawing/2014/main" xmlns="" id="{2509462B-46CC-42B7-B835-6E993C57A3BC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0" name="Freeform: Shape 3299">
              <a:extLst>
                <a:ext uri="{FF2B5EF4-FFF2-40B4-BE49-F238E27FC236}">
                  <a16:creationId xmlns:a16="http://schemas.microsoft.com/office/drawing/2014/main" xmlns="" id="{343FFE0C-CC84-4EFC-89A5-081CA3FD1AB2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1" name="Freeform: Shape 3300">
              <a:extLst>
                <a:ext uri="{FF2B5EF4-FFF2-40B4-BE49-F238E27FC236}">
                  <a16:creationId xmlns:a16="http://schemas.microsoft.com/office/drawing/2014/main" xmlns="" id="{3C14CB89-5F06-49E6-BBF8-B1515C1E8938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2" name="Freeform: Shape 3301">
              <a:extLst>
                <a:ext uri="{FF2B5EF4-FFF2-40B4-BE49-F238E27FC236}">
                  <a16:creationId xmlns:a16="http://schemas.microsoft.com/office/drawing/2014/main" xmlns="" id="{ED4386A8-EFE8-430F-852F-675DA0BAF942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3" name="Freeform: Shape 3302">
              <a:extLst>
                <a:ext uri="{FF2B5EF4-FFF2-40B4-BE49-F238E27FC236}">
                  <a16:creationId xmlns:a16="http://schemas.microsoft.com/office/drawing/2014/main" xmlns="" id="{73B940C8-D1E7-4B7B-B90D-5E138B59A469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4" name="Freeform: Shape 3303">
              <a:extLst>
                <a:ext uri="{FF2B5EF4-FFF2-40B4-BE49-F238E27FC236}">
                  <a16:creationId xmlns:a16="http://schemas.microsoft.com/office/drawing/2014/main" xmlns="" id="{BC70641F-17E4-4BE3-BF38-3954F61AC399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5" name="Freeform: Shape 3304">
              <a:extLst>
                <a:ext uri="{FF2B5EF4-FFF2-40B4-BE49-F238E27FC236}">
                  <a16:creationId xmlns:a16="http://schemas.microsoft.com/office/drawing/2014/main" xmlns="" id="{E46B6D91-FFCD-46D8-8FE0-451E582760F5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6" name="Freeform: Shape 3305">
              <a:extLst>
                <a:ext uri="{FF2B5EF4-FFF2-40B4-BE49-F238E27FC236}">
                  <a16:creationId xmlns:a16="http://schemas.microsoft.com/office/drawing/2014/main" xmlns="" id="{3A79DAC0-3FDE-4887-8F63-A45926490BE5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7" name="Freeform: Shape 3306">
              <a:extLst>
                <a:ext uri="{FF2B5EF4-FFF2-40B4-BE49-F238E27FC236}">
                  <a16:creationId xmlns:a16="http://schemas.microsoft.com/office/drawing/2014/main" xmlns="" id="{D6B5E226-3BA0-44DE-828F-F54BFF167E5C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8" name="Freeform: Shape 3307">
              <a:extLst>
                <a:ext uri="{FF2B5EF4-FFF2-40B4-BE49-F238E27FC236}">
                  <a16:creationId xmlns:a16="http://schemas.microsoft.com/office/drawing/2014/main" xmlns="" id="{3C3C14C0-2E85-4923-8717-B257D74F2A8C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9" name="Freeform: Shape 3308">
              <a:extLst>
                <a:ext uri="{FF2B5EF4-FFF2-40B4-BE49-F238E27FC236}">
                  <a16:creationId xmlns:a16="http://schemas.microsoft.com/office/drawing/2014/main" xmlns="" id="{734CC7E4-0689-4ED3-B7A9-2587828D460D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0" name="Freeform: Shape 3309">
              <a:extLst>
                <a:ext uri="{FF2B5EF4-FFF2-40B4-BE49-F238E27FC236}">
                  <a16:creationId xmlns:a16="http://schemas.microsoft.com/office/drawing/2014/main" xmlns="" id="{BEF93866-BEF7-4AE0-AF31-D46603D21694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1" name="Freeform: Shape 3310">
              <a:extLst>
                <a:ext uri="{FF2B5EF4-FFF2-40B4-BE49-F238E27FC236}">
                  <a16:creationId xmlns:a16="http://schemas.microsoft.com/office/drawing/2014/main" xmlns="" id="{BDB90308-C89A-4DBC-A0D8-4382040641CD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2" name="Freeform: Shape 3311">
              <a:extLst>
                <a:ext uri="{FF2B5EF4-FFF2-40B4-BE49-F238E27FC236}">
                  <a16:creationId xmlns:a16="http://schemas.microsoft.com/office/drawing/2014/main" xmlns="" id="{997C790C-259F-4135-B1AC-8FEA27D400E2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3" name="Freeform: Shape 3312">
              <a:extLst>
                <a:ext uri="{FF2B5EF4-FFF2-40B4-BE49-F238E27FC236}">
                  <a16:creationId xmlns:a16="http://schemas.microsoft.com/office/drawing/2014/main" xmlns="" id="{01F93846-7DFC-408E-9A9C-756755AB6020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4" name="Freeform: Shape 3313">
              <a:extLst>
                <a:ext uri="{FF2B5EF4-FFF2-40B4-BE49-F238E27FC236}">
                  <a16:creationId xmlns:a16="http://schemas.microsoft.com/office/drawing/2014/main" xmlns="" id="{15796123-A995-47E5-8D28-D92C5D5E032C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5" name="Freeform: Shape 3314">
              <a:extLst>
                <a:ext uri="{FF2B5EF4-FFF2-40B4-BE49-F238E27FC236}">
                  <a16:creationId xmlns:a16="http://schemas.microsoft.com/office/drawing/2014/main" xmlns="" id="{2F860F66-A8A0-4118-B149-9972A9900D12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6" name="Freeform: Shape 3315">
              <a:extLst>
                <a:ext uri="{FF2B5EF4-FFF2-40B4-BE49-F238E27FC236}">
                  <a16:creationId xmlns:a16="http://schemas.microsoft.com/office/drawing/2014/main" xmlns="" id="{CFED59C6-9C21-470C-807C-A0054D81989E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7" name="Freeform: Shape 3316">
              <a:extLst>
                <a:ext uri="{FF2B5EF4-FFF2-40B4-BE49-F238E27FC236}">
                  <a16:creationId xmlns:a16="http://schemas.microsoft.com/office/drawing/2014/main" xmlns="" id="{F9F134E9-15A2-4F61-BAFF-3FA38BCE0787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8" name="Freeform: Shape 3317">
              <a:extLst>
                <a:ext uri="{FF2B5EF4-FFF2-40B4-BE49-F238E27FC236}">
                  <a16:creationId xmlns:a16="http://schemas.microsoft.com/office/drawing/2014/main" xmlns="" id="{3A66BFDE-A7C9-49B9-A0B0-8BAA217425ED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9" name="Freeform: Shape 3318">
              <a:extLst>
                <a:ext uri="{FF2B5EF4-FFF2-40B4-BE49-F238E27FC236}">
                  <a16:creationId xmlns:a16="http://schemas.microsoft.com/office/drawing/2014/main" xmlns="" id="{204CBCAD-4924-40B8-B5F3-7AA5D329041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0" name="Freeform: Shape 3319">
              <a:extLst>
                <a:ext uri="{FF2B5EF4-FFF2-40B4-BE49-F238E27FC236}">
                  <a16:creationId xmlns:a16="http://schemas.microsoft.com/office/drawing/2014/main" xmlns="" id="{FDB53FCA-E365-4451-BB0A-EC4074BD8B66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1" name="Freeform: Shape 3320">
              <a:extLst>
                <a:ext uri="{FF2B5EF4-FFF2-40B4-BE49-F238E27FC236}">
                  <a16:creationId xmlns:a16="http://schemas.microsoft.com/office/drawing/2014/main" xmlns="" id="{94DE2BC8-C8EA-4B34-852D-C0A48F71A447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2" name="Freeform: Shape 3321">
              <a:extLst>
                <a:ext uri="{FF2B5EF4-FFF2-40B4-BE49-F238E27FC236}">
                  <a16:creationId xmlns:a16="http://schemas.microsoft.com/office/drawing/2014/main" xmlns="" id="{DCDE507F-601C-4E3F-9A25-A5A86A338CC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3" name="Freeform: Shape 3322">
              <a:extLst>
                <a:ext uri="{FF2B5EF4-FFF2-40B4-BE49-F238E27FC236}">
                  <a16:creationId xmlns:a16="http://schemas.microsoft.com/office/drawing/2014/main" xmlns="" id="{BDBC5522-3092-4F22-AA27-DACA1CF5137D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4" name="Freeform: Shape 3323">
              <a:extLst>
                <a:ext uri="{FF2B5EF4-FFF2-40B4-BE49-F238E27FC236}">
                  <a16:creationId xmlns:a16="http://schemas.microsoft.com/office/drawing/2014/main" xmlns="" id="{319B32F8-7F18-4D98-AA8C-B9458F309878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5" name="Freeform: Shape 3324">
              <a:extLst>
                <a:ext uri="{FF2B5EF4-FFF2-40B4-BE49-F238E27FC236}">
                  <a16:creationId xmlns:a16="http://schemas.microsoft.com/office/drawing/2014/main" xmlns="" id="{E4CBC4BA-6936-454F-BE38-714E67A887D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6" name="Freeform: Shape 3325">
              <a:extLst>
                <a:ext uri="{FF2B5EF4-FFF2-40B4-BE49-F238E27FC236}">
                  <a16:creationId xmlns:a16="http://schemas.microsoft.com/office/drawing/2014/main" xmlns="" id="{AC01BD13-CD86-4005-A9CC-73C7BF3FFE33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7" name="Freeform: Shape 3326">
              <a:extLst>
                <a:ext uri="{FF2B5EF4-FFF2-40B4-BE49-F238E27FC236}">
                  <a16:creationId xmlns:a16="http://schemas.microsoft.com/office/drawing/2014/main" xmlns="" id="{6D61870B-46F5-4FEA-854B-E963AE5E1EC7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8" name="Freeform: Shape 3327">
              <a:extLst>
                <a:ext uri="{FF2B5EF4-FFF2-40B4-BE49-F238E27FC236}">
                  <a16:creationId xmlns:a16="http://schemas.microsoft.com/office/drawing/2014/main" xmlns="" id="{549CD8A5-2D6D-4112-BD4F-B2A240F16733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9" name="Freeform: Shape 3328">
              <a:extLst>
                <a:ext uri="{FF2B5EF4-FFF2-40B4-BE49-F238E27FC236}">
                  <a16:creationId xmlns:a16="http://schemas.microsoft.com/office/drawing/2014/main" xmlns="" id="{1D814983-D244-486D-9062-D2331C696253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0" name="Freeform: Shape 3329">
              <a:extLst>
                <a:ext uri="{FF2B5EF4-FFF2-40B4-BE49-F238E27FC236}">
                  <a16:creationId xmlns:a16="http://schemas.microsoft.com/office/drawing/2014/main" xmlns="" id="{B73C5BF8-F01C-403F-9AD7-69BBB117F14A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1" name="Freeform: Shape 3330">
              <a:extLst>
                <a:ext uri="{FF2B5EF4-FFF2-40B4-BE49-F238E27FC236}">
                  <a16:creationId xmlns:a16="http://schemas.microsoft.com/office/drawing/2014/main" xmlns="" id="{FB999596-55BC-463B-8FC1-4632457F657F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2" name="Freeform: Shape 3331">
              <a:extLst>
                <a:ext uri="{FF2B5EF4-FFF2-40B4-BE49-F238E27FC236}">
                  <a16:creationId xmlns:a16="http://schemas.microsoft.com/office/drawing/2014/main" xmlns="" id="{935E2A58-339B-42A2-9502-678DE04F7585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3" name="Freeform: Shape 3332">
              <a:extLst>
                <a:ext uri="{FF2B5EF4-FFF2-40B4-BE49-F238E27FC236}">
                  <a16:creationId xmlns:a16="http://schemas.microsoft.com/office/drawing/2014/main" xmlns="" id="{5D78A689-1AFF-4222-9064-A5408D593EA8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4" name="Freeform: Shape 3333">
              <a:extLst>
                <a:ext uri="{FF2B5EF4-FFF2-40B4-BE49-F238E27FC236}">
                  <a16:creationId xmlns:a16="http://schemas.microsoft.com/office/drawing/2014/main" xmlns="" id="{F753D050-F1E1-4C5C-8290-4402AF98F3A8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5" name="Freeform: Shape 3334">
              <a:extLst>
                <a:ext uri="{FF2B5EF4-FFF2-40B4-BE49-F238E27FC236}">
                  <a16:creationId xmlns:a16="http://schemas.microsoft.com/office/drawing/2014/main" xmlns="" id="{ED3E7141-2880-4566-A2EB-806991F233BD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6" name="Freeform: Shape 3335">
              <a:extLst>
                <a:ext uri="{FF2B5EF4-FFF2-40B4-BE49-F238E27FC236}">
                  <a16:creationId xmlns:a16="http://schemas.microsoft.com/office/drawing/2014/main" xmlns="" id="{05AD9F0A-3BA9-40FD-BB53-7C0CC69B9EE1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7" name="Freeform: Shape 3336">
              <a:extLst>
                <a:ext uri="{FF2B5EF4-FFF2-40B4-BE49-F238E27FC236}">
                  <a16:creationId xmlns:a16="http://schemas.microsoft.com/office/drawing/2014/main" xmlns="" id="{F83CD921-05BC-46C8-AC4A-E0CD2D68631A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8" name="Freeform: Shape 3337">
              <a:extLst>
                <a:ext uri="{FF2B5EF4-FFF2-40B4-BE49-F238E27FC236}">
                  <a16:creationId xmlns:a16="http://schemas.microsoft.com/office/drawing/2014/main" xmlns="" id="{66693EB4-3D1D-4948-B266-BB96334385A7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9" name="Freeform: Shape 3338">
              <a:extLst>
                <a:ext uri="{FF2B5EF4-FFF2-40B4-BE49-F238E27FC236}">
                  <a16:creationId xmlns:a16="http://schemas.microsoft.com/office/drawing/2014/main" xmlns="" id="{C6ECF7EB-FE87-4E5D-9F93-B784B9B0EB3D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0" name="Freeform: Shape 3339">
              <a:extLst>
                <a:ext uri="{FF2B5EF4-FFF2-40B4-BE49-F238E27FC236}">
                  <a16:creationId xmlns:a16="http://schemas.microsoft.com/office/drawing/2014/main" xmlns="" id="{3BE5F5B7-490A-4A89-B9EE-C8E1A6657E9B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1" name="Freeform: Shape 3340">
              <a:extLst>
                <a:ext uri="{FF2B5EF4-FFF2-40B4-BE49-F238E27FC236}">
                  <a16:creationId xmlns:a16="http://schemas.microsoft.com/office/drawing/2014/main" xmlns="" id="{7D4D3257-AC2E-433A-842E-76DF0B04C270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2" name="Freeform: Shape 3341">
              <a:extLst>
                <a:ext uri="{FF2B5EF4-FFF2-40B4-BE49-F238E27FC236}">
                  <a16:creationId xmlns:a16="http://schemas.microsoft.com/office/drawing/2014/main" xmlns="" id="{ABF17710-38C9-487C-BF10-42ADAA931BC3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3" name="Freeform: Shape 3342">
              <a:extLst>
                <a:ext uri="{FF2B5EF4-FFF2-40B4-BE49-F238E27FC236}">
                  <a16:creationId xmlns:a16="http://schemas.microsoft.com/office/drawing/2014/main" xmlns="" id="{71F37E2A-A5A0-49FA-A30F-615E52A33CC6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4" name="Freeform: Shape 3343">
              <a:extLst>
                <a:ext uri="{FF2B5EF4-FFF2-40B4-BE49-F238E27FC236}">
                  <a16:creationId xmlns:a16="http://schemas.microsoft.com/office/drawing/2014/main" xmlns="" id="{E2961C06-E4DE-48A4-9A3B-5FC8F67805A9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5" name="Freeform: Shape 3344">
              <a:extLst>
                <a:ext uri="{FF2B5EF4-FFF2-40B4-BE49-F238E27FC236}">
                  <a16:creationId xmlns:a16="http://schemas.microsoft.com/office/drawing/2014/main" xmlns="" id="{D96A1481-2D94-4A76-8AD3-1D589C4B3E30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6" name="Freeform: Shape 3345">
              <a:extLst>
                <a:ext uri="{FF2B5EF4-FFF2-40B4-BE49-F238E27FC236}">
                  <a16:creationId xmlns:a16="http://schemas.microsoft.com/office/drawing/2014/main" xmlns="" id="{C82804E1-67C2-4A14-A645-454FB00F6811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7" name="Freeform: Shape 3346">
              <a:extLst>
                <a:ext uri="{FF2B5EF4-FFF2-40B4-BE49-F238E27FC236}">
                  <a16:creationId xmlns:a16="http://schemas.microsoft.com/office/drawing/2014/main" xmlns="" id="{C1AAF66F-DFEA-4BC6-B9D2-1C4376D5C304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8" name="Freeform: Shape 3347">
              <a:extLst>
                <a:ext uri="{FF2B5EF4-FFF2-40B4-BE49-F238E27FC236}">
                  <a16:creationId xmlns:a16="http://schemas.microsoft.com/office/drawing/2014/main" xmlns="" id="{2D263A81-1835-411A-AF5F-16D8A111BC95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9" name="Freeform: Shape 3348">
              <a:extLst>
                <a:ext uri="{FF2B5EF4-FFF2-40B4-BE49-F238E27FC236}">
                  <a16:creationId xmlns:a16="http://schemas.microsoft.com/office/drawing/2014/main" xmlns="" id="{C55E5035-D43C-4635-AD0C-69F33038D35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0" name="Freeform: Shape 3349">
              <a:extLst>
                <a:ext uri="{FF2B5EF4-FFF2-40B4-BE49-F238E27FC236}">
                  <a16:creationId xmlns:a16="http://schemas.microsoft.com/office/drawing/2014/main" xmlns="" id="{46605DE1-4A25-45D1-AA6C-7FAB432C3E02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1" name="Freeform: Shape 3350">
              <a:extLst>
                <a:ext uri="{FF2B5EF4-FFF2-40B4-BE49-F238E27FC236}">
                  <a16:creationId xmlns:a16="http://schemas.microsoft.com/office/drawing/2014/main" xmlns="" id="{5AD3DEE5-E344-4F47-A07A-93E94687EA0D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2" name="Freeform: Shape 3351">
              <a:extLst>
                <a:ext uri="{FF2B5EF4-FFF2-40B4-BE49-F238E27FC236}">
                  <a16:creationId xmlns:a16="http://schemas.microsoft.com/office/drawing/2014/main" xmlns="" id="{583F633F-B88B-47C6-B8D3-952848ED3831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3" name="Freeform: Shape 3352">
              <a:extLst>
                <a:ext uri="{FF2B5EF4-FFF2-40B4-BE49-F238E27FC236}">
                  <a16:creationId xmlns:a16="http://schemas.microsoft.com/office/drawing/2014/main" xmlns="" id="{7A7B6322-AC2D-48B2-8FF2-33208C18707D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4" name="Freeform: Shape 3353">
              <a:extLst>
                <a:ext uri="{FF2B5EF4-FFF2-40B4-BE49-F238E27FC236}">
                  <a16:creationId xmlns:a16="http://schemas.microsoft.com/office/drawing/2014/main" xmlns="" id="{596C7095-AB27-404D-803A-2BA8610D4833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5" name="Freeform: Shape 3354">
              <a:extLst>
                <a:ext uri="{FF2B5EF4-FFF2-40B4-BE49-F238E27FC236}">
                  <a16:creationId xmlns:a16="http://schemas.microsoft.com/office/drawing/2014/main" xmlns="" id="{BA1935F8-407B-47F7-9CBB-937EBCF7B20B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6" name="Freeform: Shape 3355">
              <a:extLst>
                <a:ext uri="{FF2B5EF4-FFF2-40B4-BE49-F238E27FC236}">
                  <a16:creationId xmlns:a16="http://schemas.microsoft.com/office/drawing/2014/main" xmlns="" id="{58B8EC4B-A813-4180-A7F8-212F9D143381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7" name="Freeform: Shape 3356">
              <a:extLst>
                <a:ext uri="{FF2B5EF4-FFF2-40B4-BE49-F238E27FC236}">
                  <a16:creationId xmlns:a16="http://schemas.microsoft.com/office/drawing/2014/main" xmlns="" id="{AAE6B6DD-8AA3-48F4-9A8E-6C7F63287590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8" name="Freeform: Shape 3357">
              <a:extLst>
                <a:ext uri="{FF2B5EF4-FFF2-40B4-BE49-F238E27FC236}">
                  <a16:creationId xmlns:a16="http://schemas.microsoft.com/office/drawing/2014/main" xmlns="" id="{DD43AB2F-C54D-4B1B-8006-9680F50E7C26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9" name="Freeform: Shape 3358">
              <a:extLst>
                <a:ext uri="{FF2B5EF4-FFF2-40B4-BE49-F238E27FC236}">
                  <a16:creationId xmlns:a16="http://schemas.microsoft.com/office/drawing/2014/main" xmlns="" id="{0B4E3090-4513-4460-9B28-754F3092EA5C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0" name="Freeform: Shape 3359">
              <a:extLst>
                <a:ext uri="{FF2B5EF4-FFF2-40B4-BE49-F238E27FC236}">
                  <a16:creationId xmlns:a16="http://schemas.microsoft.com/office/drawing/2014/main" xmlns="" id="{94218D6F-679D-4542-8E44-83A64BDBB12B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1" name="Freeform: Shape 3360">
              <a:extLst>
                <a:ext uri="{FF2B5EF4-FFF2-40B4-BE49-F238E27FC236}">
                  <a16:creationId xmlns:a16="http://schemas.microsoft.com/office/drawing/2014/main" xmlns="" id="{5C893FF4-E3E2-4DC7-967B-A5EAD36D434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2" name="Freeform: Shape 3361">
              <a:extLst>
                <a:ext uri="{FF2B5EF4-FFF2-40B4-BE49-F238E27FC236}">
                  <a16:creationId xmlns:a16="http://schemas.microsoft.com/office/drawing/2014/main" xmlns="" id="{139B1C47-3C9F-4AFF-B44B-4D9F0BFB1003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3" name="Freeform: Shape 3362">
              <a:extLst>
                <a:ext uri="{FF2B5EF4-FFF2-40B4-BE49-F238E27FC236}">
                  <a16:creationId xmlns:a16="http://schemas.microsoft.com/office/drawing/2014/main" xmlns="" id="{0997F14D-E951-4DC5-9C52-8925D9AEFD79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4" name="Freeform: Shape 3363">
              <a:extLst>
                <a:ext uri="{FF2B5EF4-FFF2-40B4-BE49-F238E27FC236}">
                  <a16:creationId xmlns:a16="http://schemas.microsoft.com/office/drawing/2014/main" xmlns="" id="{AF1D527A-630A-437B-AED8-BCD15DDA79B4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5" name="Freeform: Shape 3364">
              <a:extLst>
                <a:ext uri="{FF2B5EF4-FFF2-40B4-BE49-F238E27FC236}">
                  <a16:creationId xmlns:a16="http://schemas.microsoft.com/office/drawing/2014/main" xmlns="" id="{89F5B927-89DC-424B-8BDD-C5A113076321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6" name="Freeform: Shape 3365">
              <a:extLst>
                <a:ext uri="{FF2B5EF4-FFF2-40B4-BE49-F238E27FC236}">
                  <a16:creationId xmlns:a16="http://schemas.microsoft.com/office/drawing/2014/main" xmlns="" id="{F4709EE3-CA2D-4509-A783-81D160CE4940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7" name="Freeform: Shape 3366">
              <a:extLst>
                <a:ext uri="{FF2B5EF4-FFF2-40B4-BE49-F238E27FC236}">
                  <a16:creationId xmlns:a16="http://schemas.microsoft.com/office/drawing/2014/main" xmlns="" id="{5DBBD15D-6D53-430F-BD74-6A89469647FE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8" name="Freeform: Shape 3367">
              <a:extLst>
                <a:ext uri="{FF2B5EF4-FFF2-40B4-BE49-F238E27FC236}">
                  <a16:creationId xmlns:a16="http://schemas.microsoft.com/office/drawing/2014/main" xmlns="" id="{182E680C-7BA9-479D-A945-6D4771459348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9" name="Freeform: Shape 3368">
              <a:extLst>
                <a:ext uri="{FF2B5EF4-FFF2-40B4-BE49-F238E27FC236}">
                  <a16:creationId xmlns:a16="http://schemas.microsoft.com/office/drawing/2014/main" xmlns="" id="{091CFA3E-D488-457F-8DEC-88C3E0D4E21D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0" name="Freeform: Shape 3369">
              <a:extLst>
                <a:ext uri="{FF2B5EF4-FFF2-40B4-BE49-F238E27FC236}">
                  <a16:creationId xmlns:a16="http://schemas.microsoft.com/office/drawing/2014/main" xmlns="" id="{D43A90B3-4D94-45F2-8A3C-53FC4122117C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1" name="Freeform: Shape 3370">
              <a:extLst>
                <a:ext uri="{FF2B5EF4-FFF2-40B4-BE49-F238E27FC236}">
                  <a16:creationId xmlns:a16="http://schemas.microsoft.com/office/drawing/2014/main" xmlns="" id="{0605C183-919E-4E7A-A370-721F3EBC8095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2" name="Freeform: Shape 3371">
              <a:extLst>
                <a:ext uri="{FF2B5EF4-FFF2-40B4-BE49-F238E27FC236}">
                  <a16:creationId xmlns:a16="http://schemas.microsoft.com/office/drawing/2014/main" xmlns="" id="{B9345E3B-A3D0-48A1-AB7C-DDBEFCE308F8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3" name="Freeform: Shape 3372">
              <a:extLst>
                <a:ext uri="{FF2B5EF4-FFF2-40B4-BE49-F238E27FC236}">
                  <a16:creationId xmlns:a16="http://schemas.microsoft.com/office/drawing/2014/main" xmlns="" id="{7EB7C510-8E1F-4BC1-BFBF-89227A57B995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4" name="Freeform: Shape 3373">
              <a:extLst>
                <a:ext uri="{FF2B5EF4-FFF2-40B4-BE49-F238E27FC236}">
                  <a16:creationId xmlns:a16="http://schemas.microsoft.com/office/drawing/2014/main" xmlns="" id="{8336BC3C-7836-4341-998A-70F1FC6ACC56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5" name="Freeform: Shape 3374">
              <a:extLst>
                <a:ext uri="{FF2B5EF4-FFF2-40B4-BE49-F238E27FC236}">
                  <a16:creationId xmlns:a16="http://schemas.microsoft.com/office/drawing/2014/main" xmlns="" id="{31B99E3D-0EDE-44C2-9AA2-78314FBEA879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6" name="Freeform: Shape 3375">
              <a:extLst>
                <a:ext uri="{FF2B5EF4-FFF2-40B4-BE49-F238E27FC236}">
                  <a16:creationId xmlns:a16="http://schemas.microsoft.com/office/drawing/2014/main" xmlns="" id="{C95749A4-E160-4384-BCA3-AF0478278A48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7" name="Freeform: Shape 3376">
              <a:extLst>
                <a:ext uri="{FF2B5EF4-FFF2-40B4-BE49-F238E27FC236}">
                  <a16:creationId xmlns:a16="http://schemas.microsoft.com/office/drawing/2014/main" xmlns="" id="{41B5A859-4778-4C7B-B7B5-79FBDEF50582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8" name="Freeform: Shape 3377">
              <a:extLst>
                <a:ext uri="{FF2B5EF4-FFF2-40B4-BE49-F238E27FC236}">
                  <a16:creationId xmlns:a16="http://schemas.microsoft.com/office/drawing/2014/main" xmlns="" id="{B26C99C6-7E0F-453C-A7B8-6889AC126AF6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9" name="Freeform: Shape 3378">
              <a:extLst>
                <a:ext uri="{FF2B5EF4-FFF2-40B4-BE49-F238E27FC236}">
                  <a16:creationId xmlns:a16="http://schemas.microsoft.com/office/drawing/2014/main" xmlns="" id="{E1128526-DEFE-447E-9B2A-9BB4AFA22F64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0" name="Freeform: Shape 3379">
              <a:extLst>
                <a:ext uri="{FF2B5EF4-FFF2-40B4-BE49-F238E27FC236}">
                  <a16:creationId xmlns:a16="http://schemas.microsoft.com/office/drawing/2014/main" xmlns="" id="{08FF447D-B849-4F98-B2F6-53AFD926EB0A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1" name="Freeform: Shape 3380">
              <a:extLst>
                <a:ext uri="{FF2B5EF4-FFF2-40B4-BE49-F238E27FC236}">
                  <a16:creationId xmlns:a16="http://schemas.microsoft.com/office/drawing/2014/main" xmlns="" id="{6685AAF2-C5FB-4B6B-B540-53143455AE6D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2" name="Freeform: Shape 3381">
              <a:extLst>
                <a:ext uri="{FF2B5EF4-FFF2-40B4-BE49-F238E27FC236}">
                  <a16:creationId xmlns:a16="http://schemas.microsoft.com/office/drawing/2014/main" xmlns="" id="{0EE39905-B662-4568-AEAC-79C07B1581B7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3" name="Freeform: Shape 3382">
              <a:extLst>
                <a:ext uri="{FF2B5EF4-FFF2-40B4-BE49-F238E27FC236}">
                  <a16:creationId xmlns:a16="http://schemas.microsoft.com/office/drawing/2014/main" xmlns="" id="{C8378C7F-8350-4546-859D-F07A495F3A24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4" name="Freeform: Shape 3383">
              <a:extLst>
                <a:ext uri="{FF2B5EF4-FFF2-40B4-BE49-F238E27FC236}">
                  <a16:creationId xmlns:a16="http://schemas.microsoft.com/office/drawing/2014/main" xmlns="" id="{5B868D7F-5A90-409D-821A-FB7999911C17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5" name="Freeform: Shape 3384">
              <a:extLst>
                <a:ext uri="{FF2B5EF4-FFF2-40B4-BE49-F238E27FC236}">
                  <a16:creationId xmlns:a16="http://schemas.microsoft.com/office/drawing/2014/main" xmlns="" id="{218D3011-C38F-414B-86F0-A703F7B4963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6" name="Freeform: Shape 3385">
              <a:extLst>
                <a:ext uri="{FF2B5EF4-FFF2-40B4-BE49-F238E27FC236}">
                  <a16:creationId xmlns:a16="http://schemas.microsoft.com/office/drawing/2014/main" xmlns="" id="{95407FB7-1F45-4AB5-A69F-1F933AFA19B7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7" name="Freeform: Shape 3386">
              <a:extLst>
                <a:ext uri="{FF2B5EF4-FFF2-40B4-BE49-F238E27FC236}">
                  <a16:creationId xmlns:a16="http://schemas.microsoft.com/office/drawing/2014/main" xmlns="" id="{CD3B45DD-D1D3-4B9F-8BE0-0CE25631988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8" name="Freeform: Shape 3387">
              <a:extLst>
                <a:ext uri="{FF2B5EF4-FFF2-40B4-BE49-F238E27FC236}">
                  <a16:creationId xmlns:a16="http://schemas.microsoft.com/office/drawing/2014/main" xmlns="" id="{11D4EBC0-D301-4280-BF48-E77A83DC163B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9" name="Freeform: Shape 3388">
              <a:extLst>
                <a:ext uri="{FF2B5EF4-FFF2-40B4-BE49-F238E27FC236}">
                  <a16:creationId xmlns:a16="http://schemas.microsoft.com/office/drawing/2014/main" xmlns="" id="{C0D8D37D-CA21-4312-B34C-35DB1FD7D041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0" name="Freeform: Shape 3389">
              <a:extLst>
                <a:ext uri="{FF2B5EF4-FFF2-40B4-BE49-F238E27FC236}">
                  <a16:creationId xmlns:a16="http://schemas.microsoft.com/office/drawing/2014/main" xmlns="" id="{06D01536-48BF-4616-A28F-6FA828D57176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1" name="Freeform: Shape 3390">
              <a:extLst>
                <a:ext uri="{FF2B5EF4-FFF2-40B4-BE49-F238E27FC236}">
                  <a16:creationId xmlns:a16="http://schemas.microsoft.com/office/drawing/2014/main" xmlns="" id="{54BFBCDA-D15F-4B13-8AAB-55B0DB257539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2" name="Freeform: Shape 3391">
              <a:extLst>
                <a:ext uri="{FF2B5EF4-FFF2-40B4-BE49-F238E27FC236}">
                  <a16:creationId xmlns:a16="http://schemas.microsoft.com/office/drawing/2014/main" xmlns="" id="{09EB0E21-3CCC-4812-90D4-18036672A289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3" name="Freeform: Shape 3392">
              <a:extLst>
                <a:ext uri="{FF2B5EF4-FFF2-40B4-BE49-F238E27FC236}">
                  <a16:creationId xmlns:a16="http://schemas.microsoft.com/office/drawing/2014/main" xmlns="" id="{19E1C1A3-5390-41A0-A07C-9EC51E6E4E5F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4" name="Freeform: Shape 3393">
              <a:extLst>
                <a:ext uri="{FF2B5EF4-FFF2-40B4-BE49-F238E27FC236}">
                  <a16:creationId xmlns:a16="http://schemas.microsoft.com/office/drawing/2014/main" xmlns="" id="{5F991E9C-4C36-4F33-8BB1-32D98756E41B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5" name="Freeform: Shape 3394">
              <a:extLst>
                <a:ext uri="{FF2B5EF4-FFF2-40B4-BE49-F238E27FC236}">
                  <a16:creationId xmlns:a16="http://schemas.microsoft.com/office/drawing/2014/main" xmlns="" id="{B063FC92-3202-44E7-9166-62D409503D73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6" name="Freeform: Shape 3395">
              <a:extLst>
                <a:ext uri="{FF2B5EF4-FFF2-40B4-BE49-F238E27FC236}">
                  <a16:creationId xmlns:a16="http://schemas.microsoft.com/office/drawing/2014/main" xmlns="" id="{82811557-EB48-474C-8357-6BEAD152B74A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7" name="Freeform: Shape 3396">
              <a:extLst>
                <a:ext uri="{FF2B5EF4-FFF2-40B4-BE49-F238E27FC236}">
                  <a16:creationId xmlns:a16="http://schemas.microsoft.com/office/drawing/2014/main" xmlns="" id="{90E96836-27C7-4B7A-947A-BF45ABA057F9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8" name="Freeform: Shape 3397">
              <a:extLst>
                <a:ext uri="{FF2B5EF4-FFF2-40B4-BE49-F238E27FC236}">
                  <a16:creationId xmlns:a16="http://schemas.microsoft.com/office/drawing/2014/main" xmlns="" id="{D3C65C5F-2A96-49EA-A549-9B884298C3BD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9" name="Freeform: Shape 3398">
              <a:extLst>
                <a:ext uri="{FF2B5EF4-FFF2-40B4-BE49-F238E27FC236}">
                  <a16:creationId xmlns:a16="http://schemas.microsoft.com/office/drawing/2014/main" xmlns="" id="{40638C57-6DA7-4BF8-BC70-CE23FB1159B5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0" name="Freeform: Shape 3399">
              <a:extLst>
                <a:ext uri="{FF2B5EF4-FFF2-40B4-BE49-F238E27FC236}">
                  <a16:creationId xmlns:a16="http://schemas.microsoft.com/office/drawing/2014/main" xmlns="" id="{5B52AFD6-A87D-407B-87DC-D5F7521F5BAB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1" name="Freeform: Shape 3400">
              <a:extLst>
                <a:ext uri="{FF2B5EF4-FFF2-40B4-BE49-F238E27FC236}">
                  <a16:creationId xmlns:a16="http://schemas.microsoft.com/office/drawing/2014/main" xmlns="" id="{414BA78B-21E4-47BC-BF71-93B3120C88ED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2" name="Freeform: Shape 3401">
              <a:extLst>
                <a:ext uri="{FF2B5EF4-FFF2-40B4-BE49-F238E27FC236}">
                  <a16:creationId xmlns:a16="http://schemas.microsoft.com/office/drawing/2014/main" xmlns="" id="{AEB5755F-DD4F-4830-BBBB-674946EA38F3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3" name="Freeform: Shape 3402">
              <a:extLst>
                <a:ext uri="{FF2B5EF4-FFF2-40B4-BE49-F238E27FC236}">
                  <a16:creationId xmlns:a16="http://schemas.microsoft.com/office/drawing/2014/main" xmlns="" id="{C1548561-DC94-474C-B21C-C6D0C2345039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4" name="Freeform: Shape 3403">
              <a:extLst>
                <a:ext uri="{FF2B5EF4-FFF2-40B4-BE49-F238E27FC236}">
                  <a16:creationId xmlns:a16="http://schemas.microsoft.com/office/drawing/2014/main" xmlns="" id="{43DBF3D7-4006-4B43-8D5C-31DC61ECA5DC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5" name="Freeform: Shape 3404">
              <a:extLst>
                <a:ext uri="{FF2B5EF4-FFF2-40B4-BE49-F238E27FC236}">
                  <a16:creationId xmlns:a16="http://schemas.microsoft.com/office/drawing/2014/main" xmlns="" id="{F1110BC0-B05B-4807-85DA-2BFDA53C4A3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6" name="Freeform: Shape 3405">
              <a:extLst>
                <a:ext uri="{FF2B5EF4-FFF2-40B4-BE49-F238E27FC236}">
                  <a16:creationId xmlns:a16="http://schemas.microsoft.com/office/drawing/2014/main" xmlns="" id="{A0811E9C-E09C-42F1-BABD-800B9BBADB77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7" name="Freeform: Shape 3406">
              <a:extLst>
                <a:ext uri="{FF2B5EF4-FFF2-40B4-BE49-F238E27FC236}">
                  <a16:creationId xmlns:a16="http://schemas.microsoft.com/office/drawing/2014/main" xmlns="" id="{1DA8AADC-9CEF-447D-A430-74D8939C0D34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8" name="Freeform: Shape 3407">
              <a:extLst>
                <a:ext uri="{FF2B5EF4-FFF2-40B4-BE49-F238E27FC236}">
                  <a16:creationId xmlns:a16="http://schemas.microsoft.com/office/drawing/2014/main" xmlns="" id="{702716BF-081A-4EED-856F-0BDE24A5B58B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9" name="Freeform: Shape 3408">
              <a:extLst>
                <a:ext uri="{FF2B5EF4-FFF2-40B4-BE49-F238E27FC236}">
                  <a16:creationId xmlns:a16="http://schemas.microsoft.com/office/drawing/2014/main" xmlns="" id="{018C6160-A8CB-4D68-8092-6CE7FB67F559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0" name="Freeform: Shape 3409">
              <a:extLst>
                <a:ext uri="{FF2B5EF4-FFF2-40B4-BE49-F238E27FC236}">
                  <a16:creationId xmlns:a16="http://schemas.microsoft.com/office/drawing/2014/main" xmlns="" id="{76EB3B44-71E2-47E7-88E2-B37E8E0337D3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1" name="Freeform: Shape 3410">
              <a:extLst>
                <a:ext uri="{FF2B5EF4-FFF2-40B4-BE49-F238E27FC236}">
                  <a16:creationId xmlns:a16="http://schemas.microsoft.com/office/drawing/2014/main" xmlns="" id="{D8EF24E9-BABA-4E42-8618-8E35AE5556AC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2" name="Freeform: Shape 3411">
              <a:extLst>
                <a:ext uri="{FF2B5EF4-FFF2-40B4-BE49-F238E27FC236}">
                  <a16:creationId xmlns:a16="http://schemas.microsoft.com/office/drawing/2014/main" xmlns="" id="{3F7FF7BF-C372-4792-887C-CA1FD82318D6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3" name="Freeform: Shape 3412">
              <a:extLst>
                <a:ext uri="{FF2B5EF4-FFF2-40B4-BE49-F238E27FC236}">
                  <a16:creationId xmlns:a16="http://schemas.microsoft.com/office/drawing/2014/main" xmlns="" id="{813D0966-C8EE-48BF-B603-6FD80A67F402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4" name="Freeform: Shape 3413">
              <a:extLst>
                <a:ext uri="{FF2B5EF4-FFF2-40B4-BE49-F238E27FC236}">
                  <a16:creationId xmlns:a16="http://schemas.microsoft.com/office/drawing/2014/main" xmlns="" id="{21FCC0C1-955D-4993-8E99-AC7BF21FC4C6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5" name="Freeform: Shape 3414">
              <a:extLst>
                <a:ext uri="{FF2B5EF4-FFF2-40B4-BE49-F238E27FC236}">
                  <a16:creationId xmlns:a16="http://schemas.microsoft.com/office/drawing/2014/main" xmlns="" id="{2BCC5D6E-35FF-49BD-9CD5-75188A7EE410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6" name="Freeform: Shape 3415">
              <a:extLst>
                <a:ext uri="{FF2B5EF4-FFF2-40B4-BE49-F238E27FC236}">
                  <a16:creationId xmlns:a16="http://schemas.microsoft.com/office/drawing/2014/main" xmlns="" id="{B198C806-AAB0-4C37-BCC6-7CDBE3787CA8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7" name="Freeform: Shape 3416">
              <a:extLst>
                <a:ext uri="{FF2B5EF4-FFF2-40B4-BE49-F238E27FC236}">
                  <a16:creationId xmlns:a16="http://schemas.microsoft.com/office/drawing/2014/main" xmlns="" id="{68EE746C-2274-4DC7-AAB6-02C28B343346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8" name="Freeform: Shape 3417">
              <a:extLst>
                <a:ext uri="{FF2B5EF4-FFF2-40B4-BE49-F238E27FC236}">
                  <a16:creationId xmlns:a16="http://schemas.microsoft.com/office/drawing/2014/main" xmlns="" id="{D918BDA0-C019-4ACD-BD10-6BCED245CAA0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9" name="Freeform: Shape 3418">
              <a:extLst>
                <a:ext uri="{FF2B5EF4-FFF2-40B4-BE49-F238E27FC236}">
                  <a16:creationId xmlns:a16="http://schemas.microsoft.com/office/drawing/2014/main" xmlns="" id="{6F41F792-7243-44CB-AF04-97B2C07E467A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0" name="Freeform: Shape 3419">
              <a:extLst>
                <a:ext uri="{FF2B5EF4-FFF2-40B4-BE49-F238E27FC236}">
                  <a16:creationId xmlns:a16="http://schemas.microsoft.com/office/drawing/2014/main" xmlns="" id="{D9B84FDE-FC85-463F-9309-6A5FB165C4BD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1" name="Freeform: Shape 3420">
              <a:extLst>
                <a:ext uri="{FF2B5EF4-FFF2-40B4-BE49-F238E27FC236}">
                  <a16:creationId xmlns:a16="http://schemas.microsoft.com/office/drawing/2014/main" xmlns="" id="{26C2F19D-8B57-4281-B9CD-230163BF9695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2" name="Freeform: Shape 3421">
              <a:extLst>
                <a:ext uri="{FF2B5EF4-FFF2-40B4-BE49-F238E27FC236}">
                  <a16:creationId xmlns:a16="http://schemas.microsoft.com/office/drawing/2014/main" xmlns="" id="{7B58F9EA-DDE1-4E66-8B5C-F6B0F0E60B5F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3" name="Freeform: Shape 3422">
              <a:extLst>
                <a:ext uri="{FF2B5EF4-FFF2-40B4-BE49-F238E27FC236}">
                  <a16:creationId xmlns:a16="http://schemas.microsoft.com/office/drawing/2014/main" xmlns="" id="{3A7F4A77-410A-402D-B748-F1C1A56E7B8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4" name="Freeform: Shape 3423">
              <a:extLst>
                <a:ext uri="{FF2B5EF4-FFF2-40B4-BE49-F238E27FC236}">
                  <a16:creationId xmlns:a16="http://schemas.microsoft.com/office/drawing/2014/main" xmlns="" id="{F1EEE9DB-6522-4190-9913-C5454C501F46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5" name="Freeform: Shape 3424">
              <a:extLst>
                <a:ext uri="{FF2B5EF4-FFF2-40B4-BE49-F238E27FC236}">
                  <a16:creationId xmlns:a16="http://schemas.microsoft.com/office/drawing/2014/main" xmlns="" id="{48BA6CE5-7DB0-454D-A24F-A8FEFF63C620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6" name="Freeform: Shape 3425">
              <a:extLst>
                <a:ext uri="{FF2B5EF4-FFF2-40B4-BE49-F238E27FC236}">
                  <a16:creationId xmlns:a16="http://schemas.microsoft.com/office/drawing/2014/main" xmlns="" id="{13981127-6320-445D-9083-9FA5E4A056D6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7" name="Freeform: Shape 3426">
              <a:extLst>
                <a:ext uri="{FF2B5EF4-FFF2-40B4-BE49-F238E27FC236}">
                  <a16:creationId xmlns:a16="http://schemas.microsoft.com/office/drawing/2014/main" xmlns="" id="{E0855DCA-D373-4926-9DB3-20A87741D0C4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8" name="Freeform: Shape 3427">
              <a:extLst>
                <a:ext uri="{FF2B5EF4-FFF2-40B4-BE49-F238E27FC236}">
                  <a16:creationId xmlns:a16="http://schemas.microsoft.com/office/drawing/2014/main" xmlns="" id="{3E5899D3-A9E8-4371-AF49-238201EF5A4C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9" name="Freeform: Shape 3428">
              <a:extLst>
                <a:ext uri="{FF2B5EF4-FFF2-40B4-BE49-F238E27FC236}">
                  <a16:creationId xmlns:a16="http://schemas.microsoft.com/office/drawing/2014/main" xmlns="" id="{8ECA018E-0B4A-49C9-B9B2-D4D5E4F80749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0" name="Freeform: Shape 3429">
              <a:extLst>
                <a:ext uri="{FF2B5EF4-FFF2-40B4-BE49-F238E27FC236}">
                  <a16:creationId xmlns:a16="http://schemas.microsoft.com/office/drawing/2014/main" xmlns="" id="{54D6CC7F-E1DB-4E4B-BAF1-F35DC37D225C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1" name="Freeform: Shape 3430">
              <a:extLst>
                <a:ext uri="{FF2B5EF4-FFF2-40B4-BE49-F238E27FC236}">
                  <a16:creationId xmlns:a16="http://schemas.microsoft.com/office/drawing/2014/main" xmlns="" id="{B586D318-6651-4D55-A8F9-E59B309DB82A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2" name="Freeform: Shape 3431">
              <a:extLst>
                <a:ext uri="{FF2B5EF4-FFF2-40B4-BE49-F238E27FC236}">
                  <a16:creationId xmlns:a16="http://schemas.microsoft.com/office/drawing/2014/main" xmlns="" id="{BC96931D-4A47-404E-8334-DC0FF29F1875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3" name="Freeform: Shape 3432">
              <a:extLst>
                <a:ext uri="{FF2B5EF4-FFF2-40B4-BE49-F238E27FC236}">
                  <a16:creationId xmlns:a16="http://schemas.microsoft.com/office/drawing/2014/main" xmlns="" id="{48EAC28E-8033-4DE4-B306-CE07BA63C52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4" name="Freeform: Shape 3433">
              <a:extLst>
                <a:ext uri="{FF2B5EF4-FFF2-40B4-BE49-F238E27FC236}">
                  <a16:creationId xmlns:a16="http://schemas.microsoft.com/office/drawing/2014/main" xmlns="" id="{07F1062E-B4CA-48BE-A7DD-CBFD76831A17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5" name="Freeform: Shape 3434">
              <a:extLst>
                <a:ext uri="{FF2B5EF4-FFF2-40B4-BE49-F238E27FC236}">
                  <a16:creationId xmlns:a16="http://schemas.microsoft.com/office/drawing/2014/main" xmlns="" id="{746CDACC-9804-4B4F-BDF2-495584A604C5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6" name="Freeform: Shape 3435">
              <a:extLst>
                <a:ext uri="{FF2B5EF4-FFF2-40B4-BE49-F238E27FC236}">
                  <a16:creationId xmlns:a16="http://schemas.microsoft.com/office/drawing/2014/main" xmlns="" id="{1101C2FA-E8F2-4F62-A7C9-93AA2CABBBFC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7" name="Freeform: Shape 3436">
              <a:extLst>
                <a:ext uri="{FF2B5EF4-FFF2-40B4-BE49-F238E27FC236}">
                  <a16:creationId xmlns:a16="http://schemas.microsoft.com/office/drawing/2014/main" xmlns="" id="{E78F12C4-508E-4D3D-A59D-C5CE75C12CE2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8" name="Freeform: Shape 3437">
              <a:extLst>
                <a:ext uri="{FF2B5EF4-FFF2-40B4-BE49-F238E27FC236}">
                  <a16:creationId xmlns:a16="http://schemas.microsoft.com/office/drawing/2014/main" xmlns="" id="{4738B3C5-EFDA-4ED3-A55C-C120BF39D960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9" name="Freeform: Shape 3438">
              <a:extLst>
                <a:ext uri="{FF2B5EF4-FFF2-40B4-BE49-F238E27FC236}">
                  <a16:creationId xmlns:a16="http://schemas.microsoft.com/office/drawing/2014/main" xmlns="" id="{C5BA3DBF-0628-4CFF-8326-1050A8CE2A86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0" name="Freeform: Shape 3439">
              <a:extLst>
                <a:ext uri="{FF2B5EF4-FFF2-40B4-BE49-F238E27FC236}">
                  <a16:creationId xmlns:a16="http://schemas.microsoft.com/office/drawing/2014/main" xmlns="" id="{AEA88D3B-42B8-4D6E-8A66-5A33BBD25B90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1" name="Freeform: Shape 3440">
              <a:extLst>
                <a:ext uri="{FF2B5EF4-FFF2-40B4-BE49-F238E27FC236}">
                  <a16:creationId xmlns:a16="http://schemas.microsoft.com/office/drawing/2014/main" xmlns="" id="{C64D8422-DDED-4D5D-967B-57C91818D55E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2" name="Freeform: Shape 3441">
              <a:extLst>
                <a:ext uri="{FF2B5EF4-FFF2-40B4-BE49-F238E27FC236}">
                  <a16:creationId xmlns:a16="http://schemas.microsoft.com/office/drawing/2014/main" xmlns="" id="{7F29E8DA-E8D7-48AE-8678-E8A70E4131B0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3" name="Freeform: Shape 3442">
              <a:extLst>
                <a:ext uri="{FF2B5EF4-FFF2-40B4-BE49-F238E27FC236}">
                  <a16:creationId xmlns:a16="http://schemas.microsoft.com/office/drawing/2014/main" xmlns="" id="{1CBA5F9A-1261-47BE-B333-079982656300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4" name="Freeform: Shape 3443">
              <a:extLst>
                <a:ext uri="{FF2B5EF4-FFF2-40B4-BE49-F238E27FC236}">
                  <a16:creationId xmlns:a16="http://schemas.microsoft.com/office/drawing/2014/main" xmlns="" id="{23724D40-5BFB-430E-B43A-6A15AC3F582B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5" name="Freeform: Shape 3444">
              <a:extLst>
                <a:ext uri="{FF2B5EF4-FFF2-40B4-BE49-F238E27FC236}">
                  <a16:creationId xmlns:a16="http://schemas.microsoft.com/office/drawing/2014/main" xmlns="" id="{EB6D82EB-6B52-4CE2-8D08-75466D8CC136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6" name="Freeform: Shape 3445">
              <a:extLst>
                <a:ext uri="{FF2B5EF4-FFF2-40B4-BE49-F238E27FC236}">
                  <a16:creationId xmlns:a16="http://schemas.microsoft.com/office/drawing/2014/main" xmlns="" id="{CAF418C4-5735-45E7-80EE-CA9905C31B5A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7" name="Freeform: Shape 3446">
              <a:extLst>
                <a:ext uri="{FF2B5EF4-FFF2-40B4-BE49-F238E27FC236}">
                  <a16:creationId xmlns:a16="http://schemas.microsoft.com/office/drawing/2014/main" xmlns="" id="{E91838EB-E7D6-4C6A-AE8E-26F5AA5F6DCA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8" name="Freeform: Shape 3447">
              <a:extLst>
                <a:ext uri="{FF2B5EF4-FFF2-40B4-BE49-F238E27FC236}">
                  <a16:creationId xmlns:a16="http://schemas.microsoft.com/office/drawing/2014/main" xmlns="" id="{9C1A1BD4-42E9-4185-8B9E-B5529635B906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9" name="Freeform: Shape 3448">
              <a:extLst>
                <a:ext uri="{FF2B5EF4-FFF2-40B4-BE49-F238E27FC236}">
                  <a16:creationId xmlns:a16="http://schemas.microsoft.com/office/drawing/2014/main" xmlns="" id="{B91E3B25-3C00-4919-9E1D-4A9F65DC2A46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0" name="Freeform: Shape 3449">
              <a:extLst>
                <a:ext uri="{FF2B5EF4-FFF2-40B4-BE49-F238E27FC236}">
                  <a16:creationId xmlns:a16="http://schemas.microsoft.com/office/drawing/2014/main" xmlns="" id="{71954AFA-EF61-498A-9A89-B3FCCBCB2FD2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51" name="Group 3450">
            <a:extLst>
              <a:ext uri="{FF2B5EF4-FFF2-40B4-BE49-F238E27FC236}">
                <a16:creationId xmlns:a16="http://schemas.microsoft.com/office/drawing/2014/main" xmlns="" id="{DE92F49A-0E43-4FD7-B0FF-44202B22FED4}"/>
              </a:ext>
            </a:extLst>
          </p:cNvPr>
          <p:cNvGrpSpPr/>
          <p:nvPr/>
        </p:nvGrpSpPr>
        <p:grpSpPr>
          <a:xfrm rot="19843082" flipH="1">
            <a:off x="3570203" y="2169021"/>
            <a:ext cx="163140" cy="405702"/>
            <a:chOff x="7012781" y="5504021"/>
            <a:chExt cx="479108" cy="1191464"/>
          </a:xfrm>
        </p:grpSpPr>
        <p:sp>
          <p:nvSpPr>
            <p:cNvPr id="3452" name="Freeform: Shape 3451">
              <a:extLst>
                <a:ext uri="{FF2B5EF4-FFF2-40B4-BE49-F238E27FC236}">
                  <a16:creationId xmlns:a16="http://schemas.microsoft.com/office/drawing/2014/main" xmlns="" id="{C4D5A7EF-C9FF-4667-B995-10D7C660A70D}"/>
                </a:ext>
              </a:extLst>
            </p:cNvPr>
            <p:cNvSpPr/>
            <p:nvPr/>
          </p:nvSpPr>
          <p:spPr>
            <a:xfrm>
              <a:off x="7174559" y="566118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1095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3" name="Freeform: Shape 3452">
              <a:extLst>
                <a:ext uri="{FF2B5EF4-FFF2-40B4-BE49-F238E27FC236}">
                  <a16:creationId xmlns:a16="http://schemas.microsoft.com/office/drawing/2014/main" xmlns="" id="{96F2309D-F30B-47B0-8834-6BDE1725BBFA}"/>
                </a:ext>
              </a:extLst>
            </p:cNvPr>
            <p:cNvSpPr/>
            <p:nvPr/>
          </p:nvSpPr>
          <p:spPr>
            <a:xfrm>
              <a:off x="7170896" y="5669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4" name="Freeform: Shape 3453">
              <a:extLst>
                <a:ext uri="{FF2B5EF4-FFF2-40B4-BE49-F238E27FC236}">
                  <a16:creationId xmlns:a16="http://schemas.microsoft.com/office/drawing/2014/main" xmlns="" id="{F0522518-3781-41C1-9784-5A520BB3E331}"/>
                </a:ext>
              </a:extLst>
            </p:cNvPr>
            <p:cNvSpPr/>
            <p:nvPr/>
          </p:nvSpPr>
          <p:spPr>
            <a:xfrm>
              <a:off x="7175659" y="58031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5" name="Freeform: Shape 3454">
              <a:extLst>
                <a:ext uri="{FF2B5EF4-FFF2-40B4-BE49-F238E27FC236}">
                  <a16:creationId xmlns:a16="http://schemas.microsoft.com/office/drawing/2014/main" xmlns="" id="{6437ADCD-B27B-42DF-9AF4-E407EF478107}"/>
                </a:ext>
              </a:extLst>
            </p:cNvPr>
            <p:cNvSpPr/>
            <p:nvPr/>
          </p:nvSpPr>
          <p:spPr>
            <a:xfrm>
              <a:off x="7180951" y="58678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6" name="Freeform: Shape 3455">
              <a:extLst>
                <a:ext uri="{FF2B5EF4-FFF2-40B4-BE49-F238E27FC236}">
                  <a16:creationId xmlns:a16="http://schemas.microsoft.com/office/drawing/2014/main" xmlns="" id="{3988B0FB-5A03-441F-9039-CFE83C051C3B}"/>
                </a:ext>
              </a:extLst>
            </p:cNvPr>
            <p:cNvSpPr/>
            <p:nvPr/>
          </p:nvSpPr>
          <p:spPr>
            <a:xfrm>
              <a:off x="7178516" y="58793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7" name="Freeform: Shape 3456">
              <a:extLst>
                <a:ext uri="{FF2B5EF4-FFF2-40B4-BE49-F238E27FC236}">
                  <a16:creationId xmlns:a16="http://schemas.microsoft.com/office/drawing/2014/main" xmlns="" id="{5A2AD21C-6903-4C1D-977F-C3136EFDE7DD}"/>
                </a:ext>
              </a:extLst>
            </p:cNvPr>
            <p:cNvSpPr/>
            <p:nvPr/>
          </p:nvSpPr>
          <p:spPr>
            <a:xfrm>
              <a:off x="7174706" y="58031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9049" y="9049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8" name="Freeform: Shape 3457">
              <a:extLst>
                <a:ext uri="{FF2B5EF4-FFF2-40B4-BE49-F238E27FC236}">
                  <a16:creationId xmlns:a16="http://schemas.microsoft.com/office/drawing/2014/main" xmlns="" id="{9053FD86-ABA7-4E46-BE3E-B1ADAC9A6DC4}"/>
                </a:ext>
              </a:extLst>
            </p:cNvPr>
            <p:cNvSpPr/>
            <p:nvPr/>
          </p:nvSpPr>
          <p:spPr>
            <a:xfrm>
              <a:off x="7179321" y="5681991"/>
              <a:ext cx="9525" cy="9525"/>
            </a:xfrm>
            <a:custGeom>
              <a:avLst/>
              <a:gdLst>
                <a:gd name="connsiteX0" fmla="*/ 8244 w 9525"/>
                <a:gd name="connsiteY0" fmla="*/ 8244 h 9525"/>
                <a:gd name="connsiteX1" fmla="*/ 8244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244"/>
                  </a:moveTo>
                  <a:cubicBezTo>
                    <a:pt x="7291" y="6339"/>
                    <a:pt x="6339" y="7291"/>
                    <a:pt x="8244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9" name="Freeform: Shape 3458">
              <a:extLst>
                <a:ext uri="{FF2B5EF4-FFF2-40B4-BE49-F238E27FC236}">
                  <a16:creationId xmlns:a16="http://schemas.microsoft.com/office/drawing/2014/main" xmlns="" id="{0A9EEBFF-3A50-432F-A9E8-A5957FE29F0D}"/>
                </a:ext>
              </a:extLst>
            </p:cNvPr>
            <p:cNvSpPr/>
            <p:nvPr/>
          </p:nvSpPr>
          <p:spPr>
            <a:xfrm>
              <a:off x="7168674" y="5773684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0" name="Freeform: Shape 3459">
              <a:extLst>
                <a:ext uri="{FF2B5EF4-FFF2-40B4-BE49-F238E27FC236}">
                  <a16:creationId xmlns:a16="http://schemas.microsoft.com/office/drawing/2014/main" xmlns="" id="{C8D7F9D6-2E5E-4EB3-BC48-2D2AF0D2A255}"/>
                </a:ext>
              </a:extLst>
            </p:cNvPr>
            <p:cNvSpPr/>
            <p:nvPr/>
          </p:nvSpPr>
          <p:spPr>
            <a:xfrm>
              <a:off x="7167086" y="5752223"/>
              <a:ext cx="9525" cy="9525"/>
            </a:xfrm>
            <a:custGeom>
              <a:avLst/>
              <a:gdLst>
                <a:gd name="connsiteX0" fmla="*/ 7144 w 9525"/>
                <a:gd name="connsiteY0" fmla="*/ 7545 h 9525"/>
                <a:gd name="connsiteX1" fmla="*/ 7144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45"/>
                  </a:moveTo>
                  <a:cubicBezTo>
                    <a:pt x="7144" y="11354"/>
                    <a:pt x="14764" y="5639"/>
                    <a:pt x="7144" y="75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1" name="Freeform: Shape 3460">
              <a:extLst>
                <a:ext uri="{FF2B5EF4-FFF2-40B4-BE49-F238E27FC236}">
                  <a16:creationId xmlns:a16="http://schemas.microsoft.com/office/drawing/2014/main" xmlns="" id="{3A8C523D-B64D-4D75-87E3-F1578F2BC3E0}"/>
                </a:ext>
              </a:extLst>
            </p:cNvPr>
            <p:cNvSpPr/>
            <p:nvPr/>
          </p:nvSpPr>
          <p:spPr>
            <a:xfrm>
              <a:off x="7168991" y="5688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2" name="Freeform: Shape 3461">
              <a:extLst>
                <a:ext uri="{FF2B5EF4-FFF2-40B4-BE49-F238E27FC236}">
                  <a16:creationId xmlns:a16="http://schemas.microsoft.com/office/drawing/2014/main" xmlns="" id="{8296B014-8E55-49C7-944F-1C4EF5DA3CFE}"/>
                </a:ext>
              </a:extLst>
            </p:cNvPr>
            <p:cNvSpPr/>
            <p:nvPr/>
          </p:nvSpPr>
          <p:spPr>
            <a:xfrm>
              <a:off x="7169944" y="57907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3" name="Freeform: Shape 3462">
              <a:extLst>
                <a:ext uri="{FF2B5EF4-FFF2-40B4-BE49-F238E27FC236}">
                  <a16:creationId xmlns:a16="http://schemas.microsoft.com/office/drawing/2014/main" xmlns="" id="{5C2F0258-64F3-4EDD-A4B6-D60162F005AF}"/>
                </a:ext>
              </a:extLst>
            </p:cNvPr>
            <p:cNvSpPr/>
            <p:nvPr/>
          </p:nvSpPr>
          <p:spPr>
            <a:xfrm>
              <a:off x="7194709" y="56754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4" name="Freeform: Shape 3463">
              <a:extLst>
                <a:ext uri="{FF2B5EF4-FFF2-40B4-BE49-F238E27FC236}">
                  <a16:creationId xmlns:a16="http://schemas.microsoft.com/office/drawing/2014/main" xmlns="" id="{82AFEA70-D8FB-4EA4-9844-C5E0EFE66129}"/>
                </a:ext>
              </a:extLst>
            </p:cNvPr>
            <p:cNvSpPr/>
            <p:nvPr/>
          </p:nvSpPr>
          <p:spPr>
            <a:xfrm>
              <a:off x="7168991" y="565949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9049" y="502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5" name="Freeform: Shape 3464">
              <a:extLst>
                <a:ext uri="{FF2B5EF4-FFF2-40B4-BE49-F238E27FC236}">
                  <a16:creationId xmlns:a16="http://schemas.microsoft.com/office/drawing/2014/main" xmlns="" id="{DEF7F31D-A47A-4514-A562-CD9FF4D24A5C}"/>
                </a:ext>
              </a:extLst>
            </p:cNvPr>
            <p:cNvSpPr/>
            <p:nvPr/>
          </p:nvSpPr>
          <p:spPr>
            <a:xfrm>
              <a:off x="7177564" y="5899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4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6" name="Freeform: Shape 3465">
              <a:extLst>
                <a:ext uri="{FF2B5EF4-FFF2-40B4-BE49-F238E27FC236}">
                  <a16:creationId xmlns:a16="http://schemas.microsoft.com/office/drawing/2014/main" xmlns="" id="{F6A089EE-8937-43C8-9CCB-B162D07030EF}"/>
                </a:ext>
              </a:extLst>
            </p:cNvPr>
            <p:cNvSpPr/>
            <p:nvPr/>
          </p:nvSpPr>
          <p:spPr>
            <a:xfrm>
              <a:off x="7246144" y="5931299"/>
              <a:ext cx="19050" cy="9525"/>
            </a:xfrm>
            <a:custGeom>
              <a:avLst/>
              <a:gdLst>
                <a:gd name="connsiteX0" fmla="*/ 12859 w 19050"/>
                <a:gd name="connsiteY0" fmla="*/ 9443 h 9525"/>
                <a:gd name="connsiteX1" fmla="*/ 7144 w 19050"/>
                <a:gd name="connsiteY1" fmla="*/ 7538 h 9525"/>
                <a:gd name="connsiteX2" fmla="*/ 12859 w 19050"/>
                <a:gd name="connsiteY2" fmla="*/ 9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9443"/>
                  </a:moveTo>
                  <a:cubicBezTo>
                    <a:pt x="10001" y="11349"/>
                    <a:pt x="10001" y="5633"/>
                    <a:pt x="7144" y="7538"/>
                  </a:cubicBezTo>
                  <a:cubicBezTo>
                    <a:pt x="8096" y="8491"/>
                    <a:pt x="10954" y="12301"/>
                    <a:pt x="12859" y="94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7" name="Freeform: Shape 3466">
              <a:extLst>
                <a:ext uri="{FF2B5EF4-FFF2-40B4-BE49-F238E27FC236}">
                  <a16:creationId xmlns:a16="http://schemas.microsoft.com/office/drawing/2014/main" xmlns="" id="{B92EEC1B-FA03-48EA-9C42-30222CDF5ED1}"/>
                </a:ext>
              </a:extLst>
            </p:cNvPr>
            <p:cNvSpPr/>
            <p:nvPr/>
          </p:nvSpPr>
          <p:spPr>
            <a:xfrm>
              <a:off x="7179469" y="56840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8" name="Freeform: Shape 3467">
              <a:extLst>
                <a:ext uri="{FF2B5EF4-FFF2-40B4-BE49-F238E27FC236}">
                  <a16:creationId xmlns:a16="http://schemas.microsoft.com/office/drawing/2014/main" xmlns="" id="{384FCCF6-CF51-4E68-A4D9-4A80E816FC81}"/>
                </a:ext>
              </a:extLst>
            </p:cNvPr>
            <p:cNvSpPr/>
            <p:nvPr/>
          </p:nvSpPr>
          <p:spPr>
            <a:xfrm>
              <a:off x="7245720" y="593264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9" name="Freeform: Shape 3468">
              <a:extLst>
                <a:ext uri="{FF2B5EF4-FFF2-40B4-BE49-F238E27FC236}">
                  <a16:creationId xmlns:a16="http://schemas.microsoft.com/office/drawing/2014/main" xmlns="" id="{0E26D746-C6C3-4ED1-BF79-12B75AC515DF}"/>
                </a:ext>
              </a:extLst>
            </p:cNvPr>
            <p:cNvSpPr/>
            <p:nvPr/>
          </p:nvSpPr>
          <p:spPr>
            <a:xfrm>
              <a:off x="7185184" y="59459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0" name="Freeform: Shape 3469">
              <a:extLst>
                <a:ext uri="{FF2B5EF4-FFF2-40B4-BE49-F238E27FC236}">
                  <a16:creationId xmlns:a16="http://schemas.microsoft.com/office/drawing/2014/main" xmlns="" id="{98378CE6-BDDE-46DB-9520-14A6375394CA}"/>
                </a:ext>
              </a:extLst>
            </p:cNvPr>
            <p:cNvSpPr/>
            <p:nvPr/>
          </p:nvSpPr>
          <p:spPr>
            <a:xfrm>
              <a:off x="7185184" y="59116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1" name="Freeform: Shape 3470">
              <a:extLst>
                <a:ext uri="{FF2B5EF4-FFF2-40B4-BE49-F238E27FC236}">
                  <a16:creationId xmlns:a16="http://schemas.microsoft.com/office/drawing/2014/main" xmlns="" id="{FDC84FD7-C04C-4F5A-A91A-368638FAD8EA}"/>
                </a:ext>
              </a:extLst>
            </p:cNvPr>
            <p:cNvSpPr/>
            <p:nvPr/>
          </p:nvSpPr>
          <p:spPr>
            <a:xfrm>
              <a:off x="7191180" y="5963764"/>
              <a:ext cx="9525" cy="9525"/>
            </a:xfrm>
            <a:custGeom>
              <a:avLst/>
              <a:gdLst>
                <a:gd name="connsiteX0" fmla="*/ 7814 w 9525"/>
                <a:gd name="connsiteY0" fmla="*/ 7458 h 9525"/>
                <a:gd name="connsiteX1" fmla="*/ 7814 w 9525"/>
                <a:gd name="connsiteY1" fmla="*/ 7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458"/>
                  </a:moveTo>
                  <a:cubicBezTo>
                    <a:pt x="5910" y="13173"/>
                    <a:pt x="8767" y="5553"/>
                    <a:pt x="7814" y="74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2" name="Freeform: Shape 3471">
              <a:extLst>
                <a:ext uri="{FF2B5EF4-FFF2-40B4-BE49-F238E27FC236}">
                  <a16:creationId xmlns:a16="http://schemas.microsoft.com/office/drawing/2014/main" xmlns="" id="{7D292C22-AE5F-4FB0-996C-D6B33CCF9AE8}"/>
                </a:ext>
              </a:extLst>
            </p:cNvPr>
            <p:cNvSpPr/>
            <p:nvPr/>
          </p:nvSpPr>
          <p:spPr>
            <a:xfrm>
              <a:off x="7194709" y="598257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1"/>
                    <a:pt x="8096" y="5795"/>
                    <a:pt x="714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3" name="Freeform: Shape 3472">
              <a:extLst>
                <a:ext uri="{FF2B5EF4-FFF2-40B4-BE49-F238E27FC236}">
                  <a16:creationId xmlns:a16="http://schemas.microsoft.com/office/drawing/2014/main" xmlns="" id="{E9D471FD-D353-4465-AAC7-7C428D14D2C6}"/>
                </a:ext>
              </a:extLst>
            </p:cNvPr>
            <p:cNvSpPr/>
            <p:nvPr/>
          </p:nvSpPr>
          <p:spPr>
            <a:xfrm>
              <a:off x="7250550" y="5671661"/>
              <a:ext cx="9525" cy="9525"/>
            </a:xfrm>
            <a:custGeom>
              <a:avLst/>
              <a:gdLst>
                <a:gd name="connsiteX0" fmla="*/ 8453 w 9525"/>
                <a:gd name="connsiteY0" fmla="*/ 10001 h 9525"/>
                <a:gd name="connsiteX1" fmla="*/ 7500 w 9525"/>
                <a:gd name="connsiteY1" fmla="*/ 7144 h 9525"/>
                <a:gd name="connsiteX2" fmla="*/ 845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53" y="10001"/>
                  </a:moveTo>
                  <a:cubicBezTo>
                    <a:pt x="8453" y="9049"/>
                    <a:pt x="7500" y="8096"/>
                    <a:pt x="7500" y="7144"/>
                  </a:cubicBezTo>
                  <a:cubicBezTo>
                    <a:pt x="8453" y="9049"/>
                    <a:pt x="5595" y="10001"/>
                    <a:pt x="8453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4" name="Freeform: Shape 3473">
              <a:extLst>
                <a:ext uri="{FF2B5EF4-FFF2-40B4-BE49-F238E27FC236}">
                  <a16:creationId xmlns:a16="http://schemas.microsoft.com/office/drawing/2014/main" xmlns="" id="{387321E5-814E-486D-92C2-CBC2F2C28012}"/>
                </a:ext>
              </a:extLst>
            </p:cNvPr>
            <p:cNvSpPr/>
            <p:nvPr/>
          </p:nvSpPr>
          <p:spPr>
            <a:xfrm>
              <a:off x="7178516" y="56830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5" name="Freeform: Shape 3474">
              <a:extLst>
                <a:ext uri="{FF2B5EF4-FFF2-40B4-BE49-F238E27FC236}">
                  <a16:creationId xmlns:a16="http://schemas.microsoft.com/office/drawing/2014/main" xmlns="" id="{4F4EB82F-6BDB-42AF-B51B-A21CDE4E0220}"/>
                </a:ext>
              </a:extLst>
            </p:cNvPr>
            <p:cNvSpPr/>
            <p:nvPr/>
          </p:nvSpPr>
          <p:spPr>
            <a:xfrm>
              <a:off x="7214711" y="59621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10001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6" name="Freeform: Shape 3475">
              <a:extLst>
                <a:ext uri="{FF2B5EF4-FFF2-40B4-BE49-F238E27FC236}">
                  <a16:creationId xmlns:a16="http://schemas.microsoft.com/office/drawing/2014/main" xmlns="" id="{C6EC6DCE-FFFF-45BA-B53F-8335F8A8D8F0}"/>
                </a:ext>
              </a:extLst>
            </p:cNvPr>
            <p:cNvSpPr/>
            <p:nvPr/>
          </p:nvSpPr>
          <p:spPr>
            <a:xfrm>
              <a:off x="7250192" y="580501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7" name="Freeform: Shape 3476">
              <a:extLst>
                <a:ext uri="{FF2B5EF4-FFF2-40B4-BE49-F238E27FC236}">
                  <a16:creationId xmlns:a16="http://schemas.microsoft.com/office/drawing/2014/main" xmlns="" id="{187DD7A7-68E2-40F5-B483-8D1CE8211B5F}"/>
                </a:ext>
              </a:extLst>
            </p:cNvPr>
            <p:cNvSpPr/>
            <p:nvPr/>
          </p:nvSpPr>
          <p:spPr>
            <a:xfrm>
              <a:off x="7214155" y="597360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11906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8" name="Freeform: Shape 3477">
              <a:extLst>
                <a:ext uri="{FF2B5EF4-FFF2-40B4-BE49-F238E27FC236}">
                  <a16:creationId xmlns:a16="http://schemas.microsoft.com/office/drawing/2014/main" xmlns="" id="{6AC256A4-D56C-49D3-8856-16A3248D6571}"/>
                </a:ext>
              </a:extLst>
            </p:cNvPr>
            <p:cNvSpPr/>
            <p:nvPr/>
          </p:nvSpPr>
          <p:spPr>
            <a:xfrm>
              <a:off x="7250906" y="56716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9" name="Freeform: Shape 3478">
              <a:extLst>
                <a:ext uri="{FF2B5EF4-FFF2-40B4-BE49-F238E27FC236}">
                  <a16:creationId xmlns:a16="http://schemas.microsoft.com/office/drawing/2014/main" xmlns="" id="{A0B5ACA6-29DE-4A41-B943-53E0B855B016}"/>
                </a:ext>
              </a:extLst>
            </p:cNvPr>
            <p:cNvSpPr/>
            <p:nvPr/>
          </p:nvSpPr>
          <p:spPr>
            <a:xfrm>
              <a:off x="7168039" y="5653563"/>
              <a:ext cx="123825" cy="361950"/>
            </a:xfrm>
            <a:custGeom>
              <a:avLst/>
              <a:gdLst>
                <a:gd name="connsiteX0" fmla="*/ 70961 w 123825"/>
                <a:gd name="connsiteY0" fmla="*/ 31909 h 361950"/>
                <a:gd name="connsiteX1" fmla="*/ 92869 w 123825"/>
                <a:gd name="connsiteY1" fmla="*/ 20479 h 361950"/>
                <a:gd name="connsiteX2" fmla="*/ 92869 w 123825"/>
                <a:gd name="connsiteY2" fmla="*/ 21431 h 361950"/>
                <a:gd name="connsiteX3" fmla="*/ 90964 w 123825"/>
                <a:gd name="connsiteY3" fmla="*/ 25241 h 361950"/>
                <a:gd name="connsiteX4" fmla="*/ 96679 w 123825"/>
                <a:gd name="connsiteY4" fmla="*/ 22384 h 361950"/>
                <a:gd name="connsiteX5" fmla="*/ 92869 w 123825"/>
                <a:gd name="connsiteY5" fmla="*/ 30956 h 361950"/>
                <a:gd name="connsiteX6" fmla="*/ 97631 w 123825"/>
                <a:gd name="connsiteY6" fmla="*/ 25241 h 361950"/>
                <a:gd name="connsiteX7" fmla="*/ 101441 w 123825"/>
                <a:gd name="connsiteY7" fmla="*/ 26194 h 361950"/>
                <a:gd name="connsiteX8" fmla="*/ 101441 w 123825"/>
                <a:gd name="connsiteY8" fmla="*/ 30956 h 361950"/>
                <a:gd name="connsiteX9" fmla="*/ 90964 w 123825"/>
                <a:gd name="connsiteY9" fmla="*/ 194786 h 361950"/>
                <a:gd name="connsiteX10" fmla="*/ 90964 w 123825"/>
                <a:gd name="connsiteY10" fmla="*/ 195739 h 361950"/>
                <a:gd name="connsiteX11" fmla="*/ 81439 w 123825"/>
                <a:gd name="connsiteY11" fmla="*/ 242411 h 361950"/>
                <a:gd name="connsiteX12" fmla="*/ 56674 w 123825"/>
                <a:gd name="connsiteY12" fmla="*/ 336709 h 361950"/>
                <a:gd name="connsiteX13" fmla="*/ 53816 w 123825"/>
                <a:gd name="connsiteY13" fmla="*/ 337661 h 361950"/>
                <a:gd name="connsiteX14" fmla="*/ 53816 w 123825"/>
                <a:gd name="connsiteY14" fmla="*/ 336709 h 361950"/>
                <a:gd name="connsiteX15" fmla="*/ 44291 w 123825"/>
                <a:gd name="connsiteY15" fmla="*/ 283369 h 361950"/>
                <a:gd name="connsiteX16" fmla="*/ 50006 w 123825"/>
                <a:gd name="connsiteY16" fmla="*/ 289084 h 361950"/>
                <a:gd name="connsiteX17" fmla="*/ 43339 w 123825"/>
                <a:gd name="connsiteY17" fmla="*/ 262414 h 361950"/>
                <a:gd name="connsiteX18" fmla="*/ 33814 w 123825"/>
                <a:gd name="connsiteY18" fmla="*/ 258604 h 361950"/>
                <a:gd name="connsiteX19" fmla="*/ 42386 w 123825"/>
                <a:gd name="connsiteY19" fmla="*/ 255747 h 361950"/>
                <a:gd name="connsiteX20" fmla="*/ 31909 w 123825"/>
                <a:gd name="connsiteY20" fmla="*/ 190976 h 361950"/>
                <a:gd name="connsiteX21" fmla="*/ 16669 w 123825"/>
                <a:gd name="connsiteY21" fmla="*/ 126206 h 361950"/>
                <a:gd name="connsiteX22" fmla="*/ 22384 w 123825"/>
                <a:gd name="connsiteY22" fmla="*/ 108109 h 361950"/>
                <a:gd name="connsiteX23" fmla="*/ 14764 w 123825"/>
                <a:gd name="connsiteY23" fmla="*/ 100489 h 361950"/>
                <a:gd name="connsiteX24" fmla="*/ 12859 w 123825"/>
                <a:gd name="connsiteY24" fmla="*/ 26194 h 361950"/>
                <a:gd name="connsiteX25" fmla="*/ 14764 w 123825"/>
                <a:gd name="connsiteY25" fmla="*/ 27147 h 361950"/>
                <a:gd name="connsiteX26" fmla="*/ 14764 w 123825"/>
                <a:gd name="connsiteY26" fmla="*/ 53816 h 361950"/>
                <a:gd name="connsiteX27" fmla="*/ 7144 w 123825"/>
                <a:gd name="connsiteY27" fmla="*/ 85249 h 361950"/>
                <a:gd name="connsiteX28" fmla="*/ 20479 w 123825"/>
                <a:gd name="connsiteY28" fmla="*/ 138589 h 361950"/>
                <a:gd name="connsiteX29" fmla="*/ 15716 w 123825"/>
                <a:gd name="connsiteY29" fmla="*/ 155734 h 361950"/>
                <a:gd name="connsiteX30" fmla="*/ 24289 w 123825"/>
                <a:gd name="connsiteY30" fmla="*/ 219551 h 361950"/>
                <a:gd name="connsiteX31" fmla="*/ 16669 w 123825"/>
                <a:gd name="connsiteY31" fmla="*/ 220504 h 361950"/>
                <a:gd name="connsiteX32" fmla="*/ 15716 w 123825"/>
                <a:gd name="connsiteY32" fmla="*/ 225266 h 361950"/>
                <a:gd name="connsiteX33" fmla="*/ 23336 w 123825"/>
                <a:gd name="connsiteY33" fmla="*/ 237649 h 361950"/>
                <a:gd name="connsiteX34" fmla="*/ 14764 w 123825"/>
                <a:gd name="connsiteY34" fmla="*/ 247174 h 361950"/>
                <a:gd name="connsiteX35" fmla="*/ 23336 w 123825"/>
                <a:gd name="connsiteY35" fmla="*/ 250984 h 361950"/>
                <a:gd name="connsiteX36" fmla="*/ 17621 w 123825"/>
                <a:gd name="connsiteY36" fmla="*/ 254794 h 361950"/>
                <a:gd name="connsiteX37" fmla="*/ 28099 w 123825"/>
                <a:gd name="connsiteY37" fmla="*/ 267176 h 361950"/>
                <a:gd name="connsiteX38" fmla="*/ 27146 w 123825"/>
                <a:gd name="connsiteY38" fmla="*/ 282416 h 361950"/>
                <a:gd name="connsiteX39" fmla="*/ 30956 w 123825"/>
                <a:gd name="connsiteY39" fmla="*/ 276701 h 361950"/>
                <a:gd name="connsiteX40" fmla="*/ 35719 w 123825"/>
                <a:gd name="connsiteY40" fmla="*/ 313849 h 361950"/>
                <a:gd name="connsiteX41" fmla="*/ 38576 w 123825"/>
                <a:gd name="connsiteY41" fmla="*/ 363379 h 361950"/>
                <a:gd name="connsiteX42" fmla="*/ 42386 w 123825"/>
                <a:gd name="connsiteY42" fmla="*/ 363379 h 361950"/>
                <a:gd name="connsiteX43" fmla="*/ 73819 w 123825"/>
                <a:gd name="connsiteY43" fmla="*/ 352901 h 361950"/>
                <a:gd name="connsiteX44" fmla="*/ 76676 w 123825"/>
                <a:gd name="connsiteY44" fmla="*/ 321469 h 361950"/>
                <a:gd name="connsiteX45" fmla="*/ 80486 w 123825"/>
                <a:gd name="connsiteY45" fmla="*/ 325279 h 361950"/>
                <a:gd name="connsiteX46" fmla="*/ 98584 w 123825"/>
                <a:gd name="connsiteY46" fmla="*/ 281464 h 361950"/>
                <a:gd name="connsiteX47" fmla="*/ 93821 w 123825"/>
                <a:gd name="connsiteY47" fmla="*/ 279559 h 361950"/>
                <a:gd name="connsiteX48" fmla="*/ 120491 w 123825"/>
                <a:gd name="connsiteY48" fmla="*/ 139541 h 361950"/>
                <a:gd name="connsiteX49" fmla="*/ 117634 w 123825"/>
                <a:gd name="connsiteY49" fmla="*/ 46197 h 361950"/>
                <a:gd name="connsiteX50" fmla="*/ 125254 w 123825"/>
                <a:gd name="connsiteY50" fmla="*/ 51911 h 361950"/>
                <a:gd name="connsiteX51" fmla="*/ 119539 w 123825"/>
                <a:gd name="connsiteY51" fmla="*/ 34766 h 361950"/>
                <a:gd name="connsiteX52" fmla="*/ 119539 w 123825"/>
                <a:gd name="connsiteY52" fmla="*/ 39529 h 361950"/>
                <a:gd name="connsiteX53" fmla="*/ 114776 w 123825"/>
                <a:gd name="connsiteY53" fmla="*/ 33814 h 361950"/>
                <a:gd name="connsiteX54" fmla="*/ 121444 w 123825"/>
                <a:gd name="connsiteY54" fmla="*/ 8097 h 361950"/>
                <a:gd name="connsiteX55" fmla="*/ 15716 w 123825"/>
                <a:gd name="connsiteY55" fmla="*/ 7144 h 361950"/>
                <a:gd name="connsiteX56" fmla="*/ 13811 w 123825"/>
                <a:gd name="connsiteY56" fmla="*/ 29051 h 361950"/>
                <a:gd name="connsiteX57" fmla="*/ 15716 w 123825"/>
                <a:gd name="connsiteY57" fmla="*/ 29051 h 361950"/>
                <a:gd name="connsiteX58" fmla="*/ 63341 w 123825"/>
                <a:gd name="connsiteY58" fmla="*/ 24289 h 361950"/>
                <a:gd name="connsiteX59" fmla="*/ 70961 w 123825"/>
                <a:gd name="connsiteY59" fmla="*/ 31909 h 361950"/>
                <a:gd name="connsiteX60" fmla="*/ 101441 w 123825"/>
                <a:gd name="connsiteY60" fmla="*/ 41434 h 361950"/>
                <a:gd name="connsiteX61" fmla="*/ 101441 w 123825"/>
                <a:gd name="connsiteY61" fmla="*/ 41434 h 361950"/>
                <a:gd name="connsiteX62" fmla="*/ 100489 w 123825"/>
                <a:gd name="connsiteY62" fmla="*/ 47149 h 361950"/>
                <a:gd name="connsiteX63" fmla="*/ 100489 w 123825"/>
                <a:gd name="connsiteY63" fmla="*/ 47149 h 361950"/>
                <a:gd name="connsiteX64" fmla="*/ 121444 w 123825"/>
                <a:gd name="connsiteY64" fmla="*/ 36672 h 361950"/>
                <a:gd name="connsiteX65" fmla="*/ 121444 w 123825"/>
                <a:gd name="connsiteY65" fmla="*/ 36672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3825" h="361950">
                  <a:moveTo>
                    <a:pt x="70961" y="31909"/>
                  </a:moveTo>
                  <a:cubicBezTo>
                    <a:pt x="70009" y="31909"/>
                    <a:pt x="93821" y="24289"/>
                    <a:pt x="92869" y="20479"/>
                  </a:cubicBezTo>
                  <a:cubicBezTo>
                    <a:pt x="90964" y="22384"/>
                    <a:pt x="90964" y="22384"/>
                    <a:pt x="92869" y="21431"/>
                  </a:cubicBezTo>
                  <a:cubicBezTo>
                    <a:pt x="92869" y="23336"/>
                    <a:pt x="91916" y="24289"/>
                    <a:pt x="90964" y="25241"/>
                  </a:cubicBezTo>
                  <a:cubicBezTo>
                    <a:pt x="91916" y="25241"/>
                    <a:pt x="95726" y="21431"/>
                    <a:pt x="96679" y="22384"/>
                  </a:cubicBezTo>
                  <a:cubicBezTo>
                    <a:pt x="94774" y="29051"/>
                    <a:pt x="92869" y="23336"/>
                    <a:pt x="92869" y="30956"/>
                  </a:cubicBezTo>
                  <a:cubicBezTo>
                    <a:pt x="95726" y="30004"/>
                    <a:pt x="96679" y="28099"/>
                    <a:pt x="97631" y="25241"/>
                  </a:cubicBezTo>
                  <a:cubicBezTo>
                    <a:pt x="96679" y="26194"/>
                    <a:pt x="91916" y="30956"/>
                    <a:pt x="101441" y="26194"/>
                  </a:cubicBezTo>
                  <a:cubicBezTo>
                    <a:pt x="95726" y="29051"/>
                    <a:pt x="101441" y="30004"/>
                    <a:pt x="101441" y="30956"/>
                  </a:cubicBezTo>
                  <a:cubicBezTo>
                    <a:pt x="87154" y="70009"/>
                    <a:pt x="86201" y="166211"/>
                    <a:pt x="90964" y="194786"/>
                  </a:cubicBezTo>
                  <a:cubicBezTo>
                    <a:pt x="86201" y="194786"/>
                    <a:pt x="86201" y="195739"/>
                    <a:pt x="90964" y="195739"/>
                  </a:cubicBezTo>
                  <a:cubicBezTo>
                    <a:pt x="90011" y="197644"/>
                    <a:pt x="70009" y="233839"/>
                    <a:pt x="81439" y="242411"/>
                  </a:cubicBezTo>
                  <a:cubicBezTo>
                    <a:pt x="83344" y="251936"/>
                    <a:pt x="43339" y="334804"/>
                    <a:pt x="56674" y="336709"/>
                  </a:cubicBezTo>
                  <a:cubicBezTo>
                    <a:pt x="58579" y="329089"/>
                    <a:pt x="52864" y="338614"/>
                    <a:pt x="53816" y="337661"/>
                  </a:cubicBezTo>
                  <a:cubicBezTo>
                    <a:pt x="54769" y="335756"/>
                    <a:pt x="58579" y="330994"/>
                    <a:pt x="53816" y="336709"/>
                  </a:cubicBezTo>
                  <a:cubicBezTo>
                    <a:pt x="56674" y="326231"/>
                    <a:pt x="50006" y="303372"/>
                    <a:pt x="44291" y="283369"/>
                  </a:cubicBezTo>
                  <a:cubicBezTo>
                    <a:pt x="46196" y="285274"/>
                    <a:pt x="48101" y="287179"/>
                    <a:pt x="50006" y="289084"/>
                  </a:cubicBezTo>
                  <a:cubicBezTo>
                    <a:pt x="49054" y="288131"/>
                    <a:pt x="40481" y="258604"/>
                    <a:pt x="43339" y="262414"/>
                  </a:cubicBezTo>
                  <a:cubicBezTo>
                    <a:pt x="43339" y="261461"/>
                    <a:pt x="36671" y="258604"/>
                    <a:pt x="33814" y="258604"/>
                  </a:cubicBezTo>
                  <a:cubicBezTo>
                    <a:pt x="36671" y="256699"/>
                    <a:pt x="39529" y="255747"/>
                    <a:pt x="42386" y="255747"/>
                  </a:cubicBezTo>
                  <a:cubicBezTo>
                    <a:pt x="34766" y="246222"/>
                    <a:pt x="24289" y="195739"/>
                    <a:pt x="31909" y="190976"/>
                  </a:cubicBezTo>
                  <a:cubicBezTo>
                    <a:pt x="27146" y="169069"/>
                    <a:pt x="18574" y="140494"/>
                    <a:pt x="16669" y="126206"/>
                  </a:cubicBezTo>
                  <a:cubicBezTo>
                    <a:pt x="15716" y="125254"/>
                    <a:pt x="17621" y="113824"/>
                    <a:pt x="22384" y="108109"/>
                  </a:cubicBezTo>
                  <a:cubicBezTo>
                    <a:pt x="21431" y="111919"/>
                    <a:pt x="13811" y="100489"/>
                    <a:pt x="14764" y="100489"/>
                  </a:cubicBezTo>
                  <a:cubicBezTo>
                    <a:pt x="21431" y="104299"/>
                    <a:pt x="13811" y="27147"/>
                    <a:pt x="12859" y="26194"/>
                  </a:cubicBezTo>
                  <a:cubicBezTo>
                    <a:pt x="10954" y="28099"/>
                    <a:pt x="11906" y="28099"/>
                    <a:pt x="14764" y="27147"/>
                  </a:cubicBezTo>
                  <a:cubicBezTo>
                    <a:pt x="18574" y="30004"/>
                    <a:pt x="476" y="42386"/>
                    <a:pt x="14764" y="53816"/>
                  </a:cubicBezTo>
                  <a:cubicBezTo>
                    <a:pt x="11906" y="54769"/>
                    <a:pt x="10001" y="84297"/>
                    <a:pt x="7144" y="85249"/>
                  </a:cubicBezTo>
                  <a:cubicBezTo>
                    <a:pt x="14764" y="95726"/>
                    <a:pt x="12859" y="125254"/>
                    <a:pt x="20479" y="138589"/>
                  </a:cubicBezTo>
                  <a:cubicBezTo>
                    <a:pt x="7144" y="141447"/>
                    <a:pt x="15716" y="144304"/>
                    <a:pt x="15716" y="155734"/>
                  </a:cubicBezTo>
                  <a:cubicBezTo>
                    <a:pt x="18574" y="191929"/>
                    <a:pt x="10954" y="194786"/>
                    <a:pt x="24289" y="219551"/>
                  </a:cubicBezTo>
                  <a:cubicBezTo>
                    <a:pt x="24289" y="228124"/>
                    <a:pt x="17621" y="219551"/>
                    <a:pt x="16669" y="220504"/>
                  </a:cubicBezTo>
                  <a:cubicBezTo>
                    <a:pt x="19526" y="220504"/>
                    <a:pt x="18574" y="222409"/>
                    <a:pt x="15716" y="225266"/>
                  </a:cubicBezTo>
                  <a:cubicBezTo>
                    <a:pt x="14764" y="224314"/>
                    <a:pt x="22384" y="233839"/>
                    <a:pt x="23336" y="237649"/>
                  </a:cubicBezTo>
                  <a:cubicBezTo>
                    <a:pt x="20479" y="241459"/>
                    <a:pt x="14764" y="244316"/>
                    <a:pt x="14764" y="247174"/>
                  </a:cubicBezTo>
                  <a:cubicBezTo>
                    <a:pt x="19526" y="252889"/>
                    <a:pt x="14764" y="245269"/>
                    <a:pt x="23336" y="250984"/>
                  </a:cubicBezTo>
                  <a:cubicBezTo>
                    <a:pt x="21431" y="252889"/>
                    <a:pt x="17621" y="255747"/>
                    <a:pt x="17621" y="254794"/>
                  </a:cubicBezTo>
                  <a:cubicBezTo>
                    <a:pt x="14764" y="259556"/>
                    <a:pt x="26194" y="264319"/>
                    <a:pt x="28099" y="267176"/>
                  </a:cubicBezTo>
                  <a:cubicBezTo>
                    <a:pt x="22384" y="268129"/>
                    <a:pt x="22384" y="279559"/>
                    <a:pt x="27146" y="282416"/>
                  </a:cubicBezTo>
                  <a:cubicBezTo>
                    <a:pt x="30004" y="276701"/>
                    <a:pt x="23336" y="280511"/>
                    <a:pt x="30956" y="276701"/>
                  </a:cubicBezTo>
                  <a:cubicBezTo>
                    <a:pt x="17621" y="287179"/>
                    <a:pt x="35719" y="302419"/>
                    <a:pt x="35719" y="313849"/>
                  </a:cubicBezTo>
                  <a:cubicBezTo>
                    <a:pt x="36671" y="314801"/>
                    <a:pt x="32861" y="351949"/>
                    <a:pt x="38576" y="363379"/>
                  </a:cubicBezTo>
                  <a:cubicBezTo>
                    <a:pt x="44291" y="362426"/>
                    <a:pt x="45244" y="362426"/>
                    <a:pt x="42386" y="363379"/>
                  </a:cubicBezTo>
                  <a:cubicBezTo>
                    <a:pt x="49054" y="368141"/>
                    <a:pt x="70009" y="350997"/>
                    <a:pt x="73819" y="352901"/>
                  </a:cubicBezTo>
                  <a:cubicBezTo>
                    <a:pt x="74771" y="353854"/>
                    <a:pt x="76676" y="324326"/>
                    <a:pt x="76676" y="321469"/>
                  </a:cubicBezTo>
                  <a:cubicBezTo>
                    <a:pt x="89059" y="331947"/>
                    <a:pt x="77629" y="327184"/>
                    <a:pt x="80486" y="325279"/>
                  </a:cubicBezTo>
                  <a:cubicBezTo>
                    <a:pt x="70961" y="315754"/>
                    <a:pt x="94774" y="285274"/>
                    <a:pt x="98584" y="281464"/>
                  </a:cubicBezTo>
                  <a:cubicBezTo>
                    <a:pt x="97631" y="277654"/>
                    <a:pt x="96679" y="276701"/>
                    <a:pt x="93821" y="279559"/>
                  </a:cubicBezTo>
                  <a:cubicBezTo>
                    <a:pt x="87154" y="262414"/>
                    <a:pt x="112871" y="156686"/>
                    <a:pt x="120491" y="139541"/>
                  </a:cubicBezTo>
                  <a:cubicBezTo>
                    <a:pt x="122396" y="128111"/>
                    <a:pt x="106204" y="55722"/>
                    <a:pt x="117634" y="46197"/>
                  </a:cubicBezTo>
                  <a:cubicBezTo>
                    <a:pt x="114776" y="46197"/>
                    <a:pt x="126206" y="51911"/>
                    <a:pt x="125254" y="51911"/>
                  </a:cubicBezTo>
                  <a:cubicBezTo>
                    <a:pt x="122396" y="48101"/>
                    <a:pt x="121444" y="32861"/>
                    <a:pt x="119539" y="34766"/>
                  </a:cubicBezTo>
                  <a:cubicBezTo>
                    <a:pt x="119539" y="33814"/>
                    <a:pt x="119539" y="42386"/>
                    <a:pt x="119539" y="39529"/>
                  </a:cubicBezTo>
                  <a:cubicBezTo>
                    <a:pt x="119539" y="35719"/>
                    <a:pt x="117634" y="33814"/>
                    <a:pt x="114776" y="33814"/>
                  </a:cubicBezTo>
                  <a:cubicBezTo>
                    <a:pt x="137636" y="23336"/>
                    <a:pt x="112871" y="12859"/>
                    <a:pt x="121444" y="8097"/>
                  </a:cubicBezTo>
                  <a:cubicBezTo>
                    <a:pt x="90011" y="16669"/>
                    <a:pt x="40481" y="8097"/>
                    <a:pt x="15716" y="7144"/>
                  </a:cubicBezTo>
                  <a:cubicBezTo>
                    <a:pt x="10001" y="9049"/>
                    <a:pt x="10001" y="26194"/>
                    <a:pt x="13811" y="29051"/>
                  </a:cubicBezTo>
                  <a:cubicBezTo>
                    <a:pt x="22384" y="25241"/>
                    <a:pt x="14764" y="28099"/>
                    <a:pt x="15716" y="29051"/>
                  </a:cubicBezTo>
                  <a:cubicBezTo>
                    <a:pt x="13811" y="26194"/>
                    <a:pt x="55721" y="35719"/>
                    <a:pt x="63341" y="24289"/>
                  </a:cubicBezTo>
                  <a:cubicBezTo>
                    <a:pt x="66199" y="32861"/>
                    <a:pt x="63341" y="22384"/>
                    <a:pt x="70961" y="31909"/>
                  </a:cubicBezTo>
                  <a:close/>
                  <a:moveTo>
                    <a:pt x="101441" y="41434"/>
                  </a:moveTo>
                  <a:cubicBezTo>
                    <a:pt x="101441" y="41434"/>
                    <a:pt x="100489" y="38576"/>
                    <a:pt x="101441" y="41434"/>
                  </a:cubicBezTo>
                  <a:close/>
                  <a:moveTo>
                    <a:pt x="100489" y="47149"/>
                  </a:moveTo>
                  <a:cubicBezTo>
                    <a:pt x="101441" y="44291"/>
                    <a:pt x="103346" y="44291"/>
                    <a:pt x="100489" y="47149"/>
                  </a:cubicBezTo>
                  <a:close/>
                  <a:moveTo>
                    <a:pt x="121444" y="36672"/>
                  </a:moveTo>
                  <a:cubicBezTo>
                    <a:pt x="122396" y="39529"/>
                    <a:pt x="117634" y="34766"/>
                    <a:pt x="121444" y="366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0" name="Freeform: Shape 3479">
              <a:extLst>
                <a:ext uri="{FF2B5EF4-FFF2-40B4-BE49-F238E27FC236}">
                  <a16:creationId xmlns:a16="http://schemas.microsoft.com/office/drawing/2014/main" xmlns="" id="{E4DCA8FC-F57F-4471-AA2E-D7DCCE262D76}"/>
                </a:ext>
              </a:extLst>
            </p:cNvPr>
            <p:cNvSpPr/>
            <p:nvPr/>
          </p:nvSpPr>
          <p:spPr>
            <a:xfrm>
              <a:off x="7278105" y="56811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1" name="Freeform: Shape 3480">
              <a:extLst>
                <a:ext uri="{FF2B5EF4-FFF2-40B4-BE49-F238E27FC236}">
                  <a16:creationId xmlns:a16="http://schemas.microsoft.com/office/drawing/2014/main" xmlns="" id="{53AD668B-CEEC-47D2-9CDD-80891D0F2F3D}"/>
                </a:ext>
              </a:extLst>
            </p:cNvPr>
            <p:cNvSpPr/>
            <p:nvPr/>
          </p:nvSpPr>
          <p:spPr>
            <a:xfrm>
              <a:off x="7176336" y="5802153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7144"/>
                    <a:pt x="8371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2" name="Freeform: Shape 3481">
              <a:extLst>
                <a:ext uri="{FF2B5EF4-FFF2-40B4-BE49-F238E27FC236}">
                  <a16:creationId xmlns:a16="http://schemas.microsoft.com/office/drawing/2014/main" xmlns="" id="{B09DE9D4-1304-400A-BED6-048D40827E6F}"/>
                </a:ext>
              </a:extLst>
            </p:cNvPr>
            <p:cNvSpPr/>
            <p:nvPr/>
          </p:nvSpPr>
          <p:spPr>
            <a:xfrm>
              <a:off x="7249954" y="57988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3" name="Freeform: Shape 3482">
              <a:extLst>
                <a:ext uri="{FF2B5EF4-FFF2-40B4-BE49-F238E27FC236}">
                  <a16:creationId xmlns:a16="http://schemas.microsoft.com/office/drawing/2014/main" xmlns="" id="{537A369E-C0FC-4266-95C4-3B0A03F0BF5A}"/>
                </a:ext>
              </a:extLst>
            </p:cNvPr>
            <p:cNvSpPr/>
            <p:nvPr/>
          </p:nvSpPr>
          <p:spPr>
            <a:xfrm>
              <a:off x="7183279" y="577029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4" name="Freeform: Shape 3483">
              <a:extLst>
                <a:ext uri="{FF2B5EF4-FFF2-40B4-BE49-F238E27FC236}">
                  <a16:creationId xmlns:a16="http://schemas.microsoft.com/office/drawing/2014/main" xmlns="" id="{D1ABBB58-8322-4503-BD74-2EB55E8C2E56}"/>
                </a:ext>
              </a:extLst>
            </p:cNvPr>
            <p:cNvSpPr/>
            <p:nvPr/>
          </p:nvSpPr>
          <p:spPr>
            <a:xfrm>
              <a:off x="7182326" y="5755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5" name="Freeform: Shape 3484">
              <a:extLst>
                <a:ext uri="{FF2B5EF4-FFF2-40B4-BE49-F238E27FC236}">
                  <a16:creationId xmlns:a16="http://schemas.microsoft.com/office/drawing/2014/main" xmlns="" id="{74B9D81E-CBAE-4A40-A706-05377BF79A0D}"/>
                </a:ext>
              </a:extLst>
            </p:cNvPr>
            <p:cNvSpPr/>
            <p:nvPr/>
          </p:nvSpPr>
          <p:spPr>
            <a:xfrm>
              <a:off x="7181056" y="5746908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8414" y="7144"/>
                    <a:pt x="5556" y="7144"/>
                    <a:pt x="84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6" name="Freeform: Shape 3485">
              <a:extLst>
                <a:ext uri="{FF2B5EF4-FFF2-40B4-BE49-F238E27FC236}">
                  <a16:creationId xmlns:a16="http://schemas.microsoft.com/office/drawing/2014/main" xmlns="" id="{57343C22-1E76-4C5C-9BE7-CDA4BFEE0266}"/>
                </a:ext>
              </a:extLst>
            </p:cNvPr>
            <p:cNvSpPr/>
            <p:nvPr/>
          </p:nvSpPr>
          <p:spPr>
            <a:xfrm>
              <a:off x="7204234" y="5908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8096" y="8097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7" name="Freeform: Shape 3486">
              <a:extLst>
                <a:ext uri="{FF2B5EF4-FFF2-40B4-BE49-F238E27FC236}">
                  <a16:creationId xmlns:a16="http://schemas.microsoft.com/office/drawing/2014/main" xmlns="" id="{B6ED0421-E9EE-4CA8-925C-A2DA1A3AC64B}"/>
                </a:ext>
              </a:extLst>
            </p:cNvPr>
            <p:cNvSpPr/>
            <p:nvPr/>
          </p:nvSpPr>
          <p:spPr>
            <a:xfrm>
              <a:off x="7190899" y="5861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7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7"/>
                    <a:pt x="9049" y="8097"/>
                  </a:cubicBez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8" name="Freeform: Shape 3487">
              <a:extLst>
                <a:ext uri="{FF2B5EF4-FFF2-40B4-BE49-F238E27FC236}">
                  <a16:creationId xmlns:a16="http://schemas.microsoft.com/office/drawing/2014/main" xmlns="" id="{7EE8517A-704B-458B-8D37-EF12789BF6A5}"/>
                </a:ext>
              </a:extLst>
            </p:cNvPr>
            <p:cNvSpPr/>
            <p:nvPr/>
          </p:nvSpPr>
          <p:spPr>
            <a:xfrm>
              <a:off x="7214288" y="59621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9" name="Freeform: Shape 3488">
              <a:extLst>
                <a:ext uri="{FF2B5EF4-FFF2-40B4-BE49-F238E27FC236}">
                  <a16:creationId xmlns:a16="http://schemas.microsoft.com/office/drawing/2014/main" xmlns="" id="{84D88D95-A456-480E-AC6A-8999CA06E010}"/>
                </a:ext>
              </a:extLst>
            </p:cNvPr>
            <p:cNvSpPr/>
            <p:nvPr/>
          </p:nvSpPr>
          <p:spPr>
            <a:xfrm>
              <a:off x="7192804" y="58631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7"/>
                    <a:pt x="7144" y="7144"/>
                    <a:pt x="7144" y="7144"/>
                  </a:cubicBezTo>
                  <a:cubicBezTo>
                    <a:pt x="7144" y="7144"/>
                    <a:pt x="7144" y="8097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0" name="Freeform: Shape 3489">
              <a:extLst>
                <a:ext uri="{FF2B5EF4-FFF2-40B4-BE49-F238E27FC236}">
                  <a16:creationId xmlns:a16="http://schemas.microsoft.com/office/drawing/2014/main" xmlns="" id="{76E5EC04-76CE-4DE9-92B7-517A5F8BD20E}"/>
                </a:ext>
              </a:extLst>
            </p:cNvPr>
            <p:cNvSpPr/>
            <p:nvPr/>
          </p:nvSpPr>
          <p:spPr>
            <a:xfrm>
              <a:off x="7179469" y="567314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4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1" name="Freeform: Shape 3490">
              <a:extLst>
                <a:ext uri="{FF2B5EF4-FFF2-40B4-BE49-F238E27FC236}">
                  <a16:creationId xmlns:a16="http://schemas.microsoft.com/office/drawing/2014/main" xmlns="" id="{203030D3-857E-4016-AF93-FB9DCAB50CC4}"/>
                </a:ext>
              </a:extLst>
            </p:cNvPr>
            <p:cNvSpPr/>
            <p:nvPr/>
          </p:nvSpPr>
          <p:spPr>
            <a:xfrm>
              <a:off x="7178516" y="56735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2" name="Freeform: Shape 3491">
              <a:extLst>
                <a:ext uri="{FF2B5EF4-FFF2-40B4-BE49-F238E27FC236}">
                  <a16:creationId xmlns:a16="http://schemas.microsoft.com/office/drawing/2014/main" xmlns="" id="{392E28A9-D95D-4200-882E-8C86E5F3F4CC}"/>
                </a:ext>
              </a:extLst>
            </p:cNvPr>
            <p:cNvSpPr/>
            <p:nvPr/>
          </p:nvSpPr>
          <p:spPr>
            <a:xfrm>
              <a:off x="7177564" y="56716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3" name="Freeform: Shape 3492">
              <a:extLst>
                <a:ext uri="{FF2B5EF4-FFF2-40B4-BE49-F238E27FC236}">
                  <a16:creationId xmlns:a16="http://schemas.microsoft.com/office/drawing/2014/main" xmlns="" id="{C0C795E1-C932-426F-9873-7BFABB839B67}"/>
                </a:ext>
              </a:extLst>
            </p:cNvPr>
            <p:cNvSpPr/>
            <p:nvPr/>
          </p:nvSpPr>
          <p:spPr>
            <a:xfrm>
              <a:off x="7179469" y="5687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4" name="Freeform: Shape 3493">
              <a:extLst>
                <a:ext uri="{FF2B5EF4-FFF2-40B4-BE49-F238E27FC236}">
                  <a16:creationId xmlns:a16="http://schemas.microsoft.com/office/drawing/2014/main" xmlns="" id="{50784419-6F2D-4FAF-A7B5-7D023F772400}"/>
                </a:ext>
              </a:extLst>
            </p:cNvPr>
            <p:cNvSpPr/>
            <p:nvPr/>
          </p:nvSpPr>
          <p:spPr>
            <a:xfrm>
              <a:off x="7180421" y="568658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8096" y="794"/>
                    <a:pt x="7144" y="12224"/>
                    <a:pt x="7144" y="122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5" name="Freeform: Shape 3494">
              <a:extLst>
                <a:ext uri="{FF2B5EF4-FFF2-40B4-BE49-F238E27FC236}">
                  <a16:creationId xmlns:a16="http://schemas.microsoft.com/office/drawing/2014/main" xmlns="" id="{04C29410-9976-4370-ADFE-B566C0FF31C0}"/>
                </a:ext>
              </a:extLst>
            </p:cNvPr>
            <p:cNvSpPr/>
            <p:nvPr/>
          </p:nvSpPr>
          <p:spPr>
            <a:xfrm>
              <a:off x="7167721" y="5734902"/>
              <a:ext cx="9525" cy="9525"/>
            </a:xfrm>
            <a:custGeom>
              <a:avLst/>
              <a:gdLst>
                <a:gd name="connsiteX0" fmla="*/ 8414 w 9525"/>
                <a:gd name="connsiteY0" fmla="*/ 10578 h 9525"/>
                <a:gd name="connsiteX1" fmla="*/ 8414 w 9525"/>
                <a:gd name="connsiteY1" fmla="*/ 105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10578"/>
                  </a:moveTo>
                  <a:cubicBezTo>
                    <a:pt x="5556" y="3910"/>
                    <a:pt x="8414" y="8672"/>
                    <a:pt x="8414" y="1057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6" name="Freeform: Shape 3495">
              <a:extLst>
                <a:ext uri="{FF2B5EF4-FFF2-40B4-BE49-F238E27FC236}">
                  <a16:creationId xmlns:a16="http://schemas.microsoft.com/office/drawing/2014/main" xmlns="" id="{8489B1DD-2393-4ACD-81F5-E14CF889397F}"/>
                </a:ext>
              </a:extLst>
            </p:cNvPr>
            <p:cNvSpPr/>
            <p:nvPr/>
          </p:nvSpPr>
          <p:spPr>
            <a:xfrm>
              <a:off x="7167086" y="5748919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8096" y="6085"/>
                    <a:pt x="7144" y="7990"/>
                    <a:pt x="7144" y="7990"/>
                  </a:cubicBezTo>
                  <a:cubicBezTo>
                    <a:pt x="7144" y="8943"/>
                    <a:pt x="8096" y="8943"/>
                    <a:pt x="9049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7" name="Freeform: Shape 3496">
              <a:extLst>
                <a:ext uri="{FF2B5EF4-FFF2-40B4-BE49-F238E27FC236}">
                  <a16:creationId xmlns:a16="http://schemas.microsoft.com/office/drawing/2014/main" xmlns="" id="{507F65B7-231E-4A8E-991E-E901F2475574}"/>
                </a:ext>
              </a:extLst>
            </p:cNvPr>
            <p:cNvSpPr/>
            <p:nvPr/>
          </p:nvSpPr>
          <p:spPr>
            <a:xfrm>
              <a:off x="7173754" y="58269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8" name="Freeform: Shape 3497">
              <a:extLst>
                <a:ext uri="{FF2B5EF4-FFF2-40B4-BE49-F238E27FC236}">
                  <a16:creationId xmlns:a16="http://schemas.microsoft.com/office/drawing/2014/main" xmlns="" id="{931E5E9D-C6F7-4D95-A5A7-4AA08FB6E994}"/>
                </a:ext>
              </a:extLst>
            </p:cNvPr>
            <p:cNvSpPr/>
            <p:nvPr/>
          </p:nvSpPr>
          <p:spPr>
            <a:xfrm>
              <a:off x="7190899" y="5838110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9" name="Freeform: Shape 3498">
              <a:extLst>
                <a:ext uri="{FF2B5EF4-FFF2-40B4-BE49-F238E27FC236}">
                  <a16:creationId xmlns:a16="http://schemas.microsoft.com/office/drawing/2014/main" xmlns="" id="{64FA3D97-A485-4853-A282-CA11A53C88DD}"/>
                </a:ext>
              </a:extLst>
            </p:cNvPr>
            <p:cNvSpPr/>
            <p:nvPr/>
          </p:nvSpPr>
          <p:spPr>
            <a:xfrm>
              <a:off x="7173553" y="5850130"/>
              <a:ext cx="9525" cy="9525"/>
            </a:xfrm>
            <a:custGeom>
              <a:avLst/>
              <a:gdLst>
                <a:gd name="connsiteX0" fmla="*/ 7344 w 9525"/>
                <a:gd name="connsiteY0" fmla="*/ 7745 h 9525"/>
                <a:gd name="connsiteX1" fmla="*/ 7344 w 9525"/>
                <a:gd name="connsiteY1" fmla="*/ 77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745"/>
                  </a:moveTo>
                  <a:cubicBezTo>
                    <a:pt x="6392" y="4887"/>
                    <a:pt x="9249" y="13460"/>
                    <a:pt x="7344" y="77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0" name="Freeform: Shape 3499">
              <a:extLst>
                <a:ext uri="{FF2B5EF4-FFF2-40B4-BE49-F238E27FC236}">
                  <a16:creationId xmlns:a16="http://schemas.microsoft.com/office/drawing/2014/main" xmlns="" id="{7203BAFA-E0D6-4159-B7CB-ADD06B1A4463}"/>
                </a:ext>
              </a:extLst>
            </p:cNvPr>
            <p:cNvSpPr/>
            <p:nvPr/>
          </p:nvSpPr>
          <p:spPr>
            <a:xfrm>
              <a:off x="7190746" y="5978693"/>
              <a:ext cx="9525" cy="9525"/>
            </a:xfrm>
            <a:custGeom>
              <a:avLst/>
              <a:gdLst>
                <a:gd name="connsiteX0" fmla="*/ 7297 w 9525"/>
                <a:gd name="connsiteY0" fmla="*/ 8722 h 9525"/>
                <a:gd name="connsiteX1" fmla="*/ 10154 w 9525"/>
                <a:gd name="connsiteY1" fmla="*/ 7769 h 9525"/>
                <a:gd name="connsiteX2" fmla="*/ 7297 w 9525"/>
                <a:gd name="connsiteY2" fmla="*/ 87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722"/>
                  </a:moveTo>
                  <a:lnTo>
                    <a:pt x="10154" y="7769"/>
                  </a:lnTo>
                  <a:cubicBezTo>
                    <a:pt x="10154" y="6817"/>
                    <a:pt x="6344" y="6817"/>
                    <a:pt x="7297" y="87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1" name="Freeform: Shape 3500">
              <a:extLst>
                <a:ext uri="{FF2B5EF4-FFF2-40B4-BE49-F238E27FC236}">
                  <a16:creationId xmlns:a16="http://schemas.microsoft.com/office/drawing/2014/main" xmlns="" id="{1E649D9A-20FB-46ED-85EB-E6F00E91234C}"/>
                </a:ext>
              </a:extLst>
            </p:cNvPr>
            <p:cNvSpPr/>
            <p:nvPr/>
          </p:nvSpPr>
          <p:spPr>
            <a:xfrm>
              <a:off x="7236619" y="597931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9049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0001"/>
                    <a:pt x="10001" y="8096"/>
                    <a:pt x="9049" y="7144"/>
                  </a:cubicBezTo>
                  <a:cubicBezTo>
                    <a:pt x="9049" y="8096"/>
                    <a:pt x="7144" y="9049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2" name="Freeform: Shape 3501">
              <a:extLst>
                <a:ext uri="{FF2B5EF4-FFF2-40B4-BE49-F238E27FC236}">
                  <a16:creationId xmlns:a16="http://schemas.microsoft.com/office/drawing/2014/main" xmlns="" id="{CA4A7803-5896-49BA-9C91-466B8B2FA3A7}"/>
                </a:ext>
              </a:extLst>
            </p:cNvPr>
            <p:cNvSpPr/>
            <p:nvPr/>
          </p:nvSpPr>
          <p:spPr>
            <a:xfrm>
              <a:off x="7273637" y="5815488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9049"/>
                    <a:pt x="6320" y="7144"/>
                    <a:pt x="727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3" name="Freeform: Shape 3502">
              <a:extLst>
                <a:ext uri="{FF2B5EF4-FFF2-40B4-BE49-F238E27FC236}">
                  <a16:creationId xmlns:a16="http://schemas.microsoft.com/office/drawing/2014/main" xmlns="" id="{1225E235-B405-403B-9D5C-17CB77B48603}"/>
                </a:ext>
              </a:extLst>
            </p:cNvPr>
            <p:cNvSpPr/>
            <p:nvPr/>
          </p:nvSpPr>
          <p:spPr>
            <a:xfrm>
              <a:off x="7252097" y="58916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1476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4" name="Freeform: Shape 3503">
              <a:extLst>
                <a:ext uri="{FF2B5EF4-FFF2-40B4-BE49-F238E27FC236}">
                  <a16:creationId xmlns:a16="http://schemas.microsoft.com/office/drawing/2014/main" xmlns="" id="{BF3013E8-74E1-4C67-B1FA-05BA9DD0194D}"/>
                </a:ext>
              </a:extLst>
            </p:cNvPr>
            <p:cNvSpPr/>
            <p:nvPr/>
          </p:nvSpPr>
          <p:spPr>
            <a:xfrm>
              <a:off x="7248063" y="5898386"/>
              <a:ext cx="19050" cy="19050"/>
            </a:xfrm>
            <a:custGeom>
              <a:avLst/>
              <a:gdLst>
                <a:gd name="connsiteX0" fmla="*/ 8081 w 19050"/>
                <a:gd name="connsiteY0" fmla="*/ 14733 h 19050"/>
                <a:gd name="connsiteX1" fmla="*/ 10939 w 19050"/>
                <a:gd name="connsiteY1" fmla="*/ 9018 h 19050"/>
                <a:gd name="connsiteX2" fmla="*/ 8081 w 19050"/>
                <a:gd name="connsiteY2" fmla="*/ 14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8081" y="14733"/>
                  </a:moveTo>
                  <a:cubicBezTo>
                    <a:pt x="22369" y="29021"/>
                    <a:pt x="8081" y="9018"/>
                    <a:pt x="10939" y="9018"/>
                  </a:cubicBezTo>
                  <a:cubicBezTo>
                    <a:pt x="-491" y="2351"/>
                    <a:pt x="18559" y="15686"/>
                    <a:pt x="8081" y="147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5" name="Freeform: Shape 3504">
              <a:extLst>
                <a:ext uri="{FF2B5EF4-FFF2-40B4-BE49-F238E27FC236}">
                  <a16:creationId xmlns:a16="http://schemas.microsoft.com/office/drawing/2014/main" xmlns="" id="{C8E3F784-8D1C-4FFC-8C40-9F958C43E5FB}"/>
                </a:ext>
              </a:extLst>
            </p:cNvPr>
            <p:cNvSpPr/>
            <p:nvPr/>
          </p:nvSpPr>
          <p:spPr>
            <a:xfrm>
              <a:off x="7302341" y="6096476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80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6" name="Freeform: Shape 3505">
              <a:extLst>
                <a:ext uri="{FF2B5EF4-FFF2-40B4-BE49-F238E27FC236}">
                  <a16:creationId xmlns:a16="http://schemas.microsoft.com/office/drawing/2014/main" xmlns="" id="{833AD68D-756E-4299-AEEA-4A49C4BA18B1}"/>
                </a:ext>
              </a:extLst>
            </p:cNvPr>
            <p:cNvSpPr/>
            <p:nvPr/>
          </p:nvSpPr>
          <p:spPr>
            <a:xfrm>
              <a:off x="7330916" y="621268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7" name="Freeform: Shape 3506">
              <a:extLst>
                <a:ext uri="{FF2B5EF4-FFF2-40B4-BE49-F238E27FC236}">
                  <a16:creationId xmlns:a16="http://schemas.microsoft.com/office/drawing/2014/main" xmlns="" id="{616C437C-5935-4779-9FA0-B70A9164167D}"/>
                </a:ext>
              </a:extLst>
            </p:cNvPr>
            <p:cNvSpPr/>
            <p:nvPr/>
          </p:nvSpPr>
          <p:spPr>
            <a:xfrm>
              <a:off x="7333774" y="62336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8" name="Freeform: Shape 3507">
              <a:extLst>
                <a:ext uri="{FF2B5EF4-FFF2-40B4-BE49-F238E27FC236}">
                  <a16:creationId xmlns:a16="http://schemas.microsoft.com/office/drawing/2014/main" xmlns="" id="{DE1DAC3C-CE5E-4BAE-9DE0-D605238E4A30}"/>
                </a:ext>
              </a:extLst>
            </p:cNvPr>
            <p:cNvSpPr/>
            <p:nvPr/>
          </p:nvSpPr>
          <p:spPr>
            <a:xfrm>
              <a:off x="7302341" y="60974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3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10953"/>
                  </a:lnTo>
                  <a:cubicBezTo>
                    <a:pt x="8096" y="10001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9" name="Freeform: Shape 3508">
              <a:extLst>
                <a:ext uri="{FF2B5EF4-FFF2-40B4-BE49-F238E27FC236}">
                  <a16:creationId xmlns:a16="http://schemas.microsoft.com/office/drawing/2014/main" xmlns="" id="{9A552371-C587-4624-8935-E0FAA253F11C}"/>
                </a:ext>
              </a:extLst>
            </p:cNvPr>
            <p:cNvSpPr/>
            <p:nvPr/>
          </p:nvSpPr>
          <p:spPr>
            <a:xfrm>
              <a:off x="7260960" y="5929231"/>
              <a:ext cx="9525" cy="9525"/>
            </a:xfrm>
            <a:custGeom>
              <a:avLst/>
              <a:gdLst>
                <a:gd name="connsiteX0" fmla="*/ 7567 w 9525"/>
                <a:gd name="connsiteY0" fmla="*/ 8653 h 9525"/>
                <a:gd name="connsiteX1" fmla="*/ 7567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653"/>
                  </a:moveTo>
                  <a:cubicBezTo>
                    <a:pt x="6615" y="5795"/>
                    <a:pt x="7567" y="7700"/>
                    <a:pt x="7567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0" name="Freeform: Shape 3509">
              <a:extLst>
                <a:ext uri="{FF2B5EF4-FFF2-40B4-BE49-F238E27FC236}">
                  <a16:creationId xmlns:a16="http://schemas.microsoft.com/office/drawing/2014/main" xmlns="" id="{EAEB9FC9-43FA-4307-B591-D85CE295E2ED}"/>
                </a:ext>
              </a:extLst>
            </p:cNvPr>
            <p:cNvSpPr/>
            <p:nvPr/>
          </p:nvSpPr>
          <p:spPr>
            <a:xfrm>
              <a:off x="7284223" y="6045020"/>
              <a:ext cx="9525" cy="9525"/>
            </a:xfrm>
            <a:custGeom>
              <a:avLst/>
              <a:gdLst>
                <a:gd name="connsiteX0" fmla="*/ 9069 w 9525"/>
                <a:gd name="connsiteY0" fmla="*/ 9069 h 9525"/>
                <a:gd name="connsiteX1" fmla="*/ 9069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069"/>
                  </a:moveTo>
                  <a:cubicBezTo>
                    <a:pt x="8117" y="8117"/>
                    <a:pt x="5259" y="5259"/>
                    <a:pt x="9069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1" name="Freeform: Shape 3510">
              <a:extLst>
                <a:ext uri="{FF2B5EF4-FFF2-40B4-BE49-F238E27FC236}">
                  <a16:creationId xmlns:a16="http://schemas.microsoft.com/office/drawing/2014/main" xmlns="" id="{7889FCD8-44A4-4AA4-9F67-FC794E09194A}"/>
                </a:ext>
              </a:extLst>
            </p:cNvPr>
            <p:cNvSpPr/>
            <p:nvPr/>
          </p:nvSpPr>
          <p:spPr>
            <a:xfrm>
              <a:off x="7274719" y="6005743"/>
              <a:ext cx="9525" cy="9525"/>
            </a:xfrm>
            <a:custGeom>
              <a:avLst/>
              <a:gdLst>
                <a:gd name="connsiteX0" fmla="*/ 7144 w 9525"/>
                <a:gd name="connsiteY0" fmla="*/ 8342 h 9525"/>
                <a:gd name="connsiteX1" fmla="*/ 7144 w 9525"/>
                <a:gd name="connsiteY1" fmla="*/ 834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342"/>
                  </a:moveTo>
                  <a:cubicBezTo>
                    <a:pt x="8096" y="15009"/>
                    <a:pt x="13811" y="3579"/>
                    <a:pt x="7144" y="83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2" name="Freeform: Shape 3511">
              <a:extLst>
                <a:ext uri="{FF2B5EF4-FFF2-40B4-BE49-F238E27FC236}">
                  <a16:creationId xmlns:a16="http://schemas.microsoft.com/office/drawing/2014/main" xmlns="" id="{84D1523C-434F-423D-A045-F796E82313FE}"/>
                </a:ext>
              </a:extLst>
            </p:cNvPr>
            <p:cNvSpPr/>
            <p:nvPr/>
          </p:nvSpPr>
          <p:spPr>
            <a:xfrm>
              <a:off x="7250906" y="594121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3" name="Freeform: Shape 3512">
              <a:extLst>
                <a:ext uri="{FF2B5EF4-FFF2-40B4-BE49-F238E27FC236}">
                  <a16:creationId xmlns:a16="http://schemas.microsoft.com/office/drawing/2014/main" xmlns="" id="{934770EC-DBA1-44AB-998C-5FFF5E10C4B2}"/>
                </a:ext>
              </a:extLst>
            </p:cNvPr>
            <p:cNvSpPr/>
            <p:nvPr/>
          </p:nvSpPr>
          <p:spPr>
            <a:xfrm>
              <a:off x="7292393" y="6074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8096"/>
                    <a:pt x="7567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4" name="Freeform: Shape 3513">
              <a:extLst>
                <a:ext uri="{FF2B5EF4-FFF2-40B4-BE49-F238E27FC236}">
                  <a16:creationId xmlns:a16="http://schemas.microsoft.com/office/drawing/2014/main" xmlns="" id="{F6085E93-94F9-4E37-AA84-94F199448BC7}"/>
                </a:ext>
              </a:extLst>
            </p:cNvPr>
            <p:cNvSpPr/>
            <p:nvPr/>
          </p:nvSpPr>
          <p:spPr>
            <a:xfrm>
              <a:off x="7270909" y="58393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5" name="Freeform: Shape 3514">
              <a:extLst>
                <a:ext uri="{FF2B5EF4-FFF2-40B4-BE49-F238E27FC236}">
                  <a16:creationId xmlns:a16="http://schemas.microsoft.com/office/drawing/2014/main" xmlns="" id="{3FF42673-9546-420F-9C0A-4A8FF3B226D3}"/>
                </a:ext>
              </a:extLst>
            </p:cNvPr>
            <p:cNvSpPr/>
            <p:nvPr/>
          </p:nvSpPr>
          <p:spPr>
            <a:xfrm>
              <a:off x="7275671" y="57897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7"/>
                    <a:pt x="1095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6" name="Freeform: Shape 3515">
              <a:extLst>
                <a:ext uri="{FF2B5EF4-FFF2-40B4-BE49-F238E27FC236}">
                  <a16:creationId xmlns:a16="http://schemas.microsoft.com/office/drawing/2014/main" xmlns="" id="{8F8BB3DF-FEE3-40DF-8DFA-CD2A0736A05F}"/>
                </a:ext>
              </a:extLst>
            </p:cNvPr>
            <p:cNvSpPr/>
            <p:nvPr/>
          </p:nvSpPr>
          <p:spPr>
            <a:xfrm>
              <a:off x="7340018" y="6271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7567" y="7567"/>
                    <a:pt x="7567" y="7567"/>
                  </a:cubicBezTo>
                  <a:cubicBezTo>
                    <a:pt x="6615" y="6614"/>
                    <a:pt x="7567" y="7567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7" name="Freeform: Shape 3516">
              <a:extLst>
                <a:ext uri="{FF2B5EF4-FFF2-40B4-BE49-F238E27FC236}">
                  <a16:creationId xmlns:a16="http://schemas.microsoft.com/office/drawing/2014/main" xmlns="" id="{6CC3AAF3-8BCE-44E8-A58E-0E4B542A6B76}"/>
                </a:ext>
              </a:extLst>
            </p:cNvPr>
            <p:cNvSpPr/>
            <p:nvPr/>
          </p:nvSpPr>
          <p:spPr>
            <a:xfrm>
              <a:off x="7453789" y="6438988"/>
              <a:ext cx="19050" cy="9525"/>
            </a:xfrm>
            <a:custGeom>
              <a:avLst/>
              <a:gdLst>
                <a:gd name="connsiteX0" fmla="*/ 12859 w 19050"/>
                <a:gd name="connsiteY0" fmla="*/ 8485 h 9525"/>
                <a:gd name="connsiteX1" fmla="*/ 7144 w 19050"/>
                <a:gd name="connsiteY1" fmla="*/ 9437 h 9525"/>
                <a:gd name="connsiteX2" fmla="*/ 12859 w 19050"/>
                <a:gd name="connsiteY2" fmla="*/ 8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485"/>
                  </a:moveTo>
                  <a:cubicBezTo>
                    <a:pt x="11906" y="13247"/>
                    <a:pt x="8096" y="2769"/>
                    <a:pt x="7144" y="9437"/>
                  </a:cubicBezTo>
                  <a:cubicBezTo>
                    <a:pt x="8096" y="8485"/>
                    <a:pt x="12859" y="14199"/>
                    <a:pt x="12859" y="84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8" name="Freeform: Shape 3517">
              <a:extLst>
                <a:ext uri="{FF2B5EF4-FFF2-40B4-BE49-F238E27FC236}">
                  <a16:creationId xmlns:a16="http://schemas.microsoft.com/office/drawing/2014/main" xmlns="" id="{A7813810-BF1A-466C-A267-5CFE39710F06}"/>
                </a:ext>
              </a:extLst>
            </p:cNvPr>
            <p:cNvSpPr/>
            <p:nvPr/>
          </p:nvSpPr>
          <p:spPr>
            <a:xfrm>
              <a:off x="7261384" y="59316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9" name="Freeform: Shape 3518">
              <a:extLst>
                <a:ext uri="{FF2B5EF4-FFF2-40B4-BE49-F238E27FC236}">
                  <a16:creationId xmlns:a16="http://schemas.microsoft.com/office/drawing/2014/main" xmlns="" id="{04551D34-DC67-4B2A-A37E-39A5E5D035B5}"/>
                </a:ext>
              </a:extLst>
            </p:cNvPr>
            <p:cNvSpPr/>
            <p:nvPr/>
          </p:nvSpPr>
          <p:spPr>
            <a:xfrm>
              <a:off x="7453789" y="6441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0" name="Freeform: Shape 3519">
              <a:extLst>
                <a:ext uri="{FF2B5EF4-FFF2-40B4-BE49-F238E27FC236}">
                  <a16:creationId xmlns:a16="http://schemas.microsoft.com/office/drawing/2014/main" xmlns="" id="{E463FFE3-517B-4C4E-A554-69E9E2753EDB}"/>
                </a:ext>
              </a:extLst>
            </p:cNvPr>
            <p:cNvSpPr/>
            <p:nvPr/>
          </p:nvSpPr>
          <p:spPr>
            <a:xfrm>
              <a:off x="7368064" y="6391751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8096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cubicBezTo>
                    <a:pt x="7144" y="8097"/>
                    <a:pt x="8096" y="7144"/>
                    <a:pt x="8096" y="7144"/>
                  </a:cubicBezTo>
                  <a:cubicBezTo>
                    <a:pt x="8096" y="7144"/>
                    <a:pt x="7144" y="8097"/>
                    <a:pt x="7144" y="80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1" name="Freeform: Shape 3520">
              <a:extLst>
                <a:ext uri="{FF2B5EF4-FFF2-40B4-BE49-F238E27FC236}">
                  <a16:creationId xmlns:a16="http://schemas.microsoft.com/office/drawing/2014/main" xmlns="" id="{3FBF533B-C12F-4235-B32F-0159148AF8D0}"/>
                </a:ext>
              </a:extLst>
            </p:cNvPr>
            <p:cNvSpPr/>
            <p:nvPr/>
          </p:nvSpPr>
          <p:spPr>
            <a:xfrm>
              <a:off x="7351871" y="6291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7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2" name="Freeform: Shape 3521">
              <a:extLst>
                <a:ext uri="{FF2B5EF4-FFF2-40B4-BE49-F238E27FC236}">
                  <a16:creationId xmlns:a16="http://schemas.microsoft.com/office/drawing/2014/main" xmlns="" id="{E07B7411-D13E-4998-904F-04F16242F1AE}"/>
                </a:ext>
              </a:extLst>
            </p:cNvPr>
            <p:cNvSpPr/>
            <p:nvPr/>
          </p:nvSpPr>
          <p:spPr>
            <a:xfrm>
              <a:off x="7380446" y="6423724"/>
              <a:ext cx="9525" cy="9525"/>
            </a:xfrm>
            <a:custGeom>
              <a:avLst/>
              <a:gdLst>
                <a:gd name="connsiteX0" fmla="*/ 7144 w 9525"/>
                <a:gd name="connsiteY0" fmla="*/ 7555 h 9525"/>
                <a:gd name="connsiteX1" fmla="*/ 7144 w 9525"/>
                <a:gd name="connsiteY1" fmla="*/ 75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55"/>
                  </a:moveTo>
                  <a:cubicBezTo>
                    <a:pt x="8096" y="18032"/>
                    <a:pt x="8096" y="4698"/>
                    <a:pt x="7144" y="75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3" name="Freeform: Shape 3522">
              <a:extLst>
                <a:ext uri="{FF2B5EF4-FFF2-40B4-BE49-F238E27FC236}">
                  <a16:creationId xmlns:a16="http://schemas.microsoft.com/office/drawing/2014/main" xmlns="" id="{33F6B035-110C-4F23-845C-F91A69C00A21}"/>
                </a:ext>
              </a:extLst>
            </p:cNvPr>
            <p:cNvSpPr/>
            <p:nvPr/>
          </p:nvSpPr>
          <p:spPr>
            <a:xfrm>
              <a:off x="7389971" y="6456081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7144" y="4726"/>
                    <a:pt x="7144" y="94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4" name="Freeform: Shape 3523">
              <a:extLst>
                <a:ext uri="{FF2B5EF4-FFF2-40B4-BE49-F238E27FC236}">
                  <a16:creationId xmlns:a16="http://schemas.microsoft.com/office/drawing/2014/main" xmlns="" id="{76039A6A-9B2A-47D7-863B-70C2E4D2006B}"/>
                </a:ext>
              </a:extLst>
            </p:cNvPr>
            <p:cNvSpPr/>
            <p:nvPr/>
          </p:nvSpPr>
          <p:spPr>
            <a:xfrm>
              <a:off x="7291490" y="5940257"/>
              <a:ext cx="9525" cy="9525"/>
            </a:xfrm>
            <a:custGeom>
              <a:avLst/>
              <a:gdLst>
                <a:gd name="connsiteX0" fmla="*/ 7517 w 9525"/>
                <a:gd name="connsiteY0" fmla="*/ 10010 h 9525"/>
                <a:gd name="connsiteX1" fmla="*/ 9422 w 9525"/>
                <a:gd name="connsiteY1" fmla="*/ 8105 h 9525"/>
                <a:gd name="connsiteX2" fmla="*/ 7517 w 9525"/>
                <a:gd name="connsiteY2" fmla="*/ 100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17" y="10010"/>
                  </a:moveTo>
                  <a:cubicBezTo>
                    <a:pt x="8470" y="9057"/>
                    <a:pt x="8470" y="8105"/>
                    <a:pt x="9422" y="8105"/>
                  </a:cubicBezTo>
                  <a:cubicBezTo>
                    <a:pt x="7517" y="9057"/>
                    <a:pt x="6565" y="4295"/>
                    <a:pt x="7517" y="100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5" name="Freeform: Shape 3524">
              <a:extLst>
                <a:ext uri="{FF2B5EF4-FFF2-40B4-BE49-F238E27FC236}">
                  <a16:creationId xmlns:a16="http://schemas.microsoft.com/office/drawing/2014/main" xmlns="" id="{BBD9AAE3-7FFD-4990-932E-1A67D1D4FCE1}"/>
                </a:ext>
              </a:extLst>
            </p:cNvPr>
            <p:cNvSpPr/>
            <p:nvPr/>
          </p:nvSpPr>
          <p:spPr>
            <a:xfrm>
              <a:off x="7260431" y="59316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6" name="Freeform: Shape 3525">
              <a:extLst>
                <a:ext uri="{FF2B5EF4-FFF2-40B4-BE49-F238E27FC236}">
                  <a16:creationId xmlns:a16="http://schemas.microsoft.com/office/drawing/2014/main" xmlns="" id="{849ADA94-88AF-4026-958D-CE598133E5B8}"/>
                </a:ext>
              </a:extLst>
            </p:cNvPr>
            <p:cNvSpPr/>
            <p:nvPr/>
          </p:nvSpPr>
          <p:spPr>
            <a:xfrm>
              <a:off x="7403306" y="642032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8096 w 9525"/>
                <a:gd name="connsiteY1" fmla="*/ 12859 h 19050"/>
                <a:gd name="connsiteX2" fmla="*/ 714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lnTo>
                    <a:pt x="8096" y="12859"/>
                  </a:lnTo>
                  <a:cubicBezTo>
                    <a:pt x="8096" y="10954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7" name="Freeform: Shape 3526">
              <a:extLst>
                <a:ext uri="{FF2B5EF4-FFF2-40B4-BE49-F238E27FC236}">
                  <a16:creationId xmlns:a16="http://schemas.microsoft.com/office/drawing/2014/main" xmlns="" id="{FEB63F7E-B417-4D0D-AC0D-148A9FD14FF8}"/>
                </a:ext>
              </a:extLst>
            </p:cNvPr>
            <p:cNvSpPr/>
            <p:nvPr/>
          </p:nvSpPr>
          <p:spPr>
            <a:xfrm>
              <a:off x="7369969" y="618124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8" name="Freeform: Shape 3527">
              <a:extLst>
                <a:ext uri="{FF2B5EF4-FFF2-40B4-BE49-F238E27FC236}">
                  <a16:creationId xmlns:a16="http://schemas.microsoft.com/office/drawing/2014/main" xmlns="" id="{BF2A2145-EBDA-4A11-906B-418473D3DBF0}"/>
                </a:ext>
              </a:extLst>
            </p:cNvPr>
            <p:cNvSpPr/>
            <p:nvPr/>
          </p:nvSpPr>
          <p:spPr>
            <a:xfrm>
              <a:off x="7407921" y="6441281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6669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9" name="Freeform: Shape 3528">
              <a:extLst>
                <a:ext uri="{FF2B5EF4-FFF2-40B4-BE49-F238E27FC236}">
                  <a16:creationId xmlns:a16="http://schemas.microsoft.com/office/drawing/2014/main" xmlns="" id="{68A0AEDD-1EDD-47F5-8D51-CA433A477B54}"/>
                </a:ext>
              </a:extLst>
            </p:cNvPr>
            <p:cNvSpPr/>
            <p:nvPr/>
          </p:nvSpPr>
          <p:spPr>
            <a:xfrm>
              <a:off x="7293769" y="59412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0" name="Freeform: Shape 3529">
              <a:extLst>
                <a:ext uri="{FF2B5EF4-FFF2-40B4-BE49-F238E27FC236}">
                  <a16:creationId xmlns:a16="http://schemas.microsoft.com/office/drawing/2014/main" xmlns="" id="{844E81F1-B951-4AEB-B38F-31F1C2D59F35}"/>
                </a:ext>
              </a:extLst>
            </p:cNvPr>
            <p:cNvSpPr/>
            <p:nvPr/>
          </p:nvSpPr>
          <p:spPr>
            <a:xfrm>
              <a:off x="7249384" y="5793700"/>
              <a:ext cx="228600" cy="752475"/>
            </a:xfrm>
            <a:custGeom>
              <a:avLst/>
              <a:gdLst>
                <a:gd name="connsiteX0" fmla="*/ 38194 w 228600"/>
                <a:gd name="connsiteY0" fmla="*/ 120372 h 752475"/>
                <a:gd name="connsiteX1" fmla="*/ 57244 w 228600"/>
                <a:gd name="connsiteY1" fmla="*/ 158472 h 752475"/>
                <a:gd name="connsiteX2" fmla="*/ 56291 w 228600"/>
                <a:gd name="connsiteY2" fmla="*/ 158472 h 752475"/>
                <a:gd name="connsiteX3" fmla="*/ 57244 w 228600"/>
                <a:gd name="connsiteY3" fmla="*/ 168949 h 752475"/>
                <a:gd name="connsiteX4" fmla="*/ 52481 w 228600"/>
                <a:gd name="connsiteY4" fmla="*/ 160377 h 752475"/>
                <a:gd name="connsiteX5" fmla="*/ 47719 w 228600"/>
                <a:gd name="connsiteY5" fmla="*/ 162282 h 752475"/>
                <a:gd name="connsiteX6" fmla="*/ 77246 w 228600"/>
                <a:gd name="connsiteY6" fmla="*/ 208955 h 752475"/>
                <a:gd name="connsiteX7" fmla="*/ 102011 w 228600"/>
                <a:gd name="connsiteY7" fmla="*/ 303252 h 752475"/>
                <a:gd name="connsiteX8" fmla="*/ 108679 w 228600"/>
                <a:gd name="connsiteY8" fmla="*/ 313730 h 752475"/>
                <a:gd name="connsiteX9" fmla="*/ 148684 w 228600"/>
                <a:gd name="connsiteY9" fmla="*/ 458510 h 752475"/>
                <a:gd name="connsiteX10" fmla="*/ 149636 w 228600"/>
                <a:gd name="connsiteY10" fmla="*/ 460414 h 752475"/>
                <a:gd name="connsiteX11" fmla="*/ 177259 w 228600"/>
                <a:gd name="connsiteY11" fmla="*/ 584239 h 752475"/>
                <a:gd name="connsiteX12" fmla="*/ 207738 w 228600"/>
                <a:gd name="connsiteY12" fmla="*/ 712827 h 752475"/>
                <a:gd name="connsiteX13" fmla="*/ 182973 w 228600"/>
                <a:gd name="connsiteY13" fmla="*/ 722352 h 752475"/>
                <a:gd name="connsiteX14" fmla="*/ 134396 w 228600"/>
                <a:gd name="connsiteY14" fmla="*/ 537567 h 752475"/>
                <a:gd name="connsiteX15" fmla="*/ 145826 w 228600"/>
                <a:gd name="connsiteY15" fmla="*/ 585192 h 752475"/>
                <a:gd name="connsiteX16" fmla="*/ 126776 w 228600"/>
                <a:gd name="connsiteY16" fmla="*/ 498514 h 752475"/>
                <a:gd name="connsiteX17" fmla="*/ 115346 w 228600"/>
                <a:gd name="connsiteY17" fmla="*/ 491847 h 752475"/>
                <a:gd name="connsiteX18" fmla="*/ 103916 w 228600"/>
                <a:gd name="connsiteY18" fmla="*/ 428030 h 752475"/>
                <a:gd name="connsiteX19" fmla="*/ 101059 w 228600"/>
                <a:gd name="connsiteY19" fmla="*/ 420410 h 752475"/>
                <a:gd name="connsiteX20" fmla="*/ 83913 w 228600"/>
                <a:gd name="connsiteY20" fmla="*/ 367069 h 752475"/>
                <a:gd name="connsiteX21" fmla="*/ 88676 w 228600"/>
                <a:gd name="connsiteY21" fmla="*/ 369927 h 752475"/>
                <a:gd name="connsiteX22" fmla="*/ 58196 w 228600"/>
                <a:gd name="connsiteY22" fmla="*/ 265152 h 752475"/>
                <a:gd name="connsiteX23" fmla="*/ 47719 w 228600"/>
                <a:gd name="connsiteY23" fmla="*/ 254674 h 752475"/>
                <a:gd name="connsiteX24" fmla="*/ 42004 w 228600"/>
                <a:gd name="connsiteY24" fmla="*/ 229910 h 752475"/>
                <a:gd name="connsiteX25" fmla="*/ 35336 w 228600"/>
                <a:gd name="connsiteY25" fmla="*/ 208955 h 752475"/>
                <a:gd name="connsiteX26" fmla="*/ 9619 w 228600"/>
                <a:gd name="connsiteY26" fmla="*/ 156567 h 752475"/>
                <a:gd name="connsiteX27" fmla="*/ 7713 w 228600"/>
                <a:gd name="connsiteY27" fmla="*/ 125135 h 752475"/>
                <a:gd name="connsiteX28" fmla="*/ 9619 w 228600"/>
                <a:gd name="connsiteY28" fmla="*/ 127992 h 752475"/>
                <a:gd name="connsiteX29" fmla="*/ 27716 w 228600"/>
                <a:gd name="connsiteY29" fmla="*/ 176569 h 752475"/>
                <a:gd name="connsiteX30" fmla="*/ 55338 w 228600"/>
                <a:gd name="connsiteY30" fmla="*/ 277535 h 752475"/>
                <a:gd name="connsiteX31" fmla="*/ 48671 w 228600"/>
                <a:gd name="connsiteY31" fmla="*/ 281344 h 752475"/>
                <a:gd name="connsiteX32" fmla="*/ 57244 w 228600"/>
                <a:gd name="connsiteY32" fmla="*/ 308967 h 752475"/>
                <a:gd name="connsiteX33" fmla="*/ 67721 w 228600"/>
                <a:gd name="connsiteY33" fmla="*/ 357544 h 752475"/>
                <a:gd name="connsiteX34" fmla="*/ 76294 w 228600"/>
                <a:gd name="connsiteY34" fmla="*/ 403264 h 752475"/>
                <a:gd name="connsiteX35" fmla="*/ 80104 w 228600"/>
                <a:gd name="connsiteY35" fmla="*/ 399455 h 752475"/>
                <a:gd name="connsiteX36" fmla="*/ 90581 w 228600"/>
                <a:gd name="connsiteY36" fmla="*/ 424219 h 752475"/>
                <a:gd name="connsiteX37" fmla="*/ 82961 w 228600"/>
                <a:gd name="connsiteY37" fmla="*/ 426124 h 752475"/>
                <a:gd name="connsiteX38" fmla="*/ 89629 w 228600"/>
                <a:gd name="connsiteY38" fmla="*/ 472797 h 752475"/>
                <a:gd name="connsiteX39" fmla="*/ 99154 w 228600"/>
                <a:gd name="connsiteY39" fmla="*/ 487085 h 752475"/>
                <a:gd name="connsiteX40" fmla="*/ 94391 w 228600"/>
                <a:gd name="connsiteY40" fmla="*/ 483274 h 752475"/>
                <a:gd name="connsiteX41" fmla="*/ 113441 w 228600"/>
                <a:gd name="connsiteY41" fmla="*/ 537567 h 752475"/>
                <a:gd name="connsiteX42" fmla="*/ 109631 w 228600"/>
                <a:gd name="connsiteY42" fmla="*/ 528994 h 752475"/>
                <a:gd name="connsiteX43" fmla="*/ 115346 w 228600"/>
                <a:gd name="connsiteY43" fmla="*/ 527089 h 752475"/>
                <a:gd name="connsiteX44" fmla="*/ 136301 w 228600"/>
                <a:gd name="connsiteY44" fmla="*/ 631864 h 752475"/>
                <a:gd name="connsiteX45" fmla="*/ 130586 w 228600"/>
                <a:gd name="connsiteY45" fmla="*/ 629960 h 752475"/>
                <a:gd name="connsiteX46" fmla="*/ 155351 w 228600"/>
                <a:gd name="connsiteY46" fmla="*/ 697587 h 752475"/>
                <a:gd name="connsiteX47" fmla="*/ 164876 w 228600"/>
                <a:gd name="connsiteY47" fmla="*/ 746164 h 752475"/>
                <a:gd name="connsiteX48" fmla="*/ 176306 w 228600"/>
                <a:gd name="connsiteY48" fmla="*/ 747117 h 752475"/>
                <a:gd name="connsiteX49" fmla="*/ 169638 w 228600"/>
                <a:gd name="connsiteY49" fmla="*/ 749974 h 752475"/>
                <a:gd name="connsiteX50" fmla="*/ 223931 w 228600"/>
                <a:gd name="connsiteY50" fmla="*/ 726162 h 752475"/>
                <a:gd name="connsiteX51" fmla="*/ 211548 w 228600"/>
                <a:gd name="connsiteY51" fmla="*/ 736639 h 752475"/>
                <a:gd name="connsiteX52" fmla="*/ 225836 w 228600"/>
                <a:gd name="connsiteY52" fmla="*/ 729019 h 752475"/>
                <a:gd name="connsiteX53" fmla="*/ 209644 w 228600"/>
                <a:gd name="connsiteY53" fmla="*/ 643294 h 752475"/>
                <a:gd name="connsiteX54" fmla="*/ 155351 w 228600"/>
                <a:gd name="connsiteY54" fmla="*/ 424219 h 752475"/>
                <a:gd name="connsiteX55" fmla="*/ 140111 w 228600"/>
                <a:gd name="connsiteY55" fmla="*/ 352782 h 752475"/>
                <a:gd name="connsiteX56" fmla="*/ 101059 w 228600"/>
                <a:gd name="connsiteY56" fmla="*/ 238482 h 752475"/>
                <a:gd name="connsiteX57" fmla="*/ 109631 w 228600"/>
                <a:gd name="connsiteY57" fmla="*/ 246102 h 752475"/>
                <a:gd name="connsiteX58" fmla="*/ 96296 w 228600"/>
                <a:gd name="connsiteY58" fmla="*/ 216574 h 752475"/>
                <a:gd name="connsiteX59" fmla="*/ 97248 w 228600"/>
                <a:gd name="connsiteY59" fmla="*/ 227052 h 752475"/>
                <a:gd name="connsiteX60" fmla="*/ 85819 w 228600"/>
                <a:gd name="connsiteY60" fmla="*/ 185142 h 752475"/>
                <a:gd name="connsiteX61" fmla="*/ 40098 w 228600"/>
                <a:gd name="connsiteY61" fmla="*/ 41314 h 752475"/>
                <a:gd name="connsiteX62" fmla="*/ 19144 w 228600"/>
                <a:gd name="connsiteY62" fmla="*/ 17502 h 752475"/>
                <a:gd name="connsiteX63" fmla="*/ 40098 w 228600"/>
                <a:gd name="connsiteY63" fmla="*/ 102274 h 752475"/>
                <a:gd name="connsiteX64" fmla="*/ 31526 w 228600"/>
                <a:gd name="connsiteY64" fmla="*/ 102274 h 752475"/>
                <a:gd name="connsiteX65" fmla="*/ 38194 w 228600"/>
                <a:gd name="connsiteY65" fmla="*/ 120372 h 752475"/>
                <a:gd name="connsiteX66" fmla="*/ 87723 w 228600"/>
                <a:gd name="connsiteY66" fmla="*/ 235624 h 752475"/>
                <a:gd name="connsiteX67" fmla="*/ 87723 w 228600"/>
                <a:gd name="connsiteY67" fmla="*/ 235624 h 752475"/>
                <a:gd name="connsiteX68" fmla="*/ 90581 w 228600"/>
                <a:gd name="connsiteY68" fmla="*/ 246102 h 752475"/>
                <a:gd name="connsiteX69" fmla="*/ 90581 w 228600"/>
                <a:gd name="connsiteY69" fmla="*/ 246102 h 752475"/>
                <a:gd name="connsiteX70" fmla="*/ 103916 w 228600"/>
                <a:gd name="connsiteY70" fmla="*/ 219432 h 752475"/>
                <a:gd name="connsiteX71" fmla="*/ 103916 w 228600"/>
                <a:gd name="connsiteY71" fmla="*/ 219432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28600" h="752475">
                  <a:moveTo>
                    <a:pt x="38194" y="120372"/>
                  </a:moveTo>
                  <a:cubicBezTo>
                    <a:pt x="38194" y="121324"/>
                    <a:pt x="54386" y="160377"/>
                    <a:pt x="57244" y="158472"/>
                  </a:cubicBezTo>
                  <a:cubicBezTo>
                    <a:pt x="54386" y="155614"/>
                    <a:pt x="54386" y="155614"/>
                    <a:pt x="56291" y="158472"/>
                  </a:cubicBezTo>
                  <a:cubicBezTo>
                    <a:pt x="45813" y="167997"/>
                    <a:pt x="62006" y="110847"/>
                    <a:pt x="57244" y="168949"/>
                  </a:cubicBezTo>
                  <a:cubicBezTo>
                    <a:pt x="53434" y="170855"/>
                    <a:pt x="51529" y="159424"/>
                    <a:pt x="52481" y="160377"/>
                  </a:cubicBezTo>
                  <a:cubicBezTo>
                    <a:pt x="50576" y="161330"/>
                    <a:pt x="48671" y="161330"/>
                    <a:pt x="47719" y="162282"/>
                  </a:cubicBezTo>
                  <a:cubicBezTo>
                    <a:pt x="48671" y="182285"/>
                    <a:pt x="78198" y="193714"/>
                    <a:pt x="77246" y="208955"/>
                  </a:cubicBezTo>
                  <a:cubicBezTo>
                    <a:pt x="77246" y="208955"/>
                    <a:pt x="95344" y="286107"/>
                    <a:pt x="102011" y="303252"/>
                  </a:cubicBezTo>
                  <a:cubicBezTo>
                    <a:pt x="104869" y="306110"/>
                    <a:pt x="106773" y="309919"/>
                    <a:pt x="108679" y="313730"/>
                  </a:cubicBezTo>
                  <a:cubicBezTo>
                    <a:pt x="111536" y="375642"/>
                    <a:pt x="130586" y="413742"/>
                    <a:pt x="148684" y="458510"/>
                  </a:cubicBezTo>
                  <a:cubicBezTo>
                    <a:pt x="142969" y="463272"/>
                    <a:pt x="146779" y="457557"/>
                    <a:pt x="149636" y="460414"/>
                  </a:cubicBezTo>
                  <a:cubicBezTo>
                    <a:pt x="151541" y="468987"/>
                    <a:pt x="162019" y="577572"/>
                    <a:pt x="177259" y="584239"/>
                  </a:cubicBezTo>
                  <a:cubicBezTo>
                    <a:pt x="185831" y="600432"/>
                    <a:pt x="210596" y="706160"/>
                    <a:pt x="207738" y="712827"/>
                  </a:cubicBezTo>
                  <a:cubicBezTo>
                    <a:pt x="203929" y="712827"/>
                    <a:pt x="179163" y="715685"/>
                    <a:pt x="182973" y="722352"/>
                  </a:cubicBezTo>
                  <a:cubicBezTo>
                    <a:pt x="184879" y="721399"/>
                    <a:pt x="142016" y="557569"/>
                    <a:pt x="134396" y="537567"/>
                  </a:cubicBezTo>
                  <a:cubicBezTo>
                    <a:pt x="137254" y="541377"/>
                    <a:pt x="142969" y="582335"/>
                    <a:pt x="145826" y="585192"/>
                  </a:cubicBezTo>
                  <a:cubicBezTo>
                    <a:pt x="144873" y="584239"/>
                    <a:pt x="122013" y="492799"/>
                    <a:pt x="126776" y="498514"/>
                  </a:cubicBezTo>
                  <a:cubicBezTo>
                    <a:pt x="126776" y="497562"/>
                    <a:pt x="119156" y="490894"/>
                    <a:pt x="115346" y="491847"/>
                  </a:cubicBezTo>
                  <a:cubicBezTo>
                    <a:pt x="125823" y="493752"/>
                    <a:pt x="103916" y="427077"/>
                    <a:pt x="103916" y="428030"/>
                  </a:cubicBezTo>
                  <a:cubicBezTo>
                    <a:pt x="102963" y="425172"/>
                    <a:pt x="102011" y="423267"/>
                    <a:pt x="101059" y="420410"/>
                  </a:cubicBezTo>
                  <a:cubicBezTo>
                    <a:pt x="97248" y="417552"/>
                    <a:pt x="85819" y="387072"/>
                    <a:pt x="83913" y="367069"/>
                  </a:cubicBezTo>
                  <a:cubicBezTo>
                    <a:pt x="85819" y="368022"/>
                    <a:pt x="87723" y="368974"/>
                    <a:pt x="88676" y="369927"/>
                  </a:cubicBezTo>
                  <a:cubicBezTo>
                    <a:pt x="75341" y="331827"/>
                    <a:pt x="68673" y="301347"/>
                    <a:pt x="58196" y="265152"/>
                  </a:cubicBezTo>
                  <a:cubicBezTo>
                    <a:pt x="53434" y="260389"/>
                    <a:pt x="49623" y="258485"/>
                    <a:pt x="47719" y="254674"/>
                  </a:cubicBezTo>
                  <a:cubicBezTo>
                    <a:pt x="49623" y="257532"/>
                    <a:pt x="42004" y="230862"/>
                    <a:pt x="42004" y="229910"/>
                  </a:cubicBezTo>
                  <a:cubicBezTo>
                    <a:pt x="47719" y="236577"/>
                    <a:pt x="44861" y="216574"/>
                    <a:pt x="35336" y="208955"/>
                  </a:cubicBezTo>
                  <a:cubicBezTo>
                    <a:pt x="48671" y="220385"/>
                    <a:pt x="9619" y="156567"/>
                    <a:pt x="9619" y="156567"/>
                  </a:cubicBezTo>
                  <a:cubicBezTo>
                    <a:pt x="12476" y="150852"/>
                    <a:pt x="19144" y="127992"/>
                    <a:pt x="7713" y="125135"/>
                  </a:cubicBezTo>
                  <a:cubicBezTo>
                    <a:pt x="6761" y="127992"/>
                    <a:pt x="6761" y="128944"/>
                    <a:pt x="9619" y="127992"/>
                  </a:cubicBezTo>
                  <a:cubicBezTo>
                    <a:pt x="18191" y="137517"/>
                    <a:pt x="10571" y="158472"/>
                    <a:pt x="27716" y="176569"/>
                  </a:cubicBezTo>
                  <a:cubicBezTo>
                    <a:pt x="25811" y="205144"/>
                    <a:pt x="42004" y="253722"/>
                    <a:pt x="55338" y="277535"/>
                  </a:cubicBezTo>
                  <a:cubicBezTo>
                    <a:pt x="49623" y="280392"/>
                    <a:pt x="50576" y="282297"/>
                    <a:pt x="48671" y="281344"/>
                  </a:cubicBezTo>
                  <a:cubicBezTo>
                    <a:pt x="50576" y="293727"/>
                    <a:pt x="51529" y="299442"/>
                    <a:pt x="57244" y="308967"/>
                  </a:cubicBezTo>
                  <a:cubicBezTo>
                    <a:pt x="61054" y="323255"/>
                    <a:pt x="67721" y="357544"/>
                    <a:pt x="67721" y="357544"/>
                  </a:cubicBezTo>
                  <a:cubicBezTo>
                    <a:pt x="68673" y="369927"/>
                    <a:pt x="82961" y="388977"/>
                    <a:pt x="76294" y="403264"/>
                  </a:cubicBezTo>
                  <a:cubicBezTo>
                    <a:pt x="77246" y="402312"/>
                    <a:pt x="78198" y="400407"/>
                    <a:pt x="80104" y="399455"/>
                  </a:cubicBezTo>
                  <a:cubicBezTo>
                    <a:pt x="82961" y="417552"/>
                    <a:pt x="83913" y="411837"/>
                    <a:pt x="90581" y="424219"/>
                  </a:cubicBezTo>
                  <a:cubicBezTo>
                    <a:pt x="92486" y="435649"/>
                    <a:pt x="82961" y="425172"/>
                    <a:pt x="82961" y="426124"/>
                  </a:cubicBezTo>
                  <a:cubicBezTo>
                    <a:pt x="90581" y="440412"/>
                    <a:pt x="95344" y="461367"/>
                    <a:pt x="89629" y="472797"/>
                  </a:cubicBezTo>
                  <a:cubicBezTo>
                    <a:pt x="89629" y="472797"/>
                    <a:pt x="103916" y="484227"/>
                    <a:pt x="99154" y="487085"/>
                  </a:cubicBezTo>
                  <a:cubicBezTo>
                    <a:pt x="98201" y="485180"/>
                    <a:pt x="96296" y="483274"/>
                    <a:pt x="94391" y="483274"/>
                  </a:cubicBezTo>
                  <a:cubicBezTo>
                    <a:pt x="105821" y="500419"/>
                    <a:pt x="99154" y="523280"/>
                    <a:pt x="113441" y="537567"/>
                  </a:cubicBezTo>
                  <a:cubicBezTo>
                    <a:pt x="112488" y="534710"/>
                    <a:pt x="110584" y="531852"/>
                    <a:pt x="109631" y="528994"/>
                  </a:cubicBezTo>
                  <a:cubicBezTo>
                    <a:pt x="116298" y="527089"/>
                    <a:pt x="108679" y="535662"/>
                    <a:pt x="115346" y="527089"/>
                  </a:cubicBezTo>
                  <a:cubicBezTo>
                    <a:pt x="103916" y="549949"/>
                    <a:pt x="132491" y="606147"/>
                    <a:pt x="136301" y="631864"/>
                  </a:cubicBezTo>
                  <a:cubicBezTo>
                    <a:pt x="134396" y="631864"/>
                    <a:pt x="131538" y="631864"/>
                    <a:pt x="130586" y="629960"/>
                  </a:cubicBezTo>
                  <a:cubicBezTo>
                    <a:pt x="136301" y="650914"/>
                    <a:pt x="156304" y="675680"/>
                    <a:pt x="155351" y="697587"/>
                  </a:cubicBezTo>
                  <a:cubicBezTo>
                    <a:pt x="147731" y="713780"/>
                    <a:pt x="169638" y="729972"/>
                    <a:pt x="164876" y="746164"/>
                  </a:cubicBezTo>
                  <a:cubicBezTo>
                    <a:pt x="165829" y="748069"/>
                    <a:pt x="175354" y="734735"/>
                    <a:pt x="176306" y="747117"/>
                  </a:cubicBezTo>
                  <a:cubicBezTo>
                    <a:pt x="174401" y="748069"/>
                    <a:pt x="171544" y="749022"/>
                    <a:pt x="169638" y="749974"/>
                  </a:cubicBezTo>
                  <a:cubicBezTo>
                    <a:pt x="171544" y="752832"/>
                    <a:pt x="218216" y="729019"/>
                    <a:pt x="223931" y="726162"/>
                  </a:cubicBezTo>
                  <a:cubicBezTo>
                    <a:pt x="221073" y="730924"/>
                    <a:pt x="217263" y="734735"/>
                    <a:pt x="211548" y="736639"/>
                  </a:cubicBezTo>
                  <a:cubicBezTo>
                    <a:pt x="217263" y="735687"/>
                    <a:pt x="222026" y="732830"/>
                    <a:pt x="225836" y="729019"/>
                  </a:cubicBezTo>
                  <a:cubicBezTo>
                    <a:pt x="229646" y="726162"/>
                    <a:pt x="211548" y="640437"/>
                    <a:pt x="209644" y="643294"/>
                  </a:cubicBezTo>
                  <a:cubicBezTo>
                    <a:pt x="202976" y="634722"/>
                    <a:pt x="162971" y="422314"/>
                    <a:pt x="155351" y="424219"/>
                  </a:cubicBezTo>
                  <a:cubicBezTo>
                    <a:pt x="150588" y="407074"/>
                    <a:pt x="141063" y="369927"/>
                    <a:pt x="140111" y="352782"/>
                  </a:cubicBezTo>
                  <a:cubicBezTo>
                    <a:pt x="132491" y="322302"/>
                    <a:pt x="91534" y="269914"/>
                    <a:pt x="101059" y="238482"/>
                  </a:cubicBezTo>
                  <a:cubicBezTo>
                    <a:pt x="108679" y="267057"/>
                    <a:pt x="99154" y="239435"/>
                    <a:pt x="109631" y="246102"/>
                  </a:cubicBezTo>
                  <a:cubicBezTo>
                    <a:pt x="108679" y="245149"/>
                    <a:pt x="96296" y="216574"/>
                    <a:pt x="96296" y="216574"/>
                  </a:cubicBezTo>
                  <a:cubicBezTo>
                    <a:pt x="93438" y="215622"/>
                    <a:pt x="98201" y="228005"/>
                    <a:pt x="97248" y="227052"/>
                  </a:cubicBezTo>
                  <a:cubicBezTo>
                    <a:pt x="88676" y="220385"/>
                    <a:pt x="89629" y="187047"/>
                    <a:pt x="85819" y="185142"/>
                  </a:cubicBezTo>
                  <a:cubicBezTo>
                    <a:pt x="61054" y="147994"/>
                    <a:pt x="53434" y="82272"/>
                    <a:pt x="40098" y="41314"/>
                  </a:cubicBezTo>
                  <a:cubicBezTo>
                    <a:pt x="33431" y="19407"/>
                    <a:pt x="27716" y="-8215"/>
                    <a:pt x="19144" y="17502"/>
                  </a:cubicBezTo>
                  <a:cubicBezTo>
                    <a:pt x="16286" y="22264"/>
                    <a:pt x="28669" y="93702"/>
                    <a:pt x="40098" y="102274"/>
                  </a:cubicBezTo>
                  <a:cubicBezTo>
                    <a:pt x="37241" y="104180"/>
                    <a:pt x="34384" y="104180"/>
                    <a:pt x="31526" y="102274"/>
                  </a:cubicBezTo>
                  <a:cubicBezTo>
                    <a:pt x="49623" y="95607"/>
                    <a:pt x="36288" y="123230"/>
                    <a:pt x="38194" y="120372"/>
                  </a:cubicBezTo>
                  <a:close/>
                  <a:moveTo>
                    <a:pt x="87723" y="235624"/>
                  </a:moveTo>
                  <a:cubicBezTo>
                    <a:pt x="86771" y="234672"/>
                    <a:pt x="85819" y="229910"/>
                    <a:pt x="87723" y="235624"/>
                  </a:cubicBezTo>
                  <a:close/>
                  <a:moveTo>
                    <a:pt x="90581" y="246102"/>
                  </a:moveTo>
                  <a:cubicBezTo>
                    <a:pt x="88676" y="238482"/>
                    <a:pt x="91534" y="241339"/>
                    <a:pt x="90581" y="246102"/>
                  </a:cubicBezTo>
                  <a:close/>
                  <a:moveTo>
                    <a:pt x="103916" y="219432"/>
                  </a:moveTo>
                  <a:cubicBezTo>
                    <a:pt x="106773" y="225147"/>
                    <a:pt x="99154" y="217527"/>
                    <a:pt x="103916" y="21943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1" name="Freeform: Shape 3530">
              <a:extLst>
                <a:ext uri="{FF2B5EF4-FFF2-40B4-BE49-F238E27FC236}">
                  <a16:creationId xmlns:a16="http://schemas.microsoft.com/office/drawing/2014/main" xmlns="" id="{EBCE6E2B-4A0C-4C45-8A9E-93D7E807FC2E}"/>
                </a:ext>
              </a:extLst>
            </p:cNvPr>
            <p:cNvSpPr/>
            <p:nvPr/>
          </p:nvSpPr>
          <p:spPr>
            <a:xfrm>
              <a:off x="7340679" y="6003808"/>
              <a:ext cx="9525" cy="9525"/>
            </a:xfrm>
            <a:custGeom>
              <a:avLst/>
              <a:gdLst>
                <a:gd name="connsiteX0" fmla="*/ 7858 w 9525"/>
                <a:gd name="connsiteY0" fmla="*/ 7419 h 9525"/>
                <a:gd name="connsiteX1" fmla="*/ 7858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419"/>
                  </a:moveTo>
                  <a:cubicBezTo>
                    <a:pt x="6906" y="6466"/>
                    <a:pt x="6906" y="8371"/>
                    <a:pt x="7858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2" name="Freeform: Shape 3531">
              <a:extLst>
                <a:ext uri="{FF2B5EF4-FFF2-40B4-BE49-F238E27FC236}">
                  <a16:creationId xmlns:a16="http://schemas.microsoft.com/office/drawing/2014/main" xmlns="" id="{95E8B519-DE73-4B1D-8A41-2F289D396CBE}"/>
                </a:ext>
              </a:extLst>
            </p:cNvPr>
            <p:cNvSpPr/>
            <p:nvPr/>
          </p:nvSpPr>
          <p:spPr>
            <a:xfrm>
              <a:off x="7302341" y="60951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4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3" name="Freeform: Shape 3532">
              <a:extLst>
                <a:ext uri="{FF2B5EF4-FFF2-40B4-BE49-F238E27FC236}">
                  <a16:creationId xmlns:a16="http://schemas.microsoft.com/office/drawing/2014/main" xmlns="" id="{5BDED93D-F8C0-4E5C-A544-E099FEB58A84}"/>
                </a:ext>
              </a:extLst>
            </p:cNvPr>
            <p:cNvSpPr/>
            <p:nvPr/>
          </p:nvSpPr>
          <p:spPr>
            <a:xfrm>
              <a:off x="7366159" y="61713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4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4" name="Freeform: Shape 3533">
              <a:extLst>
                <a:ext uri="{FF2B5EF4-FFF2-40B4-BE49-F238E27FC236}">
                  <a16:creationId xmlns:a16="http://schemas.microsoft.com/office/drawing/2014/main" xmlns="" id="{2F212105-91DA-41FB-B4A4-20FDAC01FFDE}"/>
                </a:ext>
              </a:extLst>
            </p:cNvPr>
            <p:cNvSpPr/>
            <p:nvPr/>
          </p:nvSpPr>
          <p:spPr>
            <a:xfrm>
              <a:off x="7296626" y="603699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7567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5" name="Freeform: Shape 3534">
              <a:extLst>
                <a:ext uri="{FF2B5EF4-FFF2-40B4-BE49-F238E27FC236}">
                  <a16:creationId xmlns:a16="http://schemas.microsoft.com/office/drawing/2014/main" xmlns="" id="{8E312063-3669-4F67-9237-B5B8EFEBDC77}"/>
                </a:ext>
              </a:extLst>
            </p:cNvPr>
            <p:cNvSpPr/>
            <p:nvPr/>
          </p:nvSpPr>
          <p:spPr>
            <a:xfrm>
              <a:off x="7290911" y="6009798"/>
              <a:ext cx="9525" cy="9525"/>
            </a:xfrm>
            <a:custGeom>
              <a:avLst/>
              <a:gdLst>
                <a:gd name="connsiteX0" fmla="*/ 7144 w 9525"/>
                <a:gd name="connsiteY0" fmla="*/ 10953 h 9525"/>
                <a:gd name="connsiteX1" fmla="*/ 7144 w 9525"/>
                <a:gd name="connsiteY1" fmla="*/ 7144 h 9525"/>
                <a:gd name="connsiteX2" fmla="*/ 7144 w 9525"/>
                <a:gd name="connsiteY2" fmla="*/ 109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3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7144" y="109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6" name="Freeform: Shape 3535">
              <a:extLst>
                <a:ext uri="{FF2B5EF4-FFF2-40B4-BE49-F238E27FC236}">
                  <a16:creationId xmlns:a16="http://schemas.microsoft.com/office/drawing/2014/main" xmlns="" id="{0D906C39-1BEA-4042-9B23-45FCFA41E0DE}"/>
                </a:ext>
              </a:extLst>
            </p:cNvPr>
            <p:cNvSpPr/>
            <p:nvPr/>
          </p:nvSpPr>
          <p:spPr>
            <a:xfrm>
              <a:off x="7286128" y="5995511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7" name="Freeform: Shape 3536">
              <a:extLst>
                <a:ext uri="{FF2B5EF4-FFF2-40B4-BE49-F238E27FC236}">
                  <a16:creationId xmlns:a16="http://schemas.microsoft.com/office/drawing/2014/main" xmlns="" id="{30D059F6-7FC6-44E8-AA99-C7C13DC269AF}"/>
                </a:ext>
              </a:extLst>
            </p:cNvPr>
            <p:cNvSpPr/>
            <p:nvPr/>
          </p:nvSpPr>
          <p:spPr>
            <a:xfrm>
              <a:off x="7369969" y="6285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7"/>
                    <a:pt x="7144" y="8097"/>
                    <a:pt x="7144" y="7144"/>
                  </a:cubicBezTo>
                  <a:cubicBezTo>
                    <a:pt x="8096" y="10002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8" name="Freeform: Shape 3537">
              <a:extLst>
                <a:ext uri="{FF2B5EF4-FFF2-40B4-BE49-F238E27FC236}">
                  <a16:creationId xmlns:a16="http://schemas.microsoft.com/office/drawing/2014/main" xmlns="" id="{A57D9DC8-1289-4BB9-A124-DDBD609C38AB}"/>
                </a:ext>
              </a:extLst>
            </p:cNvPr>
            <p:cNvSpPr/>
            <p:nvPr/>
          </p:nvSpPr>
          <p:spPr>
            <a:xfrm>
              <a:off x="7339489" y="6200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9049" y="10001"/>
                  </a:cubicBezTo>
                  <a:cubicBezTo>
                    <a:pt x="9049" y="8096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9" name="Freeform: Shape 3538">
              <a:extLst>
                <a:ext uri="{FF2B5EF4-FFF2-40B4-BE49-F238E27FC236}">
                  <a16:creationId xmlns:a16="http://schemas.microsoft.com/office/drawing/2014/main" xmlns="" id="{09A83598-1876-4870-A2CB-973EB06569D4}"/>
                </a:ext>
              </a:extLst>
            </p:cNvPr>
            <p:cNvSpPr/>
            <p:nvPr/>
          </p:nvSpPr>
          <p:spPr>
            <a:xfrm>
              <a:off x="7402354" y="6419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0" name="Freeform: Shape 3539">
              <a:extLst>
                <a:ext uri="{FF2B5EF4-FFF2-40B4-BE49-F238E27FC236}">
                  <a16:creationId xmlns:a16="http://schemas.microsoft.com/office/drawing/2014/main" xmlns="" id="{2090FB5B-2086-4918-8427-C0DEE4B54161}"/>
                </a:ext>
              </a:extLst>
            </p:cNvPr>
            <p:cNvSpPr/>
            <p:nvPr/>
          </p:nvSpPr>
          <p:spPr>
            <a:xfrm>
              <a:off x="7342346" y="6203156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1" name="Freeform: Shape 3540">
              <a:extLst>
                <a:ext uri="{FF2B5EF4-FFF2-40B4-BE49-F238E27FC236}">
                  <a16:creationId xmlns:a16="http://schemas.microsoft.com/office/drawing/2014/main" xmlns="" id="{4EE2508C-6363-4B34-A0FC-4DC3736BAC18}"/>
                </a:ext>
              </a:extLst>
            </p:cNvPr>
            <p:cNvSpPr/>
            <p:nvPr/>
          </p:nvSpPr>
          <p:spPr>
            <a:xfrm>
              <a:off x="7258764" y="5913448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2" name="Freeform: Shape 3541">
              <a:extLst>
                <a:ext uri="{FF2B5EF4-FFF2-40B4-BE49-F238E27FC236}">
                  <a16:creationId xmlns:a16="http://schemas.microsoft.com/office/drawing/2014/main" xmlns="" id="{669C331C-F7FE-4083-904E-7CE21A569D1F}"/>
                </a:ext>
              </a:extLst>
            </p:cNvPr>
            <p:cNvSpPr/>
            <p:nvPr/>
          </p:nvSpPr>
          <p:spPr>
            <a:xfrm>
              <a:off x="7258526" y="59131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3" name="Freeform: Shape 3542">
              <a:extLst>
                <a:ext uri="{FF2B5EF4-FFF2-40B4-BE49-F238E27FC236}">
                  <a16:creationId xmlns:a16="http://schemas.microsoft.com/office/drawing/2014/main" xmlns="" id="{66B572CB-4C56-4A32-B89E-DCBAD6DF6EDB}"/>
                </a:ext>
              </a:extLst>
            </p:cNvPr>
            <p:cNvSpPr/>
            <p:nvPr/>
          </p:nvSpPr>
          <p:spPr>
            <a:xfrm>
              <a:off x="7256621" y="5910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8097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4" name="Freeform: Shape 3543">
              <a:extLst>
                <a:ext uri="{FF2B5EF4-FFF2-40B4-BE49-F238E27FC236}">
                  <a16:creationId xmlns:a16="http://schemas.microsoft.com/office/drawing/2014/main" xmlns="" id="{5035A86F-E43A-4C4F-858B-079DDBF4DA63}"/>
                </a:ext>
              </a:extLst>
            </p:cNvPr>
            <p:cNvSpPr/>
            <p:nvPr/>
          </p:nvSpPr>
          <p:spPr>
            <a:xfrm>
              <a:off x="7262336" y="59393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5" name="Freeform: Shape 3544">
              <a:extLst>
                <a:ext uri="{FF2B5EF4-FFF2-40B4-BE49-F238E27FC236}">
                  <a16:creationId xmlns:a16="http://schemas.microsoft.com/office/drawing/2014/main" xmlns="" id="{9EA94610-9087-4698-B40C-48C2DFF33631}"/>
                </a:ext>
              </a:extLst>
            </p:cNvPr>
            <p:cNvSpPr/>
            <p:nvPr/>
          </p:nvSpPr>
          <p:spPr>
            <a:xfrm>
              <a:off x="7263818" y="5938043"/>
              <a:ext cx="9525" cy="19050"/>
            </a:xfrm>
            <a:custGeom>
              <a:avLst/>
              <a:gdLst>
                <a:gd name="connsiteX0" fmla="*/ 7567 w 9525"/>
                <a:gd name="connsiteY0" fmla="*/ 16034 h 19050"/>
                <a:gd name="connsiteX1" fmla="*/ 7567 w 9525"/>
                <a:gd name="connsiteY1" fmla="*/ 1603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16034"/>
                  </a:moveTo>
                  <a:cubicBezTo>
                    <a:pt x="6615" y="-3969"/>
                    <a:pt x="7567" y="16034"/>
                    <a:pt x="7567" y="1603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6" name="Freeform: Shape 3545">
              <a:extLst>
                <a:ext uri="{FF2B5EF4-FFF2-40B4-BE49-F238E27FC236}">
                  <a16:creationId xmlns:a16="http://schemas.microsoft.com/office/drawing/2014/main" xmlns="" id="{6F4C1D60-F884-409B-AD32-C664229B0685}"/>
                </a:ext>
              </a:extLst>
            </p:cNvPr>
            <p:cNvSpPr/>
            <p:nvPr/>
          </p:nvSpPr>
          <p:spPr>
            <a:xfrm>
              <a:off x="7268144" y="5974912"/>
              <a:ext cx="9525" cy="19050"/>
            </a:xfrm>
            <a:custGeom>
              <a:avLst/>
              <a:gdLst>
                <a:gd name="connsiteX0" fmla="*/ 9909 w 9525"/>
                <a:gd name="connsiteY0" fmla="*/ 13455 h 19050"/>
                <a:gd name="connsiteX1" fmla="*/ 9909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09" y="13455"/>
                  </a:moveTo>
                  <a:cubicBezTo>
                    <a:pt x="4194" y="2025"/>
                    <a:pt x="8956" y="8692"/>
                    <a:pt x="9909" y="134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7" name="Freeform: Shape 3546">
              <a:extLst>
                <a:ext uri="{FF2B5EF4-FFF2-40B4-BE49-F238E27FC236}">
                  <a16:creationId xmlns:a16="http://schemas.microsoft.com/office/drawing/2014/main" xmlns="" id="{5AF5B364-0BEB-4069-9117-DFD5D8072E4D}"/>
                </a:ext>
              </a:extLst>
            </p:cNvPr>
            <p:cNvSpPr/>
            <p:nvPr/>
          </p:nvSpPr>
          <p:spPr>
            <a:xfrm>
              <a:off x="7272814" y="5999956"/>
              <a:ext cx="9525" cy="9525"/>
            </a:xfrm>
            <a:custGeom>
              <a:avLst/>
              <a:gdLst>
                <a:gd name="connsiteX0" fmla="*/ 9049 w 9525"/>
                <a:gd name="connsiteY0" fmla="*/ 8414 h 9525"/>
                <a:gd name="connsiteX1" fmla="*/ 7144 w 9525"/>
                <a:gd name="connsiteY1" fmla="*/ 8414 h 9525"/>
                <a:gd name="connsiteX2" fmla="*/ 9049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14"/>
                  </a:moveTo>
                  <a:cubicBezTo>
                    <a:pt x="8096" y="5556"/>
                    <a:pt x="7144" y="8414"/>
                    <a:pt x="7144" y="8414"/>
                  </a:cubicBezTo>
                  <a:cubicBezTo>
                    <a:pt x="8096" y="10319"/>
                    <a:pt x="9049" y="11271"/>
                    <a:pt x="9049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8" name="Freeform: Shape 3547">
              <a:extLst>
                <a:ext uri="{FF2B5EF4-FFF2-40B4-BE49-F238E27FC236}">
                  <a16:creationId xmlns:a16="http://schemas.microsoft.com/office/drawing/2014/main" xmlns="" id="{BEB5418F-C45D-495F-9148-B99631BEAF44}"/>
                </a:ext>
              </a:extLst>
            </p:cNvPr>
            <p:cNvSpPr/>
            <p:nvPr/>
          </p:nvSpPr>
          <p:spPr>
            <a:xfrm>
              <a:off x="7309009" y="613933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9049" y="10001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9" name="Freeform: Shape 3548">
              <a:extLst>
                <a:ext uri="{FF2B5EF4-FFF2-40B4-BE49-F238E27FC236}">
                  <a16:creationId xmlns:a16="http://schemas.microsoft.com/office/drawing/2014/main" xmlns="" id="{172F72A3-0FC6-40EB-8915-7D1895096E7D}"/>
                </a:ext>
              </a:extLst>
            </p:cNvPr>
            <p:cNvSpPr/>
            <p:nvPr/>
          </p:nvSpPr>
          <p:spPr>
            <a:xfrm>
              <a:off x="7331445" y="6158493"/>
              <a:ext cx="9525" cy="9525"/>
            </a:xfrm>
            <a:custGeom>
              <a:avLst/>
              <a:gdLst>
                <a:gd name="connsiteX0" fmla="*/ 7567 w 9525"/>
                <a:gd name="connsiteY0" fmla="*/ 10849 h 9525"/>
                <a:gd name="connsiteX1" fmla="*/ 7567 w 9525"/>
                <a:gd name="connsiteY1" fmla="*/ 108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849"/>
                  </a:moveTo>
                  <a:cubicBezTo>
                    <a:pt x="7567" y="7991"/>
                    <a:pt x="6615" y="4181"/>
                    <a:pt x="7567" y="108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0" name="Freeform: Shape 3549">
              <a:extLst>
                <a:ext uri="{FF2B5EF4-FFF2-40B4-BE49-F238E27FC236}">
                  <a16:creationId xmlns:a16="http://schemas.microsoft.com/office/drawing/2014/main" xmlns="" id="{BCEC8056-4D1C-4B59-A0A2-6EC4F2E6022B}"/>
                </a:ext>
              </a:extLst>
            </p:cNvPr>
            <p:cNvSpPr/>
            <p:nvPr/>
          </p:nvSpPr>
          <p:spPr>
            <a:xfrm>
              <a:off x="7318133" y="6181536"/>
              <a:ext cx="9525" cy="9525"/>
            </a:xfrm>
            <a:custGeom>
              <a:avLst/>
              <a:gdLst>
                <a:gd name="connsiteX0" fmla="*/ 7545 w 9525"/>
                <a:gd name="connsiteY0" fmla="*/ 7808 h 9525"/>
                <a:gd name="connsiteX1" fmla="*/ 7545 w 9525"/>
                <a:gd name="connsiteY1" fmla="*/ 78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45" y="7808"/>
                  </a:moveTo>
                  <a:cubicBezTo>
                    <a:pt x="5639" y="3998"/>
                    <a:pt x="11355" y="18286"/>
                    <a:pt x="7545" y="780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1" name="Freeform: Shape 3550">
              <a:extLst>
                <a:ext uri="{FF2B5EF4-FFF2-40B4-BE49-F238E27FC236}">
                  <a16:creationId xmlns:a16="http://schemas.microsoft.com/office/drawing/2014/main" xmlns="" id="{AB674B89-DA8F-4508-ACF2-B036AFF907BC}"/>
                </a:ext>
              </a:extLst>
            </p:cNvPr>
            <p:cNvSpPr/>
            <p:nvPr/>
          </p:nvSpPr>
          <p:spPr>
            <a:xfrm>
              <a:off x="7385635" y="6450236"/>
              <a:ext cx="9525" cy="9525"/>
            </a:xfrm>
            <a:custGeom>
              <a:avLst/>
              <a:gdLst>
                <a:gd name="connsiteX0" fmla="*/ 7670 w 9525"/>
                <a:gd name="connsiteY0" fmla="*/ 9618 h 9525"/>
                <a:gd name="connsiteX1" fmla="*/ 10527 w 9525"/>
                <a:gd name="connsiteY1" fmla="*/ 7713 h 9525"/>
                <a:gd name="connsiteX2" fmla="*/ 7670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0" y="9618"/>
                  </a:moveTo>
                  <a:lnTo>
                    <a:pt x="10527" y="7713"/>
                  </a:lnTo>
                  <a:cubicBezTo>
                    <a:pt x="9575" y="6761"/>
                    <a:pt x="5765" y="6761"/>
                    <a:pt x="7670" y="961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2" name="Freeform: Shape 3551">
              <a:extLst>
                <a:ext uri="{FF2B5EF4-FFF2-40B4-BE49-F238E27FC236}">
                  <a16:creationId xmlns:a16="http://schemas.microsoft.com/office/drawing/2014/main" xmlns="" id="{74F015E6-F945-46E8-A2A6-0BA65F53A111}"/>
                </a:ext>
              </a:extLst>
            </p:cNvPr>
            <p:cNvSpPr/>
            <p:nvPr/>
          </p:nvSpPr>
          <p:spPr>
            <a:xfrm>
              <a:off x="7444264" y="6522243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9049"/>
                    <a:pt x="11906" y="9049"/>
                    <a:pt x="12859" y="7144"/>
                  </a:cubicBez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3" name="Freeform: Shape 3552">
              <a:extLst>
                <a:ext uri="{FF2B5EF4-FFF2-40B4-BE49-F238E27FC236}">
                  <a16:creationId xmlns:a16="http://schemas.microsoft.com/office/drawing/2014/main" xmlns="" id="{24187465-1039-4A8C-BE8E-FF28E7C7533E}"/>
                </a:ext>
              </a:extLst>
            </p:cNvPr>
            <p:cNvSpPr/>
            <p:nvPr/>
          </p:nvSpPr>
          <p:spPr>
            <a:xfrm>
              <a:off x="7397882" y="6191302"/>
              <a:ext cx="9525" cy="9525"/>
            </a:xfrm>
            <a:custGeom>
              <a:avLst/>
              <a:gdLst>
                <a:gd name="connsiteX0" fmla="*/ 7805 w 9525"/>
                <a:gd name="connsiteY0" fmla="*/ 7567 h 9525"/>
                <a:gd name="connsiteX1" fmla="*/ 7805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05" y="7567"/>
                  </a:moveTo>
                  <a:cubicBezTo>
                    <a:pt x="12568" y="7567"/>
                    <a:pt x="4948" y="6615"/>
                    <a:pt x="7805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4" name="Freeform: Shape 3553">
              <a:extLst>
                <a:ext uri="{FF2B5EF4-FFF2-40B4-BE49-F238E27FC236}">
                  <a16:creationId xmlns:a16="http://schemas.microsoft.com/office/drawing/2014/main" xmlns="" id="{466483B2-33CD-4FB5-AA15-14D7B4B66D44}"/>
                </a:ext>
              </a:extLst>
            </p:cNvPr>
            <p:cNvSpPr/>
            <p:nvPr/>
          </p:nvSpPr>
          <p:spPr>
            <a:xfrm>
              <a:off x="7419710" y="6514623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5027" y="8096"/>
                    <a:pt x="8837" y="7144"/>
                    <a:pt x="883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5" name="Freeform: Shape 3554">
              <a:extLst>
                <a:ext uri="{FF2B5EF4-FFF2-40B4-BE49-F238E27FC236}">
                  <a16:creationId xmlns:a16="http://schemas.microsoft.com/office/drawing/2014/main" xmlns="" id="{59AD69FF-E850-4452-9A35-4FB7F7DFCC07}"/>
                </a:ext>
              </a:extLst>
            </p:cNvPr>
            <p:cNvSpPr/>
            <p:nvPr/>
          </p:nvSpPr>
          <p:spPr>
            <a:xfrm>
              <a:off x="7416641" y="6519238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15716" y="7291"/>
                    <a:pt x="10954" y="6338"/>
                    <a:pt x="7144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6" name="Freeform: Shape 3555">
              <a:extLst>
                <a:ext uri="{FF2B5EF4-FFF2-40B4-BE49-F238E27FC236}">
                  <a16:creationId xmlns:a16="http://schemas.microsoft.com/office/drawing/2014/main" xmlns="" id="{43D7B6DF-01FC-417E-9E9E-A700ABE15BAF}"/>
                </a:ext>
              </a:extLst>
            </p:cNvPr>
            <p:cNvSpPr/>
            <p:nvPr/>
          </p:nvSpPr>
          <p:spPr>
            <a:xfrm>
              <a:off x="7427119" y="65651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7" name="Freeform: Shape 3556">
              <a:extLst>
                <a:ext uri="{FF2B5EF4-FFF2-40B4-BE49-F238E27FC236}">
                  <a16:creationId xmlns:a16="http://schemas.microsoft.com/office/drawing/2014/main" xmlns="" id="{5D472A6E-6B91-49D3-8A4D-B1C47BDEFD9C}"/>
                </a:ext>
              </a:extLst>
            </p:cNvPr>
            <p:cNvSpPr/>
            <p:nvPr/>
          </p:nvSpPr>
          <p:spPr>
            <a:xfrm>
              <a:off x="7437596" y="6597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8" name="Freeform: Shape 3557">
              <a:extLst>
                <a:ext uri="{FF2B5EF4-FFF2-40B4-BE49-F238E27FC236}">
                  <a16:creationId xmlns:a16="http://schemas.microsoft.com/office/drawing/2014/main" xmlns="" id="{E659B028-4EEC-422F-A7A3-79526A7132F6}"/>
                </a:ext>
              </a:extLst>
            </p:cNvPr>
            <p:cNvSpPr/>
            <p:nvPr/>
          </p:nvSpPr>
          <p:spPr>
            <a:xfrm>
              <a:off x="7437596" y="66094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4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9" name="Freeform: Shape 3558">
              <a:extLst>
                <a:ext uri="{FF2B5EF4-FFF2-40B4-BE49-F238E27FC236}">
                  <a16:creationId xmlns:a16="http://schemas.microsoft.com/office/drawing/2014/main" xmlns="" id="{45543CA2-B89B-4FF0-832D-6F0EFC1FD5F5}"/>
                </a:ext>
              </a:extLst>
            </p:cNvPr>
            <p:cNvSpPr/>
            <p:nvPr/>
          </p:nvSpPr>
          <p:spPr>
            <a:xfrm>
              <a:off x="7426166" y="65651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9049" y="8096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0" name="Freeform: Shape 3559">
              <a:extLst>
                <a:ext uri="{FF2B5EF4-FFF2-40B4-BE49-F238E27FC236}">
                  <a16:creationId xmlns:a16="http://schemas.microsoft.com/office/drawing/2014/main" xmlns="" id="{399DDFD9-F81E-459A-B868-F988C572F4D9}"/>
                </a:ext>
              </a:extLst>
            </p:cNvPr>
            <p:cNvSpPr/>
            <p:nvPr/>
          </p:nvSpPr>
          <p:spPr>
            <a:xfrm>
              <a:off x="7425452" y="65231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1" name="Freeform: Shape 3560">
              <a:extLst>
                <a:ext uri="{FF2B5EF4-FFF2-40B4-BE49-F238E27FC236}">
                  <a16:creationId xmlns:a16="http://schemas.microsoft.com/office/drawing/2014/main" xmlns="" id="{48FFAD3B-4282-404F-AB8C-57CE88D5B579}"/>
                </a:ext>
              </a:extLst>
            </p:cNvPr>
            <p:cNvSpPr/>
            <p:nvPr/>
          </p:nvSpPr>
          <p:spPr>
            <a:xfrm>
              <a:off x="7418758" y="6553676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8837" y="7144"/>
                    <a:pt x="5027" y="7144"/>
                    <a:pt x="883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2" name="Freeform: Shape 3561">
              <a:extLst>
                <a:ext uri="{FF2B5EF4-FFF2-40B4-BE49-F238E27FC236}">
                  <a16:creationId xmlns:a16="http://schemas.microsoft.com/office/drawing/2014/main" xmlns="" id="{2E05810A-31A1-4A6D-94E1-5FC1528A2937}"/>
                </a:ext>
              </a:extLst>
            </p:cNvPr>
            <p:cNvSpPr/>
            <p:nvPr/>
          </p:nvSpPr>
          <p:spPr>
            <a:xfrm>
              <a:off x="7416641" y="6544020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9179"/>
                    <a:pt x="13811" y="5369"/>
                    <a:pt x="7144" y="82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3" name="Freeform: Shape 3562">
              <a:extLst>
                <a:ext uri="{FF2B5EF4-FFF2-40B4-BE49-F238E27FC236}">
                  <a16:creationId xmlns:a16="http://schemas.microsoft.com/office/drawing/2014/main" xmlns="" id="{43415336-91B9-4DBE-AD68-94572F843458}"/>
                </a:ext>
              </a:extLst>
            </p:cNvPr>
            <p:cNvSpPr/>
            <p:nvPr/>
          </p:nvSpPr>
          <p:spPr>
            <a:xfrm>
              <a:off x="7415689" y="652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4" name="Freeform: Shape 3563">
              <a:extLst>
                <a:ext uri="{FF2B5EF4-FFF2-40B4-BE49-F238E27FC236}">
                  <a16:creationId xmlns:a16="http://schemas.microsoft.com/office/drawing/2014/main" xmlns="" id="{0C6DFDC4-4D87-4E58-A296-7CCBA5EC0890}"/>
                </a:ext>
              </a:extLst>
            </p:cNvPr>
            <p:cNvSpPr/>
            <p:nvPr/>
          </p:nvSpPr>
          <p:spPr>
            <a:xfrm>
              <a:off x="7421642" y="656034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ubicBezTo>
                    <a:pt x="6906" y="8096"/>
                    <a:pt x="7858" y="8096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5" name="Freeform: Shape 3564">
              <a:extLst>
                <a:ext uri="{FF2B5EF4-FFF2-40B4-BE49-F238E27FC236}">
                  <a16:creationId xmlns:a16="http://schemas.microsoft.com/office/drawing/2014/main" xmlns="" id="{C9F3F346-52B8-4EBC-B953-F94DFE328547}"/>
                </a:ext>
              </a:extLst>
            </p:cNvPr>
            <p:cNvSpPr/>
            <p:nvPr/>
          </p:nvSpPr>
          <p:spPr>
            <a:xfrm>
              <a:off x="7453789" y="65186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7858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6" name="Freeform: Shape 3565">
              <a:extLst>
                <a:ext uri="{FF2B5EF4-FFF2-40B4-BE49-F238E27FC236}">
                  <a16:creationId xmlns:a16="http://schemas.microsoft.com/office/drawing/2014/main" xmlns="" id="{4C632EB6-1FE5-41EC-BA5F-DEBA66F4814B}"/>
                </a:ext>
              </a:extLst>
            </p:cNvPr>
            <p:cNvSpPr/>
            <p:nvPr/>
          </p:nvSpPr>
          <p:spPr>
            <a:xfrm>
              <a:off x="7467124" y="65070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1095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7" name="Freeform: Shape 3566">
              <a:extLst>
                <a:ext uri="{FF2B5EF4-FFF2-40B4-BE49-F238E27FC236}">
                  <a16:creationId xmlns:a16="http://schemas.microsoft.com/office/drawing/2014/main" xmlns="" id="{44AAB35B-D3AE-41AC-9A91-9CAB2EA17DC1}"/>
                </a:ext>
              </a:extLst>
            </p:cNvPr>
            <p:cNvSpPr/>
            <p:nvPr/>
          </p:nvSpPr>
          <p:spPr>
            <a:xfrm>
              <a:off x="7441406" y="6630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8" name="Freeform: Shape 3567">
              <a:extLst>
                <a:ext uri="{FF2B5EF4-FFF2-40B4-BE49-F238E27FC236}">
                  <a16:creationId xmlns:a16="http://schemas.microsoft.com/office/drawing/2014/main" xmlns="" id="{4FF6D372-5983-4DCD-B339-FC36812515D9}"/>
                </a:ext>
              </a:extLst>
            </p:cNvPr>
            <p:cNvSpPr/>
            <p:nvPr/>
          </p:nvSpPr>
          <p:spPr>
            <a:xfrm>
              <a:off x="7471886" y="6662261"/>
              <a:ext cx="9525" cy="19050"/>
            </a:xfrm>
            <a:custGeom>
              <a:avLst/>
              <a:gdLst>
                <a:gd name="connsiteX0" fmla="*/ 9049 w 9525"/>
                <a:gd name="connsiteY0" fmla="*/ 11906 h 19050"/>
                <a:gd name="connsiteX1" fmla="*/ 7144 w 9525"/>
                <a:gd name="connsiteY1" fmla="*/ 7144 h 19050"/>
                <a:gd name="connsiteX2" fmla="*/ 904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1906"/>
                  </a:moveTo>
                  <a:cubicBezTo>
                    <a:pt x="8096" y="10001"/>
                    <a:pt x="8096" y="8096"/>
                    <a:pt x="7144" y="7144"/>
                  </a:cubicBezTo>
                  <a:cubicBezTo>
                    <a:pt x="8096" y="8096"/>
                    <a:pt x="8096" y="11906"/>
                    <a:pt x="9049" y="119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9" name="Freeform: Shape 3568">
              <a:extLst>
                <a:ext uri="{FF2B5EF4-FFF2-40B4-BE49-F238E27FC236}">
                  <a16:creationId xmlns:a16="http://schemas.microsoft.com/office/drawing/2014/main" xmlns="" id="{B2CBB748-974D-47BF-B9E5-0112E071F134}"/>
                </a:ext>
              </a:extLst>
            </p:cNvPr>
            <p:cNvSpPr/>
            <p:nvPr/>
          </p:nvSpPr>
          <p:spPr>
            <a:xfrm>
              <a:off x="7426166" y="65231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7"/>
                    <a:pt x="7144" y="7144"/>
                  </a:cubicBezTo>
                  <a:cubicBezTo>
                    <a:pt x="7144" y="8097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0" name="Freeform: Shape 3569">
              <a:extLst>
                <a:ext uri="{FF2B5EF4-FFF2-40B4-BE49-F238E27FC236}">
                  <a16:creationId xmlns:a16="http://schemas.microsoft.com/office/drawing/2014/main" xmlns="" id="{D5C70D9A-ED66-4759-BAB1-B3B5EFA5ACC5}"/>
                </a:ext>
              </a:extLst>
            </p:cNvPr>
            <p:cNvSpPr/>
            <p:nvPr/>
          </p:nvSpPr>
          <p:spPr>
            <a:xfrm>
              <a:off x="7471886" y="6662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1" name="Freeform: Shape 3570">
              <a:extLst>
                <a:ext uri="{FF2B5EF4-FFF2-40B4-BE49-F238E27FC236}">
                  <a16:creationId xmlns:a16="http://schemas.microsoft.com/office/drawing/2014/main" xmlns="" id="{6C6FF330-6E2D-43AD-8B03-93E821A546F8}"/>
                </a:ext>
              </a:extLst>
            </p:cNvPr>
            <p:cNvSpPr/>
            <p:nvPr/>
          </p:nvSpPr>
          <p:spPr>
            <a:xfrm>
              <a:off x="7454741" y="6656546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714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7144" y="9049"/>
                    <a:pt x="7144" y="8097"/>
                    <a:pt x="7144" y="7144"/>
                  </a:cubicBezTo>
                  <a:cubicBezTo>
                    <a:pt x="7144" y="8097"/>
                    <a:pt x="7144" y="9049"/>
                    <a:pt x="7144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2" name="Freeform: Shape 3571">
              <a:extLst>
                <a:ext uri="{FF2B5EF4-FFF2-40B4-BE49-F238E27FC236}">
                  <a16:creationId xmlns:a16="http://schemas.microsoft.com/office/drawing/2014/main" xmlns="" id="{FBC0890E-9C29-4627-B3F2-95A47B666750}"/>
                </a:ext>
              </a:extLst>
            </p:cNvPr>
            <p:cNvSpPr/>
            <p:nvPr/>
          </p:nvSpPr>
          <p:spPr>
            <a:xfrm>
              <a:off x="7446169" y="6626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3" name="Freeform: Shape 3572">
              <a:extLst>
                <a:ext uri="{FF2B5EF4-FFF2-40B4-BE49-F238E27FC236}">
                  <a16:creationId xmlns:a16="http://schemas.microsoft.com/office/drawing/2014/main" xmlns="" id="{FABFE30E-948A-49A2-AFFE-1531D2C40B4E}"/>
                </a:ext>
              </a:extLst>
            </p:cNvPr>
            <p:cNvSpPr/>
            <p:nvPr/>
          </p:nvSpPr>
          <p:spPr>
            <a:xfrm>
              <a:off x="7456646" y="6651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2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4" name="Freeform: Shape 3573">
              <a:extLst>
                <a:ext uri="{FF2B5EF4-FFF2-40B4-BE49-F238E27FC236}">
                  <a16:creationId xmlns:a16="http://schemas.microsoft.com/office/drawing/2014/main" xmlns="" id="{F67926A3-38CA-4E5D-A2C4-4BC5E6F62C3E}"/>
                </a:ext>
              </a:extLst>
            </p:cNvPr>
            <p:cNvSpPr/>
            <p:nvPr/>
          </p:nvSpPr>
          <p:spPr>
            <a:xfrm>
              <a:off x="7459504" y="665408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5795"/>
                    <a:pt x="7144" y="7701"/>
                    <a:pt x="714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5" name="Freeform: Shape 3574">
              <a:extLst>
                <a:ext uri="{FF2B5EF4-FFF2-40B4-BE49-F238E27FC236}">
                  <a16:creationId xmlns:a16="http://schemas.microsoft.com/office/drawing/2014/main" xmlns="" id="{517FE289-8C8F-4772-8952-FA2D4578B204}"/>
                </a:ext>
              </a:extLst>
            </p:cNvPr>
            <p:cNvSpPr/>
            <p:nvPr/>
          </p:nvSpPr>
          <p:spPr>
            <a:xfrm>
              <a:off x="7455694" y="6543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10001 w 9525"/>
                <a:gd name="connsiteY1" fmla="*/ 7990 h 9525"/>
                <a:gd name="connsiteX2" fmla="*/ 7144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9049" y="7990"/>
                    <a:pt x="10001" y="7990"/>
                  </a:cubicBezTo>
                  <a:cubicBezTo>
                    <a:pt x="7144" y="7990"/>
                    <a:pt x="7144" y="6085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6" name="Freeform: Shape 3575">
              <a:extLst>
                <a:ext uri="{FF2B5EF4-FFF2-40B4-BE49-F238E27FC236}">
                  <a16:creationId xmlns:a16="http://schemas.microsoft.com/office/drawing/2014/main" xmlns="" id="{ACC70D7B-FCF1-4060-85A1-89228EC5139F}"/>
                </a:ext>
              </a:extLst>
            </p:cNvPr>
            <p:cNvSpPr/>
            <p:nvPr/>
          </p:nvSpPr>
          <p:spPr>
            <a:xfrm>
              <a:off x="7424261" y="65237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4"/>
                    <a:pt x="8096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7" name="Freeform: Shape 3576">
              <a:extLst>
                <a:ext uri="{FF2B5EF4-FFF2-40B4-BE49-F238E27FC236}">
                  <a16:creationId xmlns:a16="http://schemas.microsoft.com/office/drawing/2014/main" xmlns="" id="{4D73D462-95B8-4F70-BA54-F0772E479249}"/>
                </a:ext>
              </a:extLst>
            </p:cNvPr>
            <p:cNvSpPr/>
            <p:nvPr/>
          </p:nvSpPr>
          <p:spPr>
            <a:xfrm>
              <a:off x="7451884" y="657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8096" y="8097"/>
                    <a:pt x="8096" y="8097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8" name="Freeform: Shape 3577">
              <a:extLst>
                <a:ext uri="{FF2B5EF4-FFF2-40B4-BE49-F238E27FC236}">
                  <a16:creationId xmlns:a16="http://schemas.microsoft.com/office/drawing/2014/main" xmlns="" id="{E1BB7AB1-1990-42F4-9752-84DEEAD4AE28}"/>
                </a:ext>
              </a:extLst>
            </p:cNvPr>
            <p:cNvSpPr/>
            <p:nvPr/>
          </p:nvSpPr>
          <p:spPr>
            <a:xfrm>
              <a:off x="7456646" y="657897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9" name="Freeform: Shape 3578">
              <a:extLst>
                <a:ext uri="{FF2B5EF4-FFF2-40B4-BE49-F238E27FC236}">
                  <a16:creationId xmlns:a16="http://schemas.microsoft.com/office/drawing/2014/main" xmlns="" id="{10E96E0F-EDF6-4B60-9E0B-7F23DB173380}"/>
                </a:ext>
              </a:extLst>
            </p:cNvPr>
            <p:cNvSpPr/>
            <p:nvPr/>
          </p:nvSpPr>
          <p:spPr>
            <a:xfrm>
              <a:off x="7452836" y="657844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9049" y="25241"/>
                    <a:pt x="7144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0" name="Freeform: Shape 3579">
              <a:extLst>
                <a:ext uri="{FF2B5EF4-FFF2-40B4-BE49-F238E27FC236}">
                  <a16:creationId xmlns:a16="http://schemas.microsoft.com/office/drawing/2014/main" xmlns="" id="{1F1922F9-A399-40E4-999B-3BD6A7FCB985}"/>
                </a:ext>
              </a:extLst>
            </p:cNvPr>
            <p:cNvSpPr/>
            <p:nvPr/>
          </p:nvSpPr>
          <p:spPr>
            <a:xfrm>
              <a:off x="7457599" y="65431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1" name="Freeform: Shape 3580">
              <a:extLst>
                <a:ext uri="{FF2B5EF4-FFF2-40B4-BE49-F238E27FC236}">
                  <a16:creationId xmlns:a16="http://schemas.microsoft.com/office/drawing/2014/main" xmlns="" id="{89F3E665-D763-4D37-BA3C-271C8DD1E7F0}"/>
                </a:ext>
              </a:extLst>
            </p:cNvPr>
            <p:cNvSpPr/>
            <p:nvPr/>
          </p:nvSpPr>
          <p:spPr>
            <a:xfrm>
              <a:off x="7412831" y="6504125"/>
              <a:ext cx="76200" cy="171450"/>
            </a:xfrm>
            <a:custGeom>
              <a:avLst/>
              <a:gdLst>
                <a:gd name="connsiteX0" fmla="*/ 45244 w 76200"/>
                <a:gd name="connsiteY0" fmla="*/ 37644 h 171450"/>
                <a:gd name="connsiteX1" fmla="*/ 57626 w 76200"/>
                <a:gd name="connsiteY1" fmla="*/ 47169 h 171450"/>
                <a:gd name="connsiteX2" fmla="*/ 56674 w 76200"/>
                <a:gd name="connsiteY2" fmla="*/ 47169 h 171450"/>
                <a:gd name="connsiteX3" fmla="*/ 55721 w 76200"/>
                <a:gd name="connsiteY3" fmla="*/ 50026 h 171450"/>
                <a:gd name="connsiteX4" fmla="*/ 47149 w 76200"/>
                <a:gd name="connsiteY4" fmla="*/ 48122 h 171450"/>
                <a:gd name="connsiteX5" fmla="*/ 48101 w 76200"/>
                <a:gd name="connsiteY5" fmla="*/ 72887 h 171450"/>
                <a:gd name="connsiteX6" fmla="*/ 54769 w 76200"/>
                <a:gd name="connsiteY6" fmla="*/ 79554 h 171450"/>
                <a:gd name="connsiteX7" fmla="*/ 49054 w 76200"/>
                <a:gd name="connsiteY7" fmla="*/ 77649 h 171450"/>
                <a:gd name="connsiteX8" fmla="*/ 53816 w 76200"/>
                <a:gd name="connsiteY8" fmla="*/ 86222 h 171450"/>
                <a:gd name="connsiteX9" fmla="*/ 50959 w 76200"/>
                <a:gd name="connsiteY9" fmla="*/ 81459 h 171450"/>
                <a:gd name="connsiteX10" fmla="*/ 49054 w 76200"/>
                <a:gd name="connsiteY10" fmla="*/ 78601 h 171450"/>
                <a:gd name="connsiteX11" fmla="*/ 51911 w 76200"/>
                <a:gd name="connsiteY11" fmla="*/ 85269 h 171450"/>
                <a:gd name="connsiteX12" fmla="*/ 51911 w 76200"/>
                <a:gd name="connsiteY12" fmla="*/ 84317 h 171450"/>
                <a:gd name="connsiteX13" fmla="*/ 48101 w 76200"/>
                <a:gd name="connsiteY13" fmla="*/ 76697 h 171450"/>
                <a:gd name="connsiteX14" fmla="*/ 54769 w 76200"/>
                <a:gd name="connsiteY14" fmla="*/ 95747 h 171450"/>
                <a:gd name="connsiteX15" fmla="*/ 50959 w 76200"/>
                <a:gd name="connsiteY15" fmla="*/ 86222 h 171450"/>
                <a:gd name="connsiteX16" fmla="*/ 54769 w 76200"/>
                <a:gd name="connsiteY16" fmla="*/ 97651 h 171450"/>
                <a:gd name="connsiteX17" fmla="*/ 50006 w 76200"/>
                <a:gd name="connsiteY17" fmla="*/ 83364 h 171450"/>
                <a:gd name="connsiteX18" fmla="*/ 48101 w 76200"/>
                <a:gd name="connsiteY18" fmla="*/ 78601 h 171450"/>
                <a:gd name="connsiteX19" fmla="*/ 47149 w 76200"/>
                <a:gd name="connsiteY19" fmla="*/ 75744 h 171450"/>
                <a:gd name="connsiteX20" fmla="*/ 47149 w 76200"/>
                <a:gd name="connsiteY20" fmla="*/ 76697 h 171450"/>
                <a:gd name="connsiteX21" fmla="*/ 53816 w 76200"/>
                <a:gd name="connsiteY21" fmla="*/ 97651 h 171450"/>
                <a:gd name="connsiteX22" fmla="*/ 54769 w 76200"/>
                <a:gd name="connsiteY22" fmla="*/ 104319 h 171450"/>
                <a:gd name="connsiteX23" fmla="*/ 50006 w 76200"/>
                <a:gd name="connsiteY23" fmla="*/ 88126 h 171450"/>
                <a:gd name="connsiteX24" fmla="*/ 55721 w 76200"/>
                <a:gd name="connsiteY24" fmla="*/ 110987 h 171450"/>
                <a:gd name="connsiteX25" fmla="*/ 49054 w 76200"/>
                <a:gd name="connsiteY25" fmla="*/ 86222 h 171450"/>
                <a:gd name="connsiteX26" fmla="*/ 50006 w 76200"/>
                <a:gd name="connsiteY26" fmla="*/ 91937 h 171450"/>
                <a:gd name="connsiteX27" fmla="*/ 52864 w 76200"/>
                <a:gd name="connsiteY27" fmla="*/ 106224 h 171450"/>
                <a:gd name="connsiteX28" fmla="*/ 51911 w 76200"/>
                <a:gd name="connsiteY28" fmla="*/ 101462 h 171450"/>
                <a:gd name="connsiteX29" fmla="*/ 47149 w 76200"/>
                <a:gd name="connsiteY29" fmla="*/ 78601 h 171450"/>
                <a:gd name="connsiteX30" fmla="*/ 47149 w 76200"/>
                <a:gd name="connsiteY30" fmla="*/ 80507 h 171450"/>
                <a:gd name="connsiteX31" fmla="*/ 50959 w 76200"/>
                <a:gd name="connsiteY31" fmla="*/ 99557 h 171450"/>
                <a:gd name="connsiteX32" fmla="*/ 45244 w 76200"/>
                <a:gd name="connsiteY32" fmla="*/ 70029 h 171450"/>
                <a:gd name="connsiteX33" fmla="*/ 50006 w 76200"/>
                <a:gd name="connsiteY33" fmla="*/ 101462 h 171450"/>
                <a:gd name="connsiteX34" fmla="*/ 46196 w 76200"/>
                <a:gd name="connsiteY34" fmla="*/ 78601 h 171450"/>
                <a:gd name="connsiteX35" fmla="*/ 47149 w 76200"/>
                <a:gd name="connsiteY35" fmla="*/ 87174 h 171450"/>
                <a:gd name="connsiteX36" fmla="*/ 47149 w 76200"/>
                <a:gd name="connsiteY36" fmla="*/ 92889 h 171450"/>
                <a:gd name="connsiteX37" fmla="*/ 47149 w 76200"/>
                <a:gd name="connsiteY37" fmla="*/ 92889 h 171450"/>
                <a:gd name="connsiteX38" fmla="*/ 46196 w 76200"/>
                <a:gd name="connsiteY38" fmla="*/ 85269 h 171450"/>
                <a:gd name="connsiteX39" fmla="*/ 45244 w 76200"/>
                <a:gd name="connsiteY39" fmla="*/ 78601 h 171450"/>
                <a:gd name="connsiteX40" fmla="*/ 46196 w 76200"/>
                <a:gd name="connsiteY40" fmla="*/ 90984 h 171450"/>
                <a:gd name="connsiteX41" fmla="*/ 46196 w 76200"/>
                <a:gd name="connsiteY41" fmla="*/ 97651 h 171450"/>
                <a:gd name="connsiteX42" fmla="*/ 44291 w 76200"/>
                <a:gd name="connsiteY42" fmla="*/ 78601 h 171450"/>
                <a:gd name="connsiteX43" fmla="*/ 44291 w 76200"/>
                <a:gd name="connsiteY43" fmla="*/ 87174 h 171450"/>
                <a:gd name="connsiteX44" fmla="*/ 44291 w 76200"/>
                <a:gd name="connsiteY44" fmla="*/ 80507 h 171450"/>
                <a:gd name="connsiteX45" fmla="*/ 43339 w 76200"/>
                <a:gd name="connsiteY45" fmla="*/ 93842 h 171450"/>
                <a:gd name="connsiteX46" fmla="*/ 43339 w 76200"/>
                <a:gd name="connsiteY46" fmla="*/ 79554 h 171450"/>
                <a:gd name="connsiteX47" fmla="*/ 42386 w 76200"/>
                <a:gd name="connsiteY47" fmla="*/ 90984 h 171450"/>
                <a:gd name="connsiteX48" fmla="*/ 42386 w 76200"/>
                <a:gd name="connsiteY48" fmla="*/ 84317 h 171450"/>
                <a:gd name="connsiteX49" fmla="*/ 39529 w 76200"/>
                <a:gd name="connsiteY49" fmla="*/ 102414 h 171450"/>
                <a:gd name="connsiteX50" fmla="*/ 41434 w 76200"/>
                <a:gd name="connsiteY50" fmla="*/ 82412 h 171450"/>
                <a:gd name="connsiteX51" fmla="*/ 41434 w 76200"/>
                <a:gd name="connsiteY51" fmla="*/ 82412 h 171450"/>
                <a:gd name="connsiteX52" fmla="*/ 41434 w 76200"/>
                <a:gd name="connsiteY52" fmla="*/ 83364 h 171450"/>
                <a:gd name="connsiteX53" fmla="*/ 38576 w 76200"/>
                <a:gd name="connsiteY53" fmla="*/ 88126 h 171450"/>
                <a:gd name="connsiteX54" fmla="*/ 40481 w 76200"/>
                <a:gd name="connsiteY54" fmla="*/ 79554 h 171450"/>
                <a:gd name="connsiteX55" fmla="*/ 34766 w 76200"/>
                <a:gd name="connsiteY55" fmla="*/ 88126 h 171450"/>
                <a:gd name="connsiteX56" fmla="*/ 37624 w 76200"/>
                <a:gd name="connsiteY56" fmla="*/ 79554 h 171450"/>
                <a:gd name="connsiteX57" fmla="*/ 36671 w 76200"/>
                <a:gd name="connsiteY57" fmla="*/ 78601 h 171450"/>
                <a:gd name="connsiteX58" fmla="*/ 19526 w 76200"/>
                <a:gd name="connsiteY58" fmla="*/ 50979 h 171450"/>
                <a:gd name="connsiteX59" fmla="*/ 18574 w 76200"/>
                <a:gd name="connsiteY59" fmla="*/ 47169 h 171450"/>
                <a:gd name="connsiteX60" fmla="*/ 23336 w 76200"/>
                <a:gd name="connsiteY60" fmla="*/ 41454 h 171450"/>
                <a:gd name="connsiteX61" fmla="*/ 15716 w 76200"/>
                <a:gd name="connsiteY61" fmla="*/ 40501 h 171450"/>
                <a:gd name="connsiteX62" fmla="*/ 23336 w 76200"/>
                <a:gd name="connsiteY62" fmla="*/ 33834 h 171450"/>
                <a:gd name="connsiteX63" fmla="*/ 10001 w 76200"/>
                <a:gd name="connsiteY63" fmla="*/ 29072 h 171450"/>
                <a:gd name="connsiteX64" fmla="*/ 16669 w 76200"/>
                <a:gd name="connsiteY64" fmla="*/ 23357 h 171450"/>
                <a:gd name="connsiteX65" fmla="*/ 15716 w 76200"/>
                <a:gd name="connsiteY65" fmla="*/ 21451 h 171450"/>
                <a:gd name="connsiteX66" fmla="*/ 12859 w 76200"/>
                <a:gd name="connsiteY66" fmla="*/ 20499 h 171450"/>
                <a:gd name="connsiteX67" fmla="*/ 13811 w 76200"/>
                <a:gd name="connsiteY67" fmla="*/ 31929 h 171450"/>
                <a:gd name="connsiteX68" fmla="*/ 7144 w 76200"/>
                <a:gd name="connsiteY68" fmla="*/ 35739 h 171450"/>
                <a:gd name="connsiteX69" fmla="*/ 15716 w 76200"/>
                <a:gd name="connsiteY69" fmla="*/ 51932 h 171450"/>
                <a:gd name="connsiteX70" fmla="*/ 23336 w 76200"/>
                <a:gd name="connsiteY70" fmla="*/ 54789 h 171450"/>
                <a:gd name="connsiteX71" fmla="*/ 13811 w 76200"/>
                <a:gd name="connsiteY71" fmla="*/ 60504 h 171450"/>
                <a:gd name="connsiteX72" fmla="*/ 19526 w 76200"/>
                <a:gd name="connsiteY72" fmla="*/ 64314 h 171450"/>
                <a:gd name="connsiteX73" fmla="*/ 26194 w 76200"/>
                <a:gd name="connsiteY73" fmla="*/ 88126 h 171450"/>
                <a:gd name="connsiteX74" fmla="*/ 31909 w 76200"/>
                <a:gd name="connsiteY74" fmla="*/ 91937 h 171450"/>
                <a:gd name="connsiteX75" fmla="*/ 27146 w 76200"/>
                <a:gd name="connsiteY75" fmla="*/ 106224 h 171450"/>
                <a:gd name="connsiteX76" fmla="*/ 30004 w 76200"/>
                <a:gd name="connsiteY76" fmla="*/ 110034 h 171450"/>
                <a:gd name="connsiteX77" fmla="*/ 33814 w 76200"/>
                <a:gd name="connsiteY77" fmla="*/ 105272 h 171450"/>
                <a:gd name="connsiteX78" fmla="*/ 31909 w 76200"/>
                <a:gd name="connsiteY78" fmla="*/ 128132 h 171450"/>
                <a:gd name="connsiteX79" fmla="*/ 34766 w 76200"/>
                <a:gd name="connsiteY79" fmla="*/ 115749 h 171450"/>
                <a:gd name="connsiteX80" fmla="*/ 34766 w 76200"/>
                <a:gd name="connsiteY80" fmla="*/ 130989 h 171450"/>
                <a:gd name="connsiteX81" fmla="*/ 35719 w 76200"/>
                <a:gd name="connsiteY81" fmla="*/ 134799 h 171450"/>
                <a:gd name="connsiteX82" fmla="*/ 39529 w 76200"/>
                <a:gd name="connsiteY82" fmla="*/ 120512 h 171450"/>
                <a:gd name="connsiteX83" fmla="*/ 41434 w 76200"/>
                <a:gd name="connsiteY83" fmla="*/ 148134 h 171450"/>
                <a:gd name="connsiteX84" fmla="*/ 41434 w 76200"/>
                <a:gd name="connsiteY84" fmla="*/ 123369 h 171450"/>
                <a:gd name="connsiteX85" fmla="*/ 45244 w 76200"/>
                <a:gd name="connsiteY85" fmla="*/ 147182 h 171450"/>
                <a:gd name="connsiteX86" fmla="*/ 45244 w 76200"/>
                <a:gd name="connsiteY86" fmla="*/ 140514 h 171450"/>
                <a:gd name="connsiteX87" fmla="*/ 46196 w 76200"/>
                <a:gd name="connsiteY87" fmla="*/ 154801 h 171450"/>
                <a:gd name="connsiteX88" fmla="*/ 46196 w 76200"/>
                <a:gd name="connsiteY88" fmla="*/ 144324 h 171450"/>
                <a:gd name="connsiteX89" fmla="*/ 47149 w 76200"/>
                <a:gd name="connsiteY89" fmla="*/ 152897 h 171450"/>
                <a:gd name="connsiteX90" fmla="*/ 48101 w 76200"/>
                <a:gd name="connsiteY90" fmla="*/ 139562 h 171450"/>
                <a:gd name="connsiteX91" fmla="*/ 49054 w 76200"/>
                <a:gd name="connsiteY91" fmla="*/ 143372 h 171450"/>
                <a:gd name="connsiteX92" fmla="*/ 49054 w 76200"/>
                <a:gd name="connsiteY92" fmla="*/ 136704 h 171450"/>
                <a:gd name="connsiteX93" fmla="*/ 51911 w 76200"/>
                <a:gd name="connsiteY93" fmla="*/ 152897 h 171450"/>
                <a:gd name="connsiteX94" fmla="*/ 53816 w 76200"/>
                <a:gd name="connsiteY94" fmla="*/ 148134 h 171450"/>
                <a:gd name="connsiteX95" fmla="*/ 54769 w 76200"/>
                <a:gd name="connsiteY95" fmla="*/ 160517 h 171450"/>
                <a:gd name="connsiteX96" fmla="*/ 56674 w 76200"/>
                <a:gd name="connsiteY96" fmla="*/ 155754 h 171450"/>
                <a:gd name="connsiteX97" fmla="*/ 56674 w 76200"/>
                <a:gd name="connsiteY97" fmla="*/ 154801 h 171450"/>
                <a:gd name="connsiteX98" fmla="*/ 58579 w 76200"/>
                <a:gd name="connsiteY98" fmla="*/ 161469 h 171450"/>
                <a:gd name="connsiteX99" fmla="*/ 62389 w 76200"/>
                <a:gd name="connsiteY99" fmla="*/ 169089 h 171450"/>
                <a:gd name="connsiteX100" fmla="*/ 63341 w 76200"/>
                <a:gd name="connsiteY100" fmla="*/ 161469 h 171450"/>
                <a:gd name="connsiteX101" fmla="*/ 67151 w 76200"/>
                <a:gd name="connsiteY101" fmla="*/ 170042 h 171450"/>
                <a:gd name="connsiteX102" fmla="*/ 68104 w 76200"/>
                <a:gd name="connsiteY102" fmla="*/ 168137 h 171450"/>
                <a:gd name="connsiteX103" fmla="*/ 67151 w 76200"/>
                <a:gd name="connsiteY103" fmla="*/ 160517 h 171450"/>
                <a:gd name="connsiteX104" fmla="*/ 70009 w 76200"/>
                <a:gd name="connsiteY104" fmla="*/ 161469 h 171450"/>
                <a:gd name="connsiteX105" fmla="*/ 70009 w 76200"/>
                <a:gd name="connsiteY105" fmla="*/ 160517 h 171450"/>
                <a:gd name="connsiteX106" fmla="*/ 67151 w 76200"/>
                <a:gd name="connsiteY106" fmla="*/ 147182 h 171450"/>
                <a:gd name="connsiteX107" fmla="*/ 73819 w 76200"/>
                <a:gd name="connsiteY107" fmla="*/ 163374 h 171450"/>
                <a:gd name="connsiteX108" fmla="*/ 70009 w 76200"/>
                <a:gd name="connsiteY108" fmla="*/ 146229 h 171450"/>
                <a:gd name="connsiteX109" fmla="*/ 70009 w 76200"/>
                <a:gd name="connsiteY109" fmla="*/ 132894 h 171450"/>
                <a:gd name="connsiteX110" fmla="*/ 74771 w 76200"/>
                <a:gd name="connsiteY110" fmla="*/ 141467 h 171450"/>
                <a:gd name="connsiteX111" fmla="*/ 70009 w 76200"/>
                <a:gd name="connsiteY111" fmla="*/ 112892 h 171450"/>
                <a:gd name="connsiteX112" fmla="*/ 75724 w 76200"/>
                <a:gd name="connsiteY112" fmla="*/ 113844 h 171450"/>
                <a:gd name="connsiteX113" fmla="*/ 67151 w 76200"/>
                <a:gd name="connsiteY113" fmla="*/ 98604 h 171450"/>
                <a:gd name="connsiteX114" fmla="*/ 66199 w 76200"/>
                <a:gd name="connsiteY114" fmla="*/ 64314 h 171450"/>
                <a:gd name="connsiteX115" fmla="*/ 73819 w 76200"/>
                <a:gd name="connsiteY115" fmla="*/ 66219 h 171450"/>
                <a:gd name="connsiteX116" fmla="*/ 67151 w 76200"/>
                <a:gd name="connsiteY116" fmla="*/ 59551 h 171450"/>
                <a:gd name="connsiteX117" fmla="*/ 68104 w 76200"/>
                <a:gd name="connsiteY117" fmla="*/ 61457 h 171450"/>
                <a:gd name="connsiteX118" fmla="*/ 62389 w 76200"/>
                <a:gd name="connsiteY118" fmla="*/ 59551 h 171450"/>
                <a:gd name="connsiteX119" fmla="*/ 68104 w 76200"/>
                <a:gd name="connsiteY119" fmla="*/ 9069 h 171450"/>
                <a:gd name="connsiteX120" fmla="*/ 46196 w 76200"/>
                <a:gd name="connsiteY120" fmla="*/ 9069 h 171450"/>
                <a:gd name="connsiteX121" fmla="*/ 46196 w 76200"/>
                <a:gd name="connsiteY121" fmla="*/ 10022 h 171450"/>
                <a:gd name="connsiteX122" fmla="*/ 45244 w 76200"/>
                <a:gd name="connsiteY122" fmla="*/ 11926 h 171450"/>
                <a:gd name="connsiteX123" fmla="*/ 50959 w 76200"/>
                <a:gd name="connsiteY123" fmla="*/ 13832 h 171450"/>
                <a:gd name="connsiteX124" fmla="*/ 43339 w 76200"/>
                <a:gd name="connsiteY124" fmla="*/ 23357 h 171450"/>
                <a:gd name="connsiteX125" fmla="*/ 51911 w 76200"/>
                <a:gd name="connsiteY125" fmla="*/ 30976 h 171450"/>
                <a:gd name="connsiteX126" fmla="*/ 45244 w 76200"/>
                <a:gd name="connsiteY126" fmla="*/ 37644 h 171450"/>
                <a:gd name="connsiteX127" fmla="*/ 54769 w 76200"/>
                <a:gd name="connsiteY127" fmla="*/ 67172 h 171450"/>
                <a:gd name="connsiteX128" fmla="*/ 54769 w 76200"/>
                <a:gd name="connsiteY128" fmla="*/ 67172 h 171450"/>
                <a:gd name="connsiteX129" fmla="*/ 54769 w 76200"/>
                <a:gd name="connsiteY129" fmla="*/ 69076 h 171450"/>
                <a:gd name="connsiteX130" fmla="*/ 54769 w 76200"/>
                <a:gd name="connsiteY130" fmla="*/ 69076 h 171450"/>
                <a:gd name="connsiteX131" fmla="*/ 74771 w 76200"/>
                <a:gd name="connsiteY131" fmla="*/ 63362 h 171450"/>
                <a:gd name="connsiteX132" fmla="*/ 74771 w 76200"/>
                <a:gd name="connsiteY132" fmla="*/ 6336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76200" h="171450">
                  <a:moveTo>
                    <a:pt x="45244" y="37644"/>
                  </a:moveTo>
                  <a:cubicBezTo>
                    <a:pt x="45244" y="34787"/>
                    <a:pt x="51911" y="48122"/>
                    <a:pt x="57626" y="47169"/>
                  </a:cubicBezTo>
                  <a:cubicBezTo>
                    <a:pt x="55721" y="46217"/>
                    <a:pt x="55721" y="46217"/>
                    <a:pt x="56674" y="47169"/>
                  </a:cubicBezTo>
                  <a:cubicBezTo>
                    <a:pt x="51911" y="45264"/>
                    <a:pt x="51911" y="46217"/>
                    <a:pt x="55721" y="50026"/>
                  </a:cubicBezTo>
                  <a:cubicBezTo>
                    <a:pt x="49054" y="50979"/>
                    <a:pt x="54769" y="47169"/>
                    <a:pt x="47149" y="48122"/>
                  </a:cubicBezTo>
                  <a:cubicBezTo>
                    <a:pt x="47149" y="47169"/>
                    <a:pt x="58579" y="72887"/>
                    <a:pt x="48101" y="72887"/>
                  </a:cubicBezTo>
                  <a:cubicBezTo>
                    <a:pt x="50959" y="74792"/>
                    <a:pt x="49054" y="76697"/>
                    <a:pt x="54769" y="79554"/>
                  </a:cubicBezTo>
                  <a:cubicBezTo>
                    <a:pt x="50006" y="82412"/>
                    <a:pt x="57626" y="89079"/>
                    <a:pt x="49054" y="77649"/>
                  </a:cubicBezTo>
                  <a:cubicBezTo>
                    <a:pt x="58579" y="90984"/>
                    <a:pt x="46196" y="74792"/>
                    <a:pt x="53816" y="86222"/>
                  </a:cubicBezTo>
                  <a:cubicBezTo>
                    <a:pt x="53816" y="86222"/>
                    <a:pt x="47149" y="75744"/>
                    <a:pt x="50959" y="81459"/>
                  </a:cubicBezTo>
                  <a:cubicBezTo>
                    <a:pt x="57626" y="92889"/>
                    <a:pt x="49054" y="78601"/>
                    <a:pt x="49054" y="78601"/>
                  </a:cubicBezTo>
                  <a:cubicBezTo>
                    <a:pt x="50006" y="80507"/>
                    <a:pt x="50959" y="83364"/>
                    <a:pt x="51911" y="85269"/>
                  </a:cubicBezTo>
                  <a:cubicBezTo>
                    <a:pt x="51911" y="85269"/>
                    <a:pt x="44291" y="69076"/>
                    <a:pt x="51911" y="84317"/>
                  </a:cubicBezTo>
                  <a:cubicBezTo>
                    <a:pt x="50006" y="82412"/>
                    <a:pt x="49054" y="79554"/>
                    <a:pt x="48101" y="76697"/>
                  </a:cubicBezTo>
                  <a:cubicBezTo>
                    <a:pt x="50959" y="82412"/>
                    <a:pt x="52864" y="90032"/>
                    <a:pt x="54769" y="95747"/>
                  </a:cubicBezTo>
                  <a:cubicBezTo>
                    <a:pt x="53816" y="92889"/>
                    <a:pt x="52864" y="89079"/>
                    <a:pt x="50959" y="86222"/>
                  </a:cubicBezTo>
                  <a:cubicBezTo>
                    <a:pt x="51911" y="90032"/>
                    <a:pt x="53816" y="93842"/>
                    <a:pt x="54769" y="97651"/>
                  </a:cubicBezTo>
                  <a:cubicBezTo>
                    <a:pt x="52864" y="92889"/>
                    <a:pt x="50959" y="88126"/>
                    <a:pt x="50006" y="83364"/>
                  </a:cubicBezTo>
                  <a:cubicBezTo>
                    <a:pt x="50959" y="87174"/>
                    <a:pt x="53816" y="94794"/>
                    <a:pt x="48101" y="78601"/>
                  </a:cubicBezTo>
                  <a:cubicBezTo>
                    <a:pt x="49054" y="80507"/>
                    <a:pt x="48101" y="79554"/>
                    <a:pt x="47149" y="75744"/>
                  </a:cubicBezTo>
                  <a:cubicBezTo>
                    <a:pt x="49054" y="80507"/>
                    <a:pt x="49054" y="80507"/>
                    <a:pt x="47149" y="76697"/>
                  </a:cubicBezTo>
                  <a:cubicBezTo>
                    <a:pt x="49054" y="83364"/>
                    <a:pt x="50959" y="90984"/>
                    <a:pt x="53816" y="97651"/>
                  </a:cubicBezTo>
                  <a:cubicBezTo>
                    <a:pt x="50959" y="90984"/>
                    <a:pt x="46196" y="70982"/>
                    <a:pt x="54769" y="104319"/>
                  </a:cubicBezTo>
                  <a:cubicBezTo>
                    <a:pt x="52864" y="98604"/>
                    <a:pt x="51911" y="93842"/>
                    <a:pt x="50006" y="88126"/>
                  </a:cubicBezTo>
                  <a:cubicBezTo>
                    <a:pt x="51911" y="95747"/>
                    <a:pt x="53816" y="103367"/>
                    <a:pt x="55721" y="110987"/>
                  </a:cubicBezTo>
                  <a:cubicBezTo>
                    <a:pt x="52864" y="97651"/>
                    <a:pt x="52864" y="103367"/>
                    <a:pt x="49054" y="86222"/>
                  </a:cubicBezTo>
                  <a:cubicBezTo>
                    <a:pt x="50959" y="93842"/>
                    <a:pt x="50959" y="95747"/>
                    <a:pt x="50006" y="91937"/>
                  </a:cubicBezTo>
                  <a:cubicBezTo>
                    <a:pt x="50959" y="96699"/>
                    <a:pt x="51911" y="101462"/>
                    <a:pt x="52864" y="106224"/>
                  </a:cubicBezTo>
                  <a:cubicBezTo>
                    <a:pt x="44291" y="70029"/>
                    <a:pt x="50959" y="97651"/>
                    <a:pt x="51911" y="101462"/>
                  </a:cubicBezTo>
                  <a:cubicBezTo>
                    <a:pt x="39529" y="45264"/>
                    <a:pt x="53816" y="113844"/>
                    <a:pt x="47149" y="78601"/>
                  </a:cubicBezTo>
                  <a:cubicBezTo>
                    <a:pt x="48101" y="82412"/>
                    <a:pt x="51911" y="101462"/>
                    <a:pt x="47149" y="80507"/>
                  </a:cubicBezTo>
                  <a:cubicBezTo>
                    <a:pt x="48101" y="87174"/>
                    <a:pt x="50006" y="92889"/>
                    <a:pt x="50959" y="99557"/>
                  </a:cubicBezTo>
                  <a:cubicBezTo>
                    <a:pt x="49054" y="90032"/>
                    <a:pt x="47149" y="80507"/>
                    <a:pt x="45244" y="70029"/>
                  </a:cubicBezTo>
                  <a:cubicBezTo>
                    <a:pt x="47149" y="80507"/>
                    <a:pt x="49054" y="90984"/>
                    <a:pt x="50006" y="101462"/>
                  </a:cubicBezTo>
                  <a:cubicBezTo>
                    <a:pt x="49054" y="93842"/>
                    <a:pt x="47149" y="86222"/>
                    <a:pt x="46196" y="78601"/>
                  </a:cubicBezTo>
                  <a:cubicBezTo>
                    <a:pt x="49054" y="82412"/>
                    <a:pt x="49054" y="85269"/>
                    <a:pt x="47149" y="87174"/>
                  </a:cubicBezTo>
                  <a:cubicBezTo>
                    <a:pt x="46196" y="85269"/>
                    <a:pt x="46196" y="87174"/>
                    <a:pt x="47149" y="92889"/>
                  </a:cubicBezTo>
                  <a:cubicBezTo>
                    <a:pt x="47149" y="89079"/>
                    <a:pt x="43339" y="66219"/>
                    <a:pt x="47149" y="92889"/>
                  </a:cubicBezTo>
                  <a:cubicBezTo>
                    <a:pt x="44291" y="70029"/>
                    <a:pt x="45244" y="79554"/>
                    <a:pt x="46196" y="85269"/>
                  </a:cubicBezTo>
                  <a:cubicBezTo>
                    <a:pt x="46196" y="83364"/>
                    <a:pt x="45244" y="80507"/>
                    <a:pt x="45244" y="78601"/>
                  </a:cubicBezTo>
                  <a:cubicBezTo>
                    <a:pt x="46196" y="87174"/>
                    <a:pt x="45244" y="87174"/>
                    <a:pt x="46196" y="90984"/>
                  </a:cubicBezTo>
                  <a:cubicBezTo>
                    <a:pt x="45244" y="87174"/>
                    <a:pt x="46196" y="89079"/>
                    <a:pt x="46196" y="97651"/>
                  </a:cubicBezTo>
                  <a:cubicBezTo>
                    <a:pt x="42386" y="55742"/>
                    <a:pt x="47149" y="118607"/>
                    <a:pt x="44291" y="78601"/>
                  </a:cubicBezTo>
                  <a:cubicBezTo>
                    <a:pt x="46196" y="114797"/>
                    <a:pt x="44291" y="73839"/>
                    <a:pt x="44291" y="87174"/>
                  </a:cubicBezTo>
                  <a:cubicBezTo>
                    <a:pt x="44291" y="91937"/>
                    <a:pt x="44291" y="90032"/>
                    <a:pt x="44291" y="80507"/>
                  </a:cubicBezTo>
                  <a:cubicBezTo>
                    <a:pt x="44291" y="85269"/>
                    <a:pt x="44291" y="89079"/>
                    <a:pt x="43339" y="93842"/>
                  </a:cubicBezTo>
                  <a:cubicBezTo>
                    <a:pt x="43339" y="89079"/>
                    <a:pt x="43339" y="84317"/>
                    <a:pt x="43339" y="79554"/>
                  </a:cubicBezTo>
                  <a:cubicBezTo>
                    <a:pt x="44291" y="83364"/>
                    <a:pt x="43339" y="87174"/>
                    <a:pt x="42386" y="90984"/>
                  </a:cubicBezTo>
                  <a:cubicBezTo>
                    <a:pt x="42386" y="70982"/>
                    <a:pt x="40481" y="92889"/>
                    <a:pt x="42386" y="84317"/>
                  </a:cubicBezTo>
                  <a:cubicBezTo>
                    <a:pt x="40481" y="89079"/>
                    <a:pt x="42386" y="88126"/>
                    <a:pt x="39529" y="102414"/>
                  </a:cubicBezTo>
                  <a:cubicBezTo>
                    <a:pt x="40481" y="95747"/>
                    <a:pt x="40481" y="89079"/>
                    <a:pt x="41434" y="82412"/>
                  </a:cubicBezTo>
                  <a:cubicBezTo>
                    <a:pt x="40481" y="90032"/>
                    <a:pt x="40481" y="90032"/>
                    <a:pt x="41434" y="82412"/>
                  </a:cubicBezTo>
                  <a:cubicBezTo>
                    <a:pt x="39529" y="90032"/>
                    <a:pt x="39529" y="90032"/>
                    <a:pt x="41434" y="83364"/>
                  </a:cubicBezTo>
                  <a:cubicBezTo>
                    <a:pt x="38576" y="94794"/>
                    <a:pt x="42386" y="81459"/>
                    <a:pt x="38576" y="88126"/>
                  </a:cubicBezTo>
                  <a:cubicBezTo>
                    <a:pt x="38576" y="89079"/>
                    <a:pt x="39529" y="80507"/>
                    <a:pt x="40481" y="79554"/>
                  </a:cubicBezTo>
                  <a:cubicBezTo>
                    <a:pt x="38576" y="81459"/>
                    <a:pt x="34766" y="84317"/>
                    <a:pt x="34766" y="88126"/>
                  </a:cubicBezTo>
                  <a:cubicBezTo>
                    <a:pt x="34766" y="88126"/>
                    <a:pt x="38576" y="78601"/>
                    <a:pt x="37624" y="79554"/>
                  </a:cubicBezTo>
                  <a:cubicBezTo>
                    <a:pt x="36671" y="80507"/>
                    <a:pt x="31909" y="84317"/>
                    <a:pt x="36671" y="78601"/>
                  </a:cubicBezTo>
                  <a:cubicBezTo>
                    <a:pt x="38576" y="80507"/>
                    <a:pt x="21431" y="54789"/>
                    <a:pt x="19526" y="50979"/>
                  </a:cubicBezTo>
                  <a:cubicBezTo>
                    <a:pt x="29051" y="52884"/>
                    <a:pt x="18574" y="46217"/>
                    <a:pt x="18574" y="47169"/>
                  </a:cubicBezTo>
                  <a:cubicBezTo>
                    <a:pt x="21431" y="46217"/>
                    <a:pt x="18574" y="47169"/>
                    <a:pt x="23336" y="41454"/>
                  </a:cubicBezTo>
                  <a:cubicBezTo>
                    <a:pt x="24289" y="42407"/>
                    <a:pt x="14764" y="40501"/>
                    <a:pt x="15716" y="40501"/>
                  </a:cubicBezTo>
                  <a:cubicBezTo>
                    <a:pt x="24289" y="40501"/>
                    <a:pt x="20479" y="34787"/>
                    <a:pt x="23336" y="33834"/>
                  </a:cubicBezTo>
                  <a:cubicBezTo>
                    <a:pt x="20479" y="31929"/>
                    <a:pt x="15716" y="30976"/>
                    <a:pt x="10001" y="29072"/>
                  </a:cubicBezTo>
                  <a:cubicBezTo>
                    <a:pt x="13811" y="25262"/>
                    <a:pt x="12859" y="23357"/>
                    <a:pt x="16669" y="23357"/>
                  </a:cubicBezTo>
                  <a:cubicBezTo>
                    <a:pt x="10954" y="22404"/>
                    <a:pt x="10954" y="22404"/>
                    <a:pt x="15716" y="21451"/>
                  </a:cubicBezTo>
                  <a:cubicBezTo>
                    <a:pt x="18574" y="22404"/>
                    <a:pt x="3334" y="19547"/>
                    <a:pt x="12859" y="20499"/>
                  </a:cubicBezTo>
                  <a:cubicBezTo>
                    <a:pt x="12859" y="20499"/>
                    <a:pt x="476" y="31929"/>
                    <a:pt x="13811" y="31929"/>
                  </a:cubicBezTo>
                  <a:cubicBezTo>
                    <a:pt x="11906" y="32882"/>
                    <a:pt x="9049" y="34787"/>
                    <a:pt x="7144" y="35739"/>
                  </a:cubicBezTo>
                  <a:cubicBezTo>
                    <a:pt x="11906" y="39549"/>
                    <a:pt x="6191" y="47169"/>
                    <a:pt x="15716" y="51932"/>
                  </a:cubicBezTo>
                  <a:cubicBezTo>
                    <a:pt x="5239" y="55742"/>
                    <a:pt x="19526" y="53837"/>
                    <a:pt x="23336" y="54789"/>
                  </a:cubicBezTo>
                  <a:cubicBezTo>
                    <a:pt x="15716" y="57647"/>
                    <a:pt x="21431" y="56694"/>
                    <a:pt x="13811" y="60504"/>
                  </a:cubicBezTo>
                  <a:cubicBezTo>
                    <a:pt x="12859" y="61457"/>
                    <a:pt x="19526" y="62409"/>
                    <a:pt x="19526" y="64314"/>
                  </a:cubicBezTo>
                  <a:cubicBezTo>
                    <a:pt x="21431" y="73839"/>
                    <a:pt x="21431" y="90984"/>
                    <a:pt x="26194" y="88126"/>
                  </a:cubicBezTo>
                  <a:cubicBezTo>
                    <a:pt x="27146" y="107176"/>
                    <a:pt x="21431" y="92889"/>
                    <a:pt x="31909" y="91937"/>
                  </a:cubicBezTo>
                  <a:cubicBezTo>
                    <a:pt x="31909" y="92889"/>
                    <a:pt x="27146" y="105272"/>
                    <a:pt x="27146" y="106224"/>
                  </a:cubicBezTo>
                  <a:cubicBezTo>
                    <a:pt x="29051" y="100509"/>
                    <a:pt x="30004" y="101462"/>
                    <a:pt x="30004" y="110034"/>
                  </a:cubicBezTo>
                  <a:cubicBezTo>
                    <a:pt x="30004" y="110034"/>
                    <a:pt x="32861" y="105272"/>
                    <a:pt x="33814" y="105272"/>
                  </a:cubicBezTo>
                  <a:cubicBezTo>
                    <a:pt x="32861" y="112892"/>
                    <a:pt x="30004" y="122417"/>
                    <a:pt x="31909" y="128132"/>
                  </a:cubicBezTo>
                  <a:cubicBezTo>
                    <a:pt x="36671" y="111939"/>
                    <a:pt x="22384" y="146229"/>
                    <a:pt x="34766" y="115749"/>
                  </a:cubicBezTo>
                  <a:cubicBezTo>
                    <a:pt x="34766" y="119559"/>
                    <a:pt x="34766" y="128132"/>
                    <a:pt x="34766" y="130989"/>
                  </a:cubicBezTo>
                  <a:cubicBezTo>
                    <a:pt x="36671" y="124322"/>
                    <a:pt x="37624" y="126226"/>
                    <a:pt x="35719" y="134799"/>
                  </a:cubicBezTo>
                  <a:cubicBezTo>
                    <a:pt x="35719" y="133847"/>
                    <a:pt x="36671" y="122417"/>
                    <a:pt x="39529" y="120512"/>
                  </a:cubicBezTo>
                  <a:cubicBezTo>
                    <a:pt x="38576" y="128132"/>
                    <a:pt x="44291" y="141467"/>
                    <a:pt x="41434" y="148134"/>
                  </a:cubicBezTo>
                  <a:cubicBezTo>
                    <a:pt x="41434" y="136704"/>
                    <a:pt x="41434" y="134799"/>
                    <a:pt x="41434" y="123369"/>
                  </a:cubicBezTo>
                  <a:cubicBezTo>
                    <a:pt x="41434" y="130989"/>
                    <a:pt x="44291" y="141467"/>
                    <a:pt x="45244" y="147182"/>
                  </a:cubicBezTo>
                  <a:cubicBezTo>
                    <a:pt x="44291" y="145276"/>
                    <a:pt x="44291" y="142419"/>
                    <a:pt x="45244" y="140514"/>
                  </a:cubicBezTo>
                  <a:cubicBezTo>
                    <a:pt x="47149" y="145276"/>
                    <a:pt x="48101" y="150039"/>
                    <a:pt x="46196" y="154801"/>
                  </a:cubicBezTo>
                  <a:cubicBezTo>
                    <a:pt x="47149" y="150992"/>
                    <a:pt x="47149" y="147182"/>
                    <a:pt x="46196" y="144324"/>
                  </a:cubicBezTo>
                  <a:cubicBezTo>
                    <a:pt x="46196" y="147182"/>
                    <a:pt x="46196" y="150039"/>
                    <a:pt x="47149" y="152897"/>
                  </a:cubicBezTo>
                  <a:cubicBezTo>
                    <a:pt x="47149" y="148134"/>
                    <a:pt x="48101" y="144324"/>
                    <a:pt x="48101" y="139562"/>
                  </a:cubicBezTo>
                  <a:cubicBezTo>
                    <a:pt x="48101" y="155754"/>
                    <a:pt x="51911" y="154801"/>
                    <a:pt x="49054" y="143372"/>
                  </a:cubicBezTo>
                  <a:cubicBezTo>
                    <a:pt x="49054" y="149087"/>
                    <a:pt x="49054" y="147182"/>
                    <a:pt x="49054" y="136704"/>
                  </a:cubicBezTo>
                  <a:cubicBezTo>
                    <a:pt x="49054" y="143372"/>
                    <a:pt x="50959" y="146229"/>
                    <a:pt x="51911" y="152897"/>
                  </a:cubicBezTo>
                  <a:cubicBezTo>
                    <a:pt x="51911" y="151944"/>
                    <a:pt x="54769" y="152897"/>
                    <a:pt x="53816" y="148134"/>
                  </a:cubicBezTo>
                  <a:cubicBezTo>
                    <a:pt x="53816" y="152897"/>
                    <a:pt x="54769" y="156707"/>
                    <a:pt x="54769" y="160517"/>
                  </a:cubicBezTo>
                  <a:cubicBezTo>
                    <a:pt x="54769" y="161469"/>
                    <a:pt x="57626" y="154801"/>
                    <a:pt x="56674" y="155754"/>
                  </a:cubicBezTo>
                  <a:cubicBezTo>
                    <a:pt x="56674" y="162422"/>
                    <a:pt x="56674" y="162422"/>
                    <a:pt x="56674" y="154801"/>
                  </a:cubicBezTo>
                  <a:cubicBezTo>
                    <a:pt x="58579" y="168137"/>
                    <a:pt x="57626" y="160517"/>
                    <a:pt x="58579" y="161469"/>
                  </a:cubicBezTo>
                  <a:cubicBezTo>
                    <a:pt x="58579" y="165279"/>
                    <a:pt x="60484" y="166232"/>
                    <a:pt x="62389" y="169089"/>
                  </a:cubicBezTo>
                  <a:cubicBezTo>
                    <a:pt x="63341" y="166232"/>
                    <a:pt x="65246" y="165279"/>
                    <a:pt x="63341" y="161469"/>
                  </a:cubicBezTo>
                  <a:cubicBezTo>
                    <a:pt x="65246" y="163374"/>
                    <a:pt x="66199" y="167184"/>
                    <a:pt x="67151" y="170042"/>
                  </a:cubicBezTo>
                  <a:cubicBezTo>
                    <a:pt x="63341" y="160517"/>
                    <a:pt x="68104" y="168137"/>
                    <a:pt x="68104" y="168137"/>
                  </a:cubicBezTo>
                  <a:cubicBezTo>
                    <a:pt x="69056" y="165279"/>
                    <a:pt x="68104" y="163374"/>
                    <a:pt x="67151" y="160517"/>
                  </a:cubicBezTo>
                  <a:cubicBezTo>
                    <a:pt x="69056" y="165279"/>
                    <a:pt x="66199" y="157659"/>
                    <a:pt x="70009" y="161469"/>
                  </a:cubicBezTo>
                  <a:cubicBezTo>
                    <a:pt x="69056" y="155754"/>
                    <a:pt x="69056" y="155754"/>
                    <a:pt x="70009" y="160517"/>
                  </a:cubicBezTo>
                  <a:cubicBezTo>
                    <a:pt x="70009" y="155754"/>
                    <a:pt x="69056" y="150992"/>
                    <a:pt x="67151" y="147182"/>
                  </a:cubicBezTo>
                  <a:cubicBezTo>
                    <a:pt x="69056" y="152897"/>
                    <a:pt x="71914" y="158612"/>
                    <a:pt x="73819" y="163374"/>
                  </a:cubicBezTo>
                  <a:cubicBezTo>
                    <a:pt x="72866" y="157659"/>
                    <a:pt x="71914" y="151944"/>
                    <a:pt x="70009" y="146229"/>
                  </a:cubicBezTo>
                  <a:cubicBezTo>
                    <a:pt x="75724" y="160517"/>
                    <a:pt x="70961" y="137657"/>
                    <a:pt x="70009" y="132894"/>
                  </a:cubicBezTo>
                  <a:cubicBezTo>
                    <a:pt x="70009" y="133847"/>
                    <a:pt x="74771" y="141467"/>
                    <a:pt x="74771" y="141467"/>
                  </a:cubicBezTo>
                  <a:cubicBezTo>
                    <a:pt x="76676" y="139562"/>
                    <a:pt x="70961" y="114797"/>
                    <a:pt x="70009" y="112892"/>
                  </a:cubicBezTo>
                  <a:cubicBezTo>
                    <a:pt x="74771" y="111939"/>
                    <a:pt x="71914" y="113844"/>
                    <a:pt x="75724" y="113844"/>
                  </a:cubicBezTo>
                  <a:cubicBezTo>
                    <a:pt x="72866" y="108129"/>
                    <a:pt x="70009" y="103367"/>
                    <a:pt x="67151" y="98604"/>
                  </a:cubicBezTo>
                  <a:cubicBezTo>
                    <a:pt x="78581" y="92889"/>
                    <a:pt x="58579" y="68124"/>
                    <a:pt x="66199" y="64314"/>
                  </a:cubicBezTo>
                  <a:cubicBezTo>
                    <a:pt x="67151" y="64314"/>
                    <a:pt x="70961" y="65267"/>
                    <a:pt x="73819" y="66219"/>
                  </a:cubicBezTo>
                  <a:cubicBezTo>
                    <a:pt x="68104" y="63362"/>
                    <a:pt x="70961" y="57647"/>
                    <a:pt x="67151" y="59551"/>
                  </a:cubicBezTo>
                  <a:cubicBezTo>
                    <a:pt x="68104" y="59551"/>
                    <a:pt x="68104" y="61457"/>
                    <a:pt x="68104" y="61457"/>
                  </a:cubicBezTo>
                  <a:cubicBezTo>
                    <a:pt x="67151" y="59551"/>
                    <a:pt x="65246" y="58599"/>
                    <a:pt x="62389" y="59551"/>
                  </a:cubicBezTo>
                  <a:cubicBezTo>
                    <a:pt x="66199" y="58599"/>
                    <a:pt x="67151" y="13832"/>
                    <a:pt x="68104" y="9069"/>
                  </a:cubicBezTo>
                  <a:cubicBezTo>
                    <a:pt x="65246" y="5259"/>
                    <a:pt x="46196" y="8117"/>
                    <a:pt x="46196" y="9069"/>
                  </a:cubicBezTo>
                  <a:cubicBezTo>
                    <a:pt x="51911" y="13832"/>
                    <a:pt x="47149" y="10022"/>
                    <a:pt x="46196" y="10022"/>
                  </a:cubicBezTo>
                  <a:cubicBezTo>
                    <a:pt x="48101" y="11926"/>
                    <a:pt x="47149" y="11926"/>
                    <a:pt x="45244" y="11926"/>
                  </a:cubicBezTo>
                  <a:cubicBezTo>
                    <a:pt x="45244" y="13832"/>
                    <a:pt x="48101" y="11926"/>
                    <a:pt x="50959" y="13832"/>
                  </a:cubicBezTo>
                  <a:cubicBezTo>
                    <a:pt x="43339" y="16689"/>
                    <a:pt x="53816" y="23357"/>
                    <a:pt x="43339" y="23357"/>
                  </a:cubicBezTo>
                  <a:cubicBezTo>
                    <a:pt x="53816" y="25262"/>
                    <a:pt x="39529" y="27167"/>
                    <a:pt x="51911" y="30976"/>
                  </a:cubicBezTo>
                  <a:cubicBezTo>
                    <a:pt x="39529" y="37644"/>
                    <a:pt x="58579" y="34787"/>
                    <a:pt x="45244" y="37644"/>
                  </a:cubicBezTo>
                  <a:close/>
                  <a:moveTo>
                    <a:pt x="54769" y="67172"/>
                  </a:moveTo>
                  <a:cubicBezTo>
                    <a:pt x="54769" y="67172"/>
                    <a:pt x="53816" y="65267"/>
                    <a:pt x="54769" y="67172"/>
                  </a:cubicBezTo>
                  <a:close/>
                  <a:moveTo>
                    <a:pt x="54769" y="69076"/>
                  </a:moveTo>
                  <a:cubicBezTo>
                    <a:pt x="55721" y="68124"/>
                    <a:pt x="58579" y="68124"/>
                    <a:pt x="54769" y="69076"/>
                  </a:cubicBezTo>
                  <a:close/>
                  <a:moveTo>
                    <a:pt x="74771" y="63362"/>
                  </a:moveTo>
                  <a:cubicBezTo>
                    <a:pt x="74771" y="64314"/>
                    <a:pt x="70961" y="63362"/>
                    <a:pt x="74771" y="6336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2" name="Freeform: Shape 3581">
              <a:extLst>
                <a:ext uri="{FF2B5EF4-FFF2-40B4-BE49-F238E27FC236}">
                  <a16:creationId xmlns:a16="http://schemas.microsoft.com/office/drawing/2014/main" xmlns="" id="{D1ADBBAC-EFEA-42E0-84DF-466825ED1BBF}"/>
                </a:ext>
              </a:extLst>
            </p:cNvPr>
            <p:cNvSpPr/>
            <p:nvPr/>
          </p:nvSpPr>
          <p:spPr>
            <a:xfrm>
              <a:off x="7475549" y="6559920"/>
              <a:ext cx="9525" cy="9525"/>
            </a:xfrm>
            <a:custGeom>
              <a:avLst/>
              <a:gdLst>
                <a:gd name="connsiteX0" fmla="*/ 8244 w 9525"/>
                <a:gd name="connsiteY0" fmla="*/ 7567 h 9525"/>
                <a:gd name="connsiteX1" fmla="*/ 82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567"/>
                  </a:moveTo>
                  <a:cubicBezTo>
                    <a:pt x="7291" y="6615"/>
                    <a:pt x="6339" y="7567"/>
                    <a:pt x="82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3" name="Freeform: Shape 3582">
              <a:extLst>
                <a:ext uri="{FF2B5EF4-FFF2-40B4-BE49-F238E27FC236}">
                  <a16:creationId xmlns:a16="http://schemas.microsoft.com/office/drawing/2014/main" xmlns="" id="{9B064244-3812-4B1E-823A-2DB468BA5CB8}"/>
                </a:ext>
              </a:extLst>
            </p:cNvPr>
            <p:cNvSpPr/>
            <p:nvPr/>
          </p:nvSpPr>
          <p:spPr>
            <a:xfrm>
              <a:off x="7427648" y="656415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4" name="Freeform: Shape 3583">
              <a:extLst>
                <a:ext uri="{FF2B5EF4-FFF2-40B4-BE49-F238E27FC236}">
                  <a16:creationId xmlns:a16="http://schemas.microsoft.com/office/drawing/2014/main" xmlns="" id="{7517A51E-0725-4676-A0FC-35E80DBB4E52}"/>
                </a:ext>
              </a:extLst>
            </p:cNvPr>
            <p:cNvSpPr/>
            <p:nvPr/>
          </p:nvSpPr>
          <p:spPr>
            <a:xfrm>
              <a:off x="7455694" y="6576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5" name="Freeform: Shape 3584">
              <a:extLst>
                <a:ext uri="{FF2B5EF4-FFF2-40B4-BE49-F238E27FC236}">
                  <a16:creationId xmlns:a16="http://schemas.microsoft.com/office/drawing/2014/main" xmlns="" id="{50A318C9-5B23-4511-9EE7-C2AEA951090D}"/>
                </a:ext>
              </a:extLst>
            </p:cNvPr>
            <p:cNvSpPr/>
            <p:nvPr/>
          </p:nvSpPr>
          <p:spPr>
            <a:xfrm>
              <a:off x="7431881" y="654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6" name="Freeform: Shape 3585">
              <a:extLst>
                <a:ext uri="{FF2B5EF4-FFF2-40B4-BE49-F238E27FC236}">
                  <a16:creationId xmlns:a16="http://schemas.microsoft.com/office/drawing/2014/main" xmlns="" id="{D21E5A94-E9E0-4490-912C-486AAEDDD337}"/>
                </a:ext>
              </a:extLst>
            </p:cNvPr>
            <p:cNvSpPr/>
            <p:nvPr/>
          </p:nvSpPr>
          <p:spPr>
            <a:xfrm>
              <a:off x="7430929" y="65412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7" name="Freeform: Shape 3586">
              <a:extLst>
                <a:ext uri="{FF2B5EF4-FFF2-40B4-BE49-F238E27FC236}">
                  <a16:creationId xmlns:a16="http://schemas.microsoft.com/office/drawing/2014/main" xmlns="" id="{C1CCD533-82A4-428D-9F43-874E7D8E0ED8}"/>
                </a:ext>
              </a:extLst>
            </p:cNvPr>
            <p:cNvSpPr/>
            <p:nvPr/>
          </p:nvSpPr>
          <p:spPr>
            <a:xfrm>
              <a:off x="7429003" y="653843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8" name="Freeform: Shape 3587">
              <a:extLst>
                <a:ext uri="{FF2B5EF4-FFF2-40B4-BE49-F238E27FC236}">
                  <a16:creationId xmlns:a16="http://schemas.microsoft.com/office/drawing/2014/main" xmlns="" id="{8857B8CC-48A2-4BB7-B717-53DE9CB45BC6}"/>
                </a:ext>
              </a:extLst>
            </p:cNvPr>
            <p:cNvSpPr/>
            <p:nvPr/>
          </p:nvSpPr>
          <p:spPr>
            <a:xfrm>
              <a:off x="7450931" y="658153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7858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9" name="Freeform: Shape 3588">
              <a:extLst>
                <a:ext uri="{FF2B5EF4-FFF2-40B4-BE49-F238E27FC236}">
                  <a16:creationId xmlns:a16="http://schemas.microsoft.com/office/drawing/2014/main" xmlns="" id="{A6BC8F9A-23E8-4EBB-BB74-D58E53B1E1C0}"/>
                </a:ext>
              </a:extLst>
            </p:cNvPr>
            <p:cNvSpPr/>
            <p:nvPr/>
          </p:nvSpPr>
          <p:spPr>
            <a:xfrm>
              <a:off x="7443311" y="6581625"/>
              <a:ext cx="9525" cy="9525"/>
            </a:xfrm>
            <a:custGeom>
              <a:avLst/>
              <a:gdLst>
                <a:gd name="connsiteX0" fmla="*/ 7144 w 9525"/>
                <a:gd name="connsiteY0" fmla="*/ 8722 h 9525"/>
                <a:gd name="connsiteX1" fmla="*/ 8096 w 9525"/>
                <a:gd name="connsiteY1" fmla="*/ 7769 h 9525"/>
                <a:gd name="connsiteX2" fmla="*/ 7144 w 9525"/>
                <a:gd name="connsiteY2" fmla="*/ 87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22"/>
                  </a:moveTo>
                  <a:cubicBezTo>
                    <a:pt x="7144" y="8722"/>
                    <a:pt x="8096" y="7769"/>
                    <a:pt x="8096" y="7769"/>
                  </a:cubicBezTo>
                  <a:cubicBezTo>
                    <a:pt x="8096" y="6817"/>
                    <a:pt x="8096" y="6817"/>
                    <a:pt x="7144" y="87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0" name="Freeform: Shape 3589">
              <a:extLst>
                <a:ext uri="{FF2B5EF4-FFF2-40B4-BE49-F238E27FC236}">
                  <a16:creationId xmlns:a16="http://schemas.microsoft.com/office/drawing/2014/main" xmlns="" id="{DDC09AD3-7F9A-494A-8102-B4EC7EFF0354}"/>
                </a:ext>
              </a:extLst>
            </p:cNvPr>
            <p:cNvSpPr/>
            <p:nvPr/>
          </p:nvSpPr>
          <p:spPr>
            <a:xfrm>
              <a:off x="7451884" y="657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1" name="Freeform: Shape 3590">
              <a:extLst>
                <a:ext uri="{FF2B5EF4-FFF2-40B4-BE49-F238E27FC236}">
                  <a16:creationId xmlns:a16="http://schemas.microsoft.com/office/drawing/2014/main" xmlns="" id="{827635B3-9FB8-4241-A7D9-75D70063ADFB}"/>
                </a:ext>
              </a:extLst>
            </p:cNvPr>
            <p:cNvSpPr/>
            <p:nvPr/>
          </p:nvSpPr>
          <p:spPr>
            <a:xfrm>
              <a:off x="7444502" y="6581827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6615"/>
                    <a:pt x="7858" y="7567"/>
                  </a:cubicBezTo>
                  <a:cubicBezTo>
                    <a:pt x="6906" y="7567"/>
                    <a:pt x="6906" y="8520"/>
                    <a:pt x="7858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2" name="Freeform: Shape 3591">
              <a:extLst>
                <a:ext uri="{FF2B5EF4-FFF2-40B4-BE49-F238E27FC236}">
                  <a16:creationId xmlns:a16="http://schemas.microsoft.com/office/drawing/2014/main" xmlns="" id="{FAC9750F-1BCC-40C7-92A6-D4D7C80998C7}"/>
                </a:ext>
              </a:extLst>
            </p:cNvPr>
            <p:cNvSpPr/>
            <p:nvPr/>
          </p:nvSpPr>
          <p:spPr>
            <a:xfrm>
              <a:off x="7424790" y="651896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4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3" name="Freeform: Shape 3592">
              <a:extLst>
                <a:ext uri="{FF2B5EF4-FFF2-40B4-BE49-F238E27FC236}">
                  <a16:creationId xmlns:a16="http://schemas.microsoft.com/office/drawing/2014/main" xmlns="" id="{BEA2DAA7-F9FE-41FE-9924-843DD4E8E8E5}"/>
                </a:ext>
              </a:extLst>
            </p:cNvPr>
            <p:cNvSpPr/>
            <p:nvPr/>
          </p:nvSpPr>
          <p:spPr>
            <a:xfrm>
              <a:off x="7424261" y="65193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4" name="Freeform: Shape 3593">
              <a:extLst>
                <a:ext uri="{FF2B5EF4-FFF2-40B4-BE49-F238E27FC236}">
                  <a16:creationId xmlns:a16="http://schemas.microsoft.com/office/drawing/2014/main" xmlns="" id="{B1D07015-F45E-4507-B785-AE1FE7F52A7B}"/>
                </a:ext>
              </a:extLst>
            </p:cNvPr>
            <p:cNvSpPr/>
            <p:nvPr/>
          </p:nvSpPr>
          <p:spPr>
            <a:xfrm>
              <a:off x="7423309" y="65189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4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5" name="Freeform: Shape 3594">
              <a:extLst>
                <a:ext uri="{FF2B5EF4-FFF2-40B4-BE49-F238E27FC236}">
                  <a16:creationId xmlns:a16="http://schemas.microsoft.com/office/drawing/2014/main" xmlns="" id="{975CAF2A-2C45-4D49-A4EA-59D1F8FBDE00}"/>
                </a:ext>
              </a:extLst>
            </p:cNvPr>
            <p:cNvSpPr/>
            <p:nvPr/>
          </p:nvSpPr>
          <p:spPr>
            <a:xfrm>
              <a:off x="7426166" y="65251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6" name="Freeform: Shape 3595">
              <a:extLst>
                <a:ext uri="{FF2B5EF4-FFF2-40B4-BE49-F238E27FC236}">
                  <a16:creationId xmlns:a16="http://schemas.microsoft.com/office/drawing/2014/main" xmlns="" id="{6EFB7A35-923E-4A39-9EF9-93BE0137A671}"/>
                </a:ext>
              </a:extLst>
            </p:cNvPr>
            <p:cNvSpPr/>
            <p:nvPr/>
          </p:nvSpPr>
          <p:spPr>
            <a:xfrm>
              <a:off x="7427119" y="652446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8096" y="3969"/>
                    <a:pt x="7144" y="9684"/>
                    <a:pt x="7144" y="96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7" name="Freeform: Shape 3596">
              <a:extLst>
                <a:ext uri="{FF2B5EF4-FFF2-40B4-BE49-F238E27FC236}">
                  <a16:creationId xmlns:a16="http://schemas.microsoft.com/office/drawing/2014/main" xmlns="" id="{B8B502D4-21D1-4292-A2BD-B570B0D8215E}"/>
                </a:ext>
              </a:extLst>
            </p:cNvPr>
            <p:cNvSpPr/>
            <p:nvPr/>
          </p:nvSpPr>
          <p:spPr>
            <a:xfrm>
              <a:off x="7415900" y="653733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5027" y="6339"/>
                    <a:pt x="8837" y="7291"/>
                    <a:pt x="8837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8" name="Freeform: Shape 3597">
              <a:extLst>
                <a:ext uri="{FF2B5EF4-FFF2-40B4-BE49-F238E27FC236}">
                  <a16:creationId xmlns:a16="http://schemas.microsoft.com/office/drawing/2014/main" xmlns="" id="{9B1229AC-8658-4BCA-A333-DADC6D3E9B4A}"/>
                </a:ext>
              </a:extLst>
            </p:cNvPr>
            <p:cNvSpPr/>
            <p:nvPr/>
          </p:nvSpPr>
          <p:spPr>
            <a:xfrm>
              <a:off x="7415689" y="6542932"/>
              <a:ext cx="9525" cy="9525"/>
            </a:xfrm>
            <a:custGeom>
              <a:avLst/>
              <a:gdLst>
                <a:gd name="connsiteX0" fmla="*/ 9049 w 9525"/>
                <a:gd name="connsiteY0" fmla="*/ 7411 h 9525"/>
                <a:gd name="connsiteX1" fmla="*/ 7144 w 9525"/>
                <a:gd name="connsiteY1" fmla="*/ 8363 h 9525"/>
                <a:gd name="connsiteX2" fmla="*/ 9049 w 9525"/>
                <a:gd name="connsiteY2" fmla="*/ 741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1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8096" y="8363"/>
                    <a:pt x="8096" y="8363"/>
                    <a:pt x="9049" y="741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9" name="Freeform: Shape 3598">
              <a:extLst>
                <a:ext uri="{FF2B5EF4-FFF2-40B4-BE49-F238E27FC236}">
                  <a16:creationId xmlns:a16="http://schemas.microsoft.com/office/drawing/2014/main" xmlns="" id="{D28F52A1-0921-4D2F-A3A0-764288705CC7}"/>
                </a:ext>
              </a:extLst>
            </p:cNvPr>
            <p:cNvSpPr/>
            <p:nvPr/>
          </p:nvSpPr>
          <p:spPr>
            <a:xfrm>
              <a:off x="7426166" y="657558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7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8097"/>
                  </a:lnTo>
                  <a:cubicBezTo>
                    <a:pt x="8096" y="8097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0" name="Freeform: Shape 3599">
              <a:extLst>
                <a:ext uri="{FF2B5EF4-FFF2-40B4-BE49-F238E27FC236}">
                  <a16:creationId xmlns:a16="http://schemas.microsoft.com/office/drawing/2014/main" xmlns="" id="{5DED7D5F-0592-4AA0-8380-7CC3AC732CB2}"/>
                </a:ext>
              </a:extLst>
            </p:cNvPr>
            <p:cNvSpPr/>
            <p:nvPr/>
          </p:nvSpPr>
          <p:spPr>
            <a:xfrm>
              <a:off x="7443111" y="6573663"/>
              <a:ext cx="9525" cy="9525"/>
            </a:xfrm>
            <a:custGeom>
              <a:avLst/>
              <a:gdLst>
                <a:gd name="connsiteX0" fmla="*/ 7344 w 9525"/>
                <a:gd name="connsiteY0" fmla="*/ 9064 h 9525"/>
                <a:gd name="connsiteX1" fmla="*/ 7344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064"/>
                  </a:moveTo>
                  <a:cubicBezTo>
                    <a:pt x="9249" y="4301"/>
                    <a:pt x="6392" y="10017"/>
                    <a:pt x="7344" y="90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1" name="Freeform: Shape 3600">
              <a:extLst>
                <a:ext uri="{FF2B5EF4-FFF2-40B4-BE49-F238E27FC236}">
                  <a16:creationId xmlns:a16="http://schemas.microsoft.com/office/drawing/2014/main" xmlns="" id="{4B45F1C1-264D-40CA-A9FF-A858C592DB65}"/>
                </a:ext>
              </a:extLst>
            </p:cNvPr>
            <p:cNvSpPr/>
            <p:nvPr/>
          </p:nvSpPr>
          <p:spPr>
            <a:xfrm>
              <a:off x="7429776" y="6591226"/>
              <a:ext cx="9525" cy="9525"/>
            </a:xfrm>
            <a:custGeom>
              <a:avLst/>
              <a:gdLst>
                <a:gd name="connsiteX0" fmla="*/ 7344 w 9525"/>
                <a:gd name="connsiteY0" fmla="*/ 7694 h 9525"/>
                <a:gd name="connsiteX1" fmla="*/ 734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694"/>
                  </a:moveTo>
                  <a:cubicBezTo>
                    <a:pt x="6392" y="5789"/>
                    <a:pt x="9249" y="9599"/>
                    <a:pt x="7344" y="76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2" name="Freeform: Shape 3601">
              <a:extLst>
                <a:ext uri="{FF2B5EF4-FFF2-40B4-BE49-F238E27FC236}">
                  <a16:creationId xmlns:a16="http://schemas.microsoft.com/office/drawing/2014/main" xmlns="" id="{63C766F9-284B-4031-8B10-96095FBE3591}"/>
                </a:ext>
              </a:extLst>
            </p:cNvPr>
            <p:cNvSpPr/>
            <p:nvPr/>
          </p:nvSpPr>
          <p:spPr>
            <a:xfrm>
              <a:off x="7459504" y="6652736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7144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7144" y="7144"/>
                  </a:lnTo>
                  <a:cubicBezTo>
                    <a:pt x="7144" y="9049"/>
                    <a:pt x="7144" y="16669"/>
                    <a:pt x="7144" y="147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3" name="Freeform: Shape 3602">
              <a:extLst>
                <a:ext uri="{FF2B5EF4-FFF2-40B4-BE49-F238E27FC236}">
                  <a16:creationId xmlns:a16="http://schemas.microsoft.com/office/drawing/2014/main" xmlns="" id="{6EE82599-DCE4-4A75-9B0B-4627793C118C}"/>
                </a:ext>
              </a:extLst>
            </p:cNvPr>
            <p:cNvSpPr/>
            <p:nvPr/>
          </p:nvSpPr>
          <p:spPr>
            <a:xfrm>
              <a:off x="7467124" y="6665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0001"/>
                    <a:pt x="8096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4" name="Freeform: Shape 3603">
              <a:extLst>
                <a:ext uri="{FF2B5EF4-FFF2-40B4-BE49-F238E27FC236}">
                  <a16:creationId xmlns:a16="http://schemas.microsoft.com/office/drawing/2014/main" xmlns="" id="{A4FE2FCD-B3E2-4A21-A29F-489BB48BE31A}"/>
                </a:ext>
              </a:extLst>
            </p:cNvPr>
            <p:cNvSpPr/>
            <p:nvPr/>
          </p:nvSpPr>
          <p:spPr>
            <a:xfrm>
              <a:off x="7482364" y="6634570"/>
              <a:ext cx="9525" cy="9525"/>
            </a:xfrm>
            <a:custGeom>
              <a:avLst/>
              <a:gdLst>
                <a:gd name="connsiteX0" fmla="*/ 7144 w 9525"/>
                <a:gd name="connsiteY0" fmla="*/ 7212 h 9525"/>
                <a:gd name="connsiteX1" fmla="*/ 7144 w 9525"/>
                <a:gd name="connsiteY1" fmla="*/ 721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12"/>
                  </a:moveTo>
                  <a:cubicBezTo>
                    <a:pt x="10954" y="15784"/>
                    <a:pt x="7144" y="6259"/>
                    <a:pt x="7144" y="721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5" name="Freeform: Shape 3604">
              <a:extLst>
                <a:ext uri="{FF2B5EF4-FFF2-40B4-BE49-F238E27FC236}">
                  <a16:creationId xmlns:a16="http://schemas.microsoft.com/office/drawing/2014/main" xmlns="" id="{183F80FC-653A-439D-99F7-DEFE25DE9EC0}"/>
                </a:ext>
              </a:extLst>
            </p:cNvPr>
            <p:cNvSpPr/>
            <p:nvPr/>
          </p:nvSpPr>
          <p:spPr>
            <a:xfrm>
              <a:off x="7196593" y="5894451"/>
              <a:ext cx="9525" cy="9525"/>
            </a:xfrm>
            <a:custGeom>
              <a:avLst/>
              <a:gdLst>
                <a:gd name="connsiteX0" fmla="*/ 9069 w 9525"/>
                <a:gd name="connsiteY0" fmla="*/ 7239 h 9525"/>
                <a:gd name="connsiteX1" fmla="*/ 9069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239"/>
                  </a:moveTo>
                  <a:cubicBezTo>
                    <a:pt x="8117" y="6286"/>
                    <a:pt x="5259" y="12954"/>
                    <a:pt x="9069" y="72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6" name="Freeform: Shape 3605">
              <a:extLst>
                <a:ext uri="{FF2B5EF4-FFF2-40B4-BE49-F238E27FC236}">
                  <a16:creationId xmlns:a16="http://schemas.microsoft.com/office/drawing/2014/main" xmlns="" id="{CBE01717-EF34-4CAE-8E3C-F2EEA3FD1055}"/>
                </a:ext>
              </a:extLst>
            </p:cNvPr>
            <p:cNvSpPr/>
            <p:nvPr/>
          </p:nvSpPr>
          <p:spPr>
            <a:xfrm>
              <a:off x="7189946" y="5898970"/>
              <a:ext cx="19050" cy="19050"/>
            </a:xfrm>
            <a:custGeom>
              <a:avLst/>
              <a:gdLst>
                <a:gd name="connsiteX0" fmla="*/ 7144 w 19050"/>
                <a:gd name="connsiteY0" fmla="*/ 14149 h 19050"/>
                <a:gd name="connsiteX1" fmla="*/ 11906 w 19050"/>
                <a:gd name="connsiteY1" fmla="*/ 10340 h 19050"/>
                <a:gd name="connsiteX2" fmla="*/ 7144 w 19050"/>
                <a:gd name="connsiteY2" fmla="*/ 1414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4149"/>
                  </a:moveTo>
                  <a:cubicBezTo>
                    <a:pt x="15716" y="32247"/>
                    <a:pt x="9049" y="8435"/>
                    <a:pt x="11906" y="10340"/>
                  </a:cubicBezTo>
                  <a:cubicBezTo>
                    <a:pt x="3334" y="-138"/>
                    <a:pt x="16669" y="18912"/>
                    <a:pt x="7144" y="141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7" name="Freeform: Shape 3606">
              <a:extLst>
                <a:ext uri="{FF2B5EF4-FFF2-40B4-BE49-F238E27FC236}">
                  <a16:creationId xmlns:a16="http://schemas.microsoft.com/office/drawing/2014/main" xmlns="" id="{9DA29EC4-F13A-4C65-B1CA-23BB03C54E2C}"/>
                </a:ext>
              </a:extLst>
            </p:cNvPr>
            <p:cNvSpPr/>
            <p:nvPr/>
          </p:nvSpPr>
          <p:spPr>
            <a:xfrm>
              <a:off x="7149941" y="609552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8" name="Freeform: Shape 3607">
              <a:extLst>
                <a:ext uri="{FF2B5EF4-FFF2-40B4-BE49-F238E27FC236}">
                  <a16:creationId xmlns:a16="http://schemas.microsoft.com/office/drawing/2014/main" xmlns="" id="{332C22D2-D79A-41C9-AF00-32C4D2BBC23A}"/>
                </a:ext>
              </a:extLst>
            </p:cNvPr>
            <p:cNvSpPr/>
            <p:nvPr/>
          </p:nvSpPr>
          <p:spPr>
            <a:xfrm>
              <a:off x="7126367" y="621268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7858" y="8096"/>
                    <a:pt x="7858" y="8096"/>
                    <a:pt x="7858" y="7144"/>
                  </a:cubicBezTo>
                  <a:cubicBezTo>
                    <a:pt x="6906" y="9049"/>
                    <a:pt x="6906" y="9049"/>
                    <a:pt x="7858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9" name="Freeform: Shape 3608">
              <a:extLst>
                <a:ext uri="{FF2B5EF4-FFF2-40B4-BE49-F238E27FC236}">
                  <a16:creationId xmlns:a16="http://schemas.microsoft.com/office/drawing/2014/main" xmlns="" id="{0A7E73E1-4FDA-4D00-A2FA-AB73C55D12E0}"/>
                </a:ext>
              </a:extLst>
            </p:cNvPr>
            <p:cNvSpPr/>
            <p:nvPr/>
          </p:nvSpPr>
          <p:spPr>
            <a:xfrm>
              <a:off x="7119461" y="62336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0" name="Freeform: Shape 3609">
              <a:extLst>
                <a:ext uri="{FF2B5EF4-FFF2-40B4-BE49-F238E27FC236}">
                  <a16:creationId xmlns:a16="http://schemas.microsoft.com/office/drawing/2014/main" xmlns="" id="{2B7D6FD6-5FC5-439A-AB67-C05E2CDE4FD8}"/>
                </a:ext>
              </a:extLst>
            </p:cNvPr>
            <p:cNvSpPr/>
            <p:nvPr/>
          </p:nvSpPr>
          <p:spPr>
            <a:xfrm>
              <a:off x="7148036" y="609647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10001"/>
                  </a:lnTo>
                  <a:cubicBezTo>
                    <a:pt x="9049" y="10954"/>
                    <a:pt x="9049" y="9049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1" name="Freeform: Shape 3610">
              <a:extLst>
                <a:ext uri="{FF2B5EF4-FFF2-40B4-BE49-F238E27FC236}">
                  <a16:creationId xmlns:a16="http://schemas.microsoft.com/office/drawing/2014/main" xmlns="" id="{1C01D678-36EB-4A9E-8B0D-53CE318D2C8E}"/>
                </a:ext>
              </a:extLst>
            </p:cNvPr>
            <p:cNvSpPr/>
            <p:nvPr/>
          </p:nvSpPr>
          <p:spPr>
            <a:xfrm>
              <a:off x="7192804" y="5932089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5796"/>
                    <a:pt x="7144" y="7700"/>
                    <a:pt x="714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2" name="Freeform: Shape 3611">
              <a:extLst>
                <a:ext uri="{FF2B5EF4-FFF2-40B4-BE49-F238E27FC236}">
                  <a16:creationId xmlns:a16="http://schemas.microsoft.com/office/drawing/2014/main" xmlns="" id="{7AA11B51-3E39-4EDA-9737-F40AF0959B56}"/>
                </a:ext>
              </a:extLst>
            </p:cNvPr>
            <p:cNvSpPr/>
            <p:nvPr/>
          </p:nvSpPr>
          <p:spPr>
            <a:xfrm>
              <a:off x="7156185" y="6041744"/>
              <a:ext cx="9525" cy="9525"/>
            </a:xfrm>
            <a:custGeom>
              <a:avLst/>
              <a:gdLst>
                <a:gd name="connsiteX0" fmla="*/ 7567 w 9525"/>
                <a:gd name="connsiteY0" fmla="*/ 9488 h 9525"/>
                <a:gd name="connsiteX1" fmla="*/ 756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488"/>
                  </a:moveTo>
                  <a:cubicBezTo>
                    <a:pt x="7567" y="8536"/>
                    <a:pt x="6615" y="4726"/>
                    <a:pt x="7567" y="94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3" name="Freeform: Shape 3612">
              <a:extLst>
                <a:ext uri="{FF2B5EF4-FFF2-40B4-BE49-F238E27FC236}">
                  <a16:creationId xmlns:a16="http://schemas.microsoft.com/office/drawing/2014/main" xmlns="" id="{605F425E-7A54-4969-A6D3-D9BDD8125EE7}"/>
                </a:ext>
              </a:extLst>
            </p:cNvPr>
            <p:cNvSpPr/>
            <p:nvPr/>
          </p:nvSpPr>
          <p:spPr>
            <a:xfrm>
              <a:off x="7163039" y="6003769"/>
              <a:ext cx="9525" cy="9525"/>
            </a:xfrm>
            <a:custGeom>
              <a:avLst/>
              <a:gdLst>
                <a:gd name="connsiteX0" fmla="*/ 7380 w 9525"/>
                <a:gd name="connsiteY0" fmla="*/ 7458 h 9525"/>
                <a:gd name="connsiteX1" fmla="*/ 7380 w 9525"/>
                <a:gd name="connsiteY1" fmla="*/ 7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80" y="7458"/>
                  </a:moveTo>
                  <a:cubicBezTo>
                    <a:pt x="5476" y="13173"/>
                    <a:pt x="15953" y="5553"/>
                    <a:pt x="7380" y="74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4" name="Freeform: Shape 3613">
              <a:extLst>
                <a:ext uri="{FF2B5EF4-FFF2-40B4-BE49-F238E27FC236}">
                  <a16:creationId xmlns:a16="http://schemas.microsoft.com/office/drawing/2014/main" xmlns="" id="{8869C2AE-384F-4E10-A350-F9FA29C30C33}"/>
                </a:ext>
              </a:extLst>
            </p:cNvPr>
            <p:cNvSpPr/>
            <p:nvPr/>
          </p:nvSpPr>
          <p:spPr>
            <a:xfrm>
              <a:off x="7179707" y="594026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5" name="Freeform: Shape 3614">
              <a:extLst>
                <a:ext uri="{FF2B5EF4-FFF2-40B4-BE49-F238E27FC236}">
                  <a16:creationId xmlns:a16="http://schemas.microsoft.com/office/drawing/2014/main" xmlns="" id="{18812CD5-26EC-42E9-95DB-6DE68D1FE799}"/>
                </a:ext>
              </a:extLst>
            </p:cNvPr>
            <p:cNvSpPr/>
            <p:nvPr/>
          </p:nvSpPr>
          <p:spPr>
            <a:xfrm>
              <a:off x="7149941" y="60726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6" name="Freeform: Shape 3615">
              <a:extLst>
                <a:ext uri="{FF2B5EF4-FFF2-40B4-BE49-F238E27FC236}">
                  <a16:creationId xmlns:a16="http://schemas.microsoft.com/office/drawing/2014/main" xmlns="" id="{A3F479AC-8B68-430D-9D58-AB7295C68B73}"/>
                </a:ext>
              </a:extLst>
            </p:cNvPr>
            <p:cNvSpPr/>
            <p:nvPr/>
          </p:nvSpPr>
          <p:spPr>
            <a:xfrm>
              <a:off x="7140416" y="583382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7" name="Freeform: Shape 3616">
              <a:extLst>
                <a:ext uri="{FF2B5EF4-FFF2-40B4-BE49-F238E27FC236}">
                  <a16:creationId xmlns:a16="http://schemas.microsoft.com/office/drawing/2014/main" xmlns="" id="{A70FC90C-A5CC-42D2-84FC-6CF2356EFC36}"/>
                </a:ext>
              </a:extLst>
            </p:cNvPr>
            <p:cNvSpPr/>
            <p:nvPr/>
          </p:nvSpPr>
          <p:spPr>
            <a:xfrm>
              <a:off x="7163276" y="5790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8" name="Freeform: Shape 3617">
              <a:extLst>
                <a:ext uri="{FF2B5EF4-FFF2-40B4-BE49-F238E27FC236}">
                  <a16:creationId xmlns:a16="http://schemas.microsoft.com/office/drawing/2014/main" xmlns="" id="{8ED8CA7E-731A-4926-A5B5-8F504782B502}"/>
                </a:ext>
              </a:extLst>
            </p:cNvPr>
            <p:cNvSpPr/>
            <p:nvPr/>
          </p:nvSpPr>
          <p:spPr>
            <a:xfrm>
              <a:off x="7108984" y="627006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9" name="Freeform: Shape 3618">
              <a:extLst>
                <a:ext uri="{FF2B5EF4-FFF2-40B4-BE49-F238E27FC236}">
                  <a16:creationId xmlns:a16="http://schemas.microsoft.com/office/drawing/2014/main" xmlns="" id="{07233E0D-2529-40F1-8F5F-7C2B87668417}"/>
                </a:ext>
              </a:extLst>
            </p:cNvPr>
            <p:cNvSpPr/>
            <p:nvPr/>
          </p:nvSpPr>
          <p:spPr>
            <a:xfrm>
              <a:off x="7049929" y="6455254"/>
              <a:ext cx="19050" cy="19050"/>
            </a:xfrm>
            <a:custGeom>
              <a:avLst/>
              <a:gdLst>
                <a:gd name="connsiteX0" fmla="*/ 12859 w 19050"/>
                <a:gd name="connsiteY0" fmla="*/ 10316 h 19050"/>
                <a:gd name="connsiteX1" fmla="*/ 7144 w 19050"/>
                <a:gd name="connsiteY1" fmla="*/ 8410 h 19050"/>
                <a:gd name="connsiteX2" fmla="*/ 12859 w 19050"/>
                <a:gd name="connsiteY2" fmla="*/ 10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0316"/>
                  </a:moveTo>
                  <a:cubicBezTo>
                    <a:pt x="10001" y="14126"/>
                    <a:pt x="10954" y="3648"/>
                    <a:pt x="7144" y="8410"/>
                  </a:cubicBezTo>
                  <a:cubicBezTo>
                    <a:pt x="8096" y="8410"/>
                    <a:pt x="10001" y="15078"/>
                    <a:pt x="12859" y="103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0" name="Freeform: Shape 3619">
              <a:extLst>
                <a:ext uri="{FF2B5EF4-FFF2-40B4-BE49-F238E27FC236}">
                  <a16:creationId xmlns:a16="http://schemas.microsoft.com/office/drawing/2014/main" xmlns="" id="{82313AAE-ECA4-4AC9-AFC2-F3EC9144F841}"/>
                </a:ext>
              </a:extLst>
            </p:cNvPr>
            <p:cNvSpPr/>
            <p:nvPr/>
          </p:nvSpPr>
          <p:spPr>
            <a:xfrm>
              <a:off x="7192804" y="59355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8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8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1" name="Freeform: Shape 3620">
              <a:extLst>
                <a:ext uri="{FF2B5EF4-FFF2-40B4-BE49-F238E27FC236}">
                  <a16:creationId xmlns:a16="http://schemas.microsoft.com/office/drawing/2014/main" xmlns="" id="{6438BC8E-D773-4B12-B1DB-449BB0622758}"/>
                </a:ext>
              </a:extLst>
            </p:cNvPr>
            <p:cNvSpPr/>
            <p:nvPr/>
          </p:nvSpPr>
          <p:spPr>
            <a:xfrm>
              <a:off x="7048553" y="64565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7"/>
                    <a:pt x="6615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2" name="Freeform: Shape 3621">
              <a:extLst>
                <a:ext uri="{FF2B5EF4-FFF2-40B4-BE49-F238E27FC236}">
                  <a16:creationId xmlns:a16="http://schemas.microsoft.com/office/drawing/2014/main" xmlns="" id="{C296E823-DA65-400A-B4D3-54175CBE2158}"/>
                </a:ext>
              </a:extLst>
            </p:cNvPr>
            <p:cNvSpPr/>
            <p:nvPr/>
          </p:nvSpPr>
          <p:spPr>
            <a:xfrm>
              <a:off x="7095649" y="639365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3" name="Freeform: Shape 3622">
              <a:extLst>
                <a:ext uri="{FF2B5EF4-FFF2-40B4-BE49-F238E27FC236}">
                  <a16:creationId xmlns:a16="http://schemas.microsoft.com/office/drawing/2014/main" xmlns="" id="{E89007B2-5362-4E72-9946-B867AF2E2AFE}"/>
                </a:ext>
              </a:extLst>
            </p:cNvPr>
            <p:cNvSpPr/>
            <p:nvPr/>
          </p:nvSpPr>
          <p:spPr>
            <a:xfrm>
              <a:off x="7109936" y="629364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8096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4" name="Freeform: Shape 3623">
              <a:extLst>
                <a:ext uri="{FF2B5EF4-FFF2-40B4-BE49-F238E27FC236}">
                  <a16:creationId xmlns:a16="http://schemas.microsoft.com/office/drawing/2014/main" xmlns="" id="{134E94E1-F06E-4C8B-A068-F27BCD32B086}"/>
                </a:ext>
              </a:extLst>
            </p:cNvPr>
            <p:cNvSpPr/>
            <p:nvPr/>
          </p:nvSpPr>
          <p:spPr>
            <a:xfrm>
              <a:off x="7091992" y="6427506"/>
              <a:ext cx="9525" cy="9525"/>
            </a:xfrm>
            <a:custGeom>
              <a:avLst/>
              <a:gdLst>
                <a:gd name="connsiteX0" fmla="*/ 8896 w 9525"/>
                <a:gd name="connsiteY0" fmla="*/ 7583 h 9525"/>
                <a:gd name="connsiteX1" fmla="*/ 8896 w 9525"/>
                <a:gd name="connsiteY1" fmla="*/ 758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583"/>
                  </a:moveTo>
                  <a:cubicBezTo>
                    <a:pt x="4133" y="17108"/>
                    <a:pt x="10801" y="4726"/>
                    <a:pt x="8896" y="758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5" name="Freeform: Shape 3624">
              <a:extLst>
                <a:ext uri="{FF2B5EF4-FFF2-40B4-BE49-F238E27FC236}">
                  <a16:creationId xmlns:a16="http://schemas.microsoft.com/office/drawing/2014/main" xmlns="" id="{DF536B02-FAB7-4403-A365-84CA1D20CCA3}"/>
                </a:ext>
              </a:extLst>
            </p:cNvPr>
            <p:cNvSpPr/>
            <p:nvPr/>
          </p:nvSpPr>
          <p:spPr>
            <a:xfrm>
              <a:off x="7087076" y="646096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6" name="Freeform: Shape 3625">
              <a:extLst>
                <a:ext uri="{FF2B5EF4-FFF2-40B4-BE49-F238E27FC236}">
                  <a16:creationId xmlns:a16="http://schemas.microsoft.com/office/drawing/2014/main" xmlns="" id="{D2CF02AD-9ED3-4FBE-9AEC-4FD0AE7FB5AE}"/>
                </a:ext>
              </a:extLst>
            </p:cNvPr>
            <p:cNvSpPr/>
            <p:nvPr/>
          </p:nvSpPr>
          <p:spPr>
            <a:xfrm>
              <a:off x="7122319" y="5935548"/>
              <a:ext cx="9525" cy="9525"/>
            </a:xfrm>
            <a:custGeom>
              <a:avLst/>
              <a:gdLst>
                <a:gd name="connsiteX0" fmla="*/ 7144 w 9525"/>
                <a:gd name="connsiteY0" fmla="*/ 9957 h 9525"/>
                <a:gd name="connsiteX1" fmla="*/ 10001 w 9525"/>
                <a:gd name="connsiteY1" fmla="*/ 9004 h 9525"/>
                <a:gd name="connsiteX2" fmla="*/ 7144 w 9525"/>
                <a:gd name="connsiteY2" fmla="*/ 99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957"/>
                  </a:moveTo>
                  <a:cubicBezTo>
                    <a:pt x="8096" y="9004"/>
                    <a:pt x="9049" y="9004"/>
                    <a:pt x="10001" y="9004"/>
                  </a:cubicBezTo>
                  <a:cubicBezTo>
                    <a:pt x="8096" y="9004"/>
                    <a:pt x="8096" y="4242"/>
                    <a:pt x="7144" y="99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7" name="Freeform: Shape 3626">
              <a:extLst>
                <a:ext uri="{FF2B5EF4-FFF2-40B4-BE49-F238E27FC236}">
                  <a16:creationId xmlns:a16="http://schemas.microsoft.com/office/drawing/2014/main" xmlns="" id="{85E171A9-6ACA-461F-90F6-EA0186BDCC25}"/>
                </a:ext>
              </a:extLst>
            </p:cNvPr>
            <p:cNvSpPr/>
            <p:nvPr/>
          </p:nvSpPr>
          <p:spPr>
            <a:xfrm>
              <a:off x="7191851" y="5933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8" name="Freeform: Shape 3627">
              <a:extLst>
                <a:ext uri="{FF2B5EF4-FFF2-40B4-BE49-F238E27FC236}">
                  <a16:creationId xmlns:a16="http://schemas.microsoft.com/office/drawing/2014/main" xmlns="" id="{A9E68D83-F339-4EA8-BC8F-034B808608E8}"/>
                </a:ext>
              </a:extLst>
            </p:cNvPr>
            <p:cNvSpPr/>
            <p:nvPr/>
          </p:nvSpPr>
          <p:spPr>
            <a:xfrm>
              <a:off x="7114699" y="643366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2859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2859"/>
                  </a:lnTo>
                  <a:cubicBezTo>
                    <a:pt x="7144" y="10953"/>
                    <a:pt x="7144" y="9049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9" name="Freeform: Shape 3628">
              <a:extLst>
                <a:ext uri="{FF2B5EF4-FFF2-40B4-BE49-F238E27FC236}">
                  <a16:creationId xmlns:a16="http://schemas.microsoft.com/office/drawing/2014/main" xmlns="" id="{8AA9E20E-B2E7-4CDA-A713-B8AB8D4D0B50}"/>
                </a:ext>
              </a:extLst>
            </p:cNvPr>
            <p:cNvSpPr/>
            <p:nvPr/>
          </p:nvSpPr>
          <p:spPr>
            <a:xfrm>
              <a:off x="7075646" y="61841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0" name="Freeform: Shape 3629">
              <a:extLst>
                <a:ext uri="{FF2B5EF4-FFF2-40B4-BE49-F238E27FC236}">
                  <a16:creationId xmlns:a16="http://schemas.microsoft.com/office/drawing/2014/main" xmlns="" id="{F80FE04B-609F-4510-9A68-0BF7DF6C80A8}"/>
                </a:ext>
              </a:extLst>
            </p:cNvPr>
            <p:cNvSpPr/>
            <p:nvPr/>
          </p:nvSpPr>
          <p:spPr>
            <a:xfrm>
              <a:off x="7109076" y="6455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14764"/>
                    <a:pt x="990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1" name="Freeform: Shape 3630">
              <a:extLst>
                <a:ext uri="{FF2B5EF4-FFF2-40B4-BE49-F238E27FC236}">
                  <a16:creationId xmlns:a16="http://schemas.microsoft.com/office/drawing/2014/main" xmlns="" id="{510D44EC-5647-4442-B864-70B93104BF26}"/>
                </a:ext>
              </a:extLst>
            </p:cNvPr>
            <p:cNvSpPr/>
            <p:nvPr/>
          </p:nvSpPr>
          <p:spPr>
            <a:xfrm>
              <a:off x="7125176" y="5937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2" name="Freeform: Shape 3631">
              <a:extLst>
                <a:ext uri="{FF2B5EF4-FFF2-40B4-BE49-F238E27FC236}">
                  <a16:creationId xmlns:a16="http://schemas.microsoft.com/office/drawing/2014/main" xmlns="" id="{25E3610E-1B1B-4981-B2B5-0D80F67C1B66}"/>
                </a:ext>
              </a:extLst>
            </p:cNvPr>
            <p:cNvSpPr/>
            <p:nvPr/>
          </p:nvSpPr>
          <p:spPr>
            <a:xfrm>
              <a:off x="7024896" y="5789541"/>
              <a:ext cx="180975" cy="771525"/>
            </a:xfrm>
            <a:custGeom>
              <a:avLst/>
              <a:gdLst>
                <a:gd name="connsiteX0" fmla="*/ 107424 w 180975"/>
                <a:gd name="connsiteY0" fmla="*/ 117863 h 771525"/>
                <a:gd name="connsiteX1" fmla="*/ 111235 w 180975"/>
                <a:gd name="connsiteY1" fmla="*/ 160726 h 771525"/>
                <a:gd name="connsiteX2" fmla="*/ 110282 w 180975"/>
                <a:gd name="connsiteY2" fmla="*/ 160726 h 771525"/>
                <a:gd name="connsiteX3" fmla="*/ 107424 w 180975"/>
                <a:gd name="connsiteY3" fmla="*/ 171203 h 771525"/>
                <a:gd name="connsiteX4" fmla="*/ 106472 w 180975"/>
                <a:gd name="connsiteY4" fmla="*/ 161678 h 771525"/>
                <a:gd name="connsiteX5" fmla="*/ 100757 w 180975"/>
                <a:gd name="connsiteY5" fmla="*/ 160726 h 771525"/>
                <a:gd name="connsiteX6" fmla="*/ 95995 w 180975"/>
                <a:gd name="connsiteY6" fmla="*/ 212161 h 771525"/>
                <a:gd name="connsiteX7" fmla="*/ 75992 w 180975"/>
                <a:gd name="connsiteY7" fmla="*/ 307411 h 771525"/>
                <a:gd name="connsiteX8" fmla="*/ 76945 w 180975"/>
                <a:gd name="connsiteY8" fmla="*/ 319793 h 771525"/>
                <a:gd name="connsiteX9" fmla="*/ 48370 w 180975"/>
                <a:gd name="connsiteY9" fmla="*/ 467431 h 771525"/>
                <a:gd name="connsiteX10" fmla="*/ 48370 w 180975"/>
                <a:gd name="connsiteY10" fmla="*/ 469336 h 771525"/>
                <a:gd name="connsiteX11" fmla="*/ 32177 w 180975"/>
                <a:gd name="connsiteY11" fmla="*/ 595066 h 771525"/>
                <a:gd name="connsiteX12" fmla="*/ 57895 w 180975"/>
                <a:gd name="connsiteY12" fmla="*/ 764611 h 771525"/>
                <a:gd name="connsiteX13" fmla="*/ 101710 w 180975"/>
                <a:gd name="connsiteY13" fmla="*/ 589351 h 771525"/>
                <a:gd name="connsiteX14" fmla="*/ 104567 w 180975"/>
                <a:gd name="connsiteY14" fmla="*/ 601733 h 771525"/>
                <a:gd name="connsiteX15" fmla="*/ 111235 w 180975"/>
                <a:gd name="connsiteY15" fmla="*/ 513151 h 771525"/>
                <a:gd name="connsiteX16" fmla="*/ 104567 w 180975"/>
                <a:gd name="connsiteY16" fmla="*/ 501721 h 771525"/>
                <a:gd name="connsiteX17" fmla="*/ 121712 w 180975"/>
                <a:gd name="connsiteY17" fmla="*/ 439808 h 771525"/>
                <a:gd name="connsiteX18" fmla="*/ 122664 w 180975"/>
                <a:gd name="connsiteY18" fmla="*/ 431236 h 771525"/>
                <a:gd name="connsiteX19" fmla="*/ 130285 w 180975"/>
                <a:gd name="connsiteY19" fmla="*/ 375991 h 771525"/>
                <a:gd name="connsiteX20" fmla="*/ 134095 w 180975"/>
                <a:gd name="connsiteY20" fmla="*/ 379801 h 771525"/>
                <a:gd name="connsiteX21" fmla="*/ 152192 w 180975"/>
                <a:gd name="connsiteY21" fmla="*/ 272168 h 771525"/>
                <a:gd name="connsiteX22" fmla="*/ 147429 w 180975"/>
                <a:gd name="connsiteY22" fmla="*/ 258833 h 771525"/>
                <a:gd name="connsiteX23" fmla="*/ 153145 w 180975"/>
                <a:gd name="connsiteY23" fmla="*/ 234068 h 771525"/>
                <a:gd name="connsiteX24" fmla="*/ 156002 w 180975"/>
                <a:gd name="connsiteY24" fmla="*/ 212161 h 771525"/>
                <a:gd name="connsiteX25" fmla="*/ 164574 w 180975"/>
                <a:gd name="connsiteY25" fmla="*/ 159773 h 771525"/>
                <a:gd name="connsiteX26" fmla="*/ 174099 w 180975"/>
                <a:gd name="connsiteY26" fmla="*/ 130246 h 771525"/>
                <a:gd name="connsiteX27" fmla="*/ 175052 w 180975"/>
                <a:gd name="connsiteY27" fmla="*/ 133103 h 771525"/>
                <a:gd name="connsiteX28" fmla="*/ 163622 w 180975"/>
                <a:gd name="connsiteY28" fmla="*/ 179776 h 771525"/>
                <a:gd name="connsiteX29" fmla="*/ 145524 w 180975"/>
                <a:gd name="connsiteY29" fmla="*/ 282646 h 771525"/>
                <a:gd name="connsiteX30" fmla="*/ 137904 w 180975"/>
                <a:gd name="connsiteY30" fmla="*/ 282646 h 771525"/>
                <a:gd name="connsiteX31" fmla="*/ 134095 w 180975"/>
                <a:gd name="connsiteY31" fmla="*/ 311221 h 771525"/>
                <a:gd name="connsiteX32" fmla="*/ 122664 w 180975"/>
                <a:gd name="connsiteY32" fmla="*/ 359798 h 771525"/>
                <a:gd name="connsiteX33" fmla="*/ 111235 w 180975"/>
                <a:gd name="connsiteY33" fmla="*/ 404566 h 771525"/>
                <a:gd name="connsiteX34" fmla="*/ 115997 w 180975"/>
                <a:gd name="connsiteY34" fmla="*/ 402661 h 771525"/>
                <a:gd name="connsiteX35" fmla="*/ 115045 w 180975"/>
                <a:gd name="connsiteY35" fmla="*/ 430283 h 771525"/>
                <a:gd name="connsiteX36" fmla="*/ 107424 w 180975"/>
                <a:gd name="connsiteY36" fmla="*/ 428378 h 771525"/>
                <a:gd name="connsiteX37" fmla="*/ 94089 w 180975"/>
                <a:gd name="connsiteY37" fmla="*/ 473146 h 771525"/>
                <a:gd name="connsiteX38" fmla="*/ 96947 w 180975"/>
                <a:gd name="connsiteY38" fmla="*/ 490291 h 771525"/>
                <a:gd name="connsiteX39" fmla="*/ 94089 w 180975"/>
                <a:gd name="connsiteY39" fmla="*/ 484576 h 771525"/>
                <a:gd name="connsiteX40" fmla="*/ 88374 w 180975"/>
                <a:gd name="connsiteY40" fmla="*/ 541726 h 771525"/>
                <a:gd name="connsiteX41" fmla="*/ 88374 w 180975"/>
                <a:gd name="connsiteY41" fmla="*/ 532201 h 771525"/>
                <a:gd name="connsiteX42" fmla="*/ 94089 w 180975"/>
                <a:gd name="connsiteY42" fmla="*/ 533153 h 771525"/>
                <a:gd name="connsiteX43" fmla="*/ 81707 w 180975"/>
                <a:gd name="connsiteY43" fmla="*/ 639833 h 771525"/>
                <a:gd name="connsiteX44" fmla="*/ 76945 w 180975"/>
                <a:gd name="connsiteY44" fmla="*/ 635071 h 771525"/>
                <a:gd name="connsiteX45" fmla="*/ 70277 w 180975"/>
                <a:gd name="connsiteY45" fmla="*/ 706508 h 771525"/>
                <a:gd name="connsiteX46" fmla="*/ 63610 w 180975"/>
                <a:gd name="connsiteY46" fmla="*/ 748419 h 771525"/>
                <a:gd name="connsiteX47" fmla="*/ 18842 w 180975"/>
                <a:gd name="connsiteY47" fmla="*/ 736988 h 771525"/>
                <a:gd name="connsiteX48" fmla="*/ 26462 w 180975"/>
                <a:gd name="connsiteY48" fmla="*/ 734131 h 771525"/>
                <a:gd name="connsiteX49" fmla="*/ 39797 w 180975"/>
                <a:gd name="connsiteY49" fmla="*/ 662694 h 771525"/>
                <a:gd name="connsiteX50" fmla="*/ 75039 w 180975"/>
                <a:gd name="connsiteY50" fmla="*/ 438856 h 771525"/>
                <a:gd name="connsiteX51" fmla="*/ 93137 w 180975"/>
                <a:gd name="connsiteY51" fmla="*/ 368371 h 771525"/>
                <a:gd name="connsiteX52" fmla="*/ 109329 w 180975"/>
                <a:gd name="connsiteY52" fmla="*/ 249308 h 771525"/>
                <a:gd name="connsiteX53" fmla="*/ 114092 w 180975"/>
                <a:gd name="connsiteY53" fmla="*/ 259786 h 771525"/>
                <a:gd name="connsiteX54" fmla="*/ 117902 w 180975"/>
                <a:gd name="connsiteY54" fmla="*/ 229306 h 771525"/>
                <a:gd name="connsiteX55" fmla="*/ 112187 w 180975"/>
                <a:gd name="connsiteY55" fmla="*/ 237878 h 771525"/>
                <a:gd name="connsiteX56" fmla="*/ 120760 w 180975"/>
                <a:gd name="connsiteY56" fmla="*/ 195016 h 771525"/>
                <a:gd name="connsiteX57" fmla="*/ 144572 w 180975"/>
                <a:gd name="connsiteY57" fmla="*/ 44521 h 771525"/>
                <a:gd name="connsiteX58" fmla="*/ 134095 w 180975"/>
                <a:gd name="connsiteY58" fmla="*/ 14041 h 771525"/>
                <a:gd name="connsiteX59" fmla="*/ 122664 w 180975"/>
                <a:gd name="connsiteY59" fmla="*/ 100718 h 771525"/>
                <a:gd name="connsiteX60" fmla="*/ 115045 w 180975"/>
                <a:gd name="connsiteY60" fmla="*/ 97861 h 771525"/>
                <a:gd name="connsiteX61" fmla="*/ 107424 w 180975"/>
                <a:gd name="connsiteY61" fmla="*/ 117863 h 771525"/>
                <a:gd name="connsiteX62" fmla="*/ 93137 w 180975"/>
                <a:gd name="connsiteY62" fmla="*/ 240736 h 771525"/>
                <a:gd name="connsiteX63" fmla="*/ 93137 w 180975"/>
                <a:gd name="connsiteY63" fmla="*/ 240736 h 771525"/>
                <a:gd name="connsiteX64" fmla="*/ 91232 w 180975"/>
                <a:gd name="connsiteY64" fmla="*/ 251213 h 771525"/>
                <a:gd name="connsiteX65" fmla="*/ 91232 w 180975"/>
                <a:gd name="connsiteY65" fmla="*/ 251213 h 771525"/>
                <a:gd name="connsiteX66" fmla="*/ 115045 w 180975"/>
                <a:gd name="connsiteY66" fmla="*/ 233116 h 771525"/>
                <a:gd name="connsiteX67" fmla="*/ 115045 w 180975"/>
                <a:gd name="connsiteY67" fmla="*/ 23311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0975" h="771525">
                  <a:moveTo>
                    <a:pt x="107424" y="117863"/>
                  </a:moveTo>
                  <a:cubicBezTo>
                    <a:pt x="107424" y="118816"/>
                    <a:pt x="107424" y="160726"/>
                    <a:pt x="111235" y="160726"/>
                  </a:cubicBezTo>
                  <a:cubicBezTo>
                    <a:pt x="110282" y="156916"/>
                    <a:pt x="109329" y="156916"/>
                    <a:pt x="110282" y="160726"/>
                  </a:cubicBezTo>
                  <a:cubicBezTo>
                    <a:pt x="96947" y="165488"/>
                    <a:pt x="133142" y="117863"/>
                    <a:pt x="107424" y="171203"/>
                  </a:cubicBezTo>
                  <a:cubicBezTo>
                    <a:pt x="102662" y="171203"/>
                    <a:pt x="105520" y="160726"/>
                    <a:pt x="106472" y="161678"/>
                  </a:cubicBezTo>
                  <a:cubicBezTo>
                    <a:pt x="104567" y="161678"/>
                    <a:pt x="102662" y="161678"/>
                    <a:pt x="100757" y="160726"/>
                  </a:cubicBezTo>
                  <a:cubicBezTo>
                    <a:pt x="94089" y="179776"/>
                    <a:pt x="103614" y="199778"/>
                    <a:pt x="95995" y="212161"/>
                  </a:cubicBezTo>
                  <a:cubicBezTo>
                    <a:pt x="95995" y="212161"/>
                    <a:pt x="77897" y="289313"/>
                    <a:pt x="75992" y="307411"/>
                  </a:cubicBezTo>
                  <a:cubicBezTo>
                    <a:pt x="76945" y="311221"/>
                    <a:pt x="76945" y="315983"/>
                    <a:pt x="76945" y="319793"/>
                  </a:cubicBezTo>
                  <a:cubicBezTo>
                    <a:pt x="51227" y="376943"/>
                    <a:pt x="51227" y="418853"/>
                    <a:pt x="48370" y="467431"/>
                  </a:cubicBezTo>
                  <a:cubicBezTo>
                    <a:pt x="41702" y="469336"/>
                    <a:pt x="47417" y="466478"/>
                    <a:pt x="48370" y="469336"/>
                  </a:cubicBezTo>
                  <a:cubicBezTo>
                    <a:pt x="45512" y="477908"/>
                    <a:pt x="20747" y="582683"/>
                    <a:pt x="32177" y="595066"/>
                  </a:cubicBezTo>
                  <a:cubicBezTo>
                    <a:pt x="33129" y="634119"/>
                    <a:pt x="-39261" y="806521"/>
                    <a:pt x="57895" y="764611"/>
                  </a:cubicBezTo>
                  <a:cubicBezTo>
                    <a:pt x="92185" y="750323"/>
                    <a:pt x="97899" y="639833"/>
                    <a:pt x="101710" y="589351"/>
                  </a:cubicBezTo>
                  <a:cubicBezTo>
                    <a:pt x="102662" y="593161"/>
                    <a:pt x="103614" y="597923"/>
                    <a:pt x="104567" y="601733"/>
                  </a:cubicBezTo>
                  <a:cubicBezTo>
                    <a:pt x="104567" y="599828"/>
                    <a:pt x="109329" y="505531"/>
                    <a:pt x="111235" y="513151"/>
                  </a:cubicBezTo>
                  <a:cubicBezTo>
                    <a:pt x="111235" y="512198"/>
                    <a:pt x="107424" y="503626"/>
                    <a:pt x="104567" y="501721"/>
                  </a:cubicBezTo>
                  <a:cubicBezTo>
                    <a:pt x="113139" y="508388"/>
                    <a:pt x="121712" y="437903"/>
                    <a:pt x="121712" y="439808"/>
                  </a:cubicBezTo>
                  <a:cubicBezTo>
                    <a:pt x="121712" y="436951"/>
                    <a:pt x="122664" y="434093"/>
                    <a:pt x="122664" y="431236"/>
                  </a:cubicBezTo>
                  <a:cubicBezTo>
                    <a:pt x="120760" y="427426"/>
                    <a:pt x="122664" y="395041"/>
                    <a:pt x="130285" y="375991"/>
                  </a:cubicBezTo>
                  <a:cubicBezTo>
                    <a:pt x="131237" y="376943"/>
                    <a:pt x="132189" y="378848"/>
                    <a:pt x="134095" y="379801"/>
                  </a:cubicBezTo>
                  <a:cubicBezTo>
                    <a:pt x="138857" y="339796"/>
                    <a:pt x="144572" y="309316"/>
                    <a:pt x="152192" y="272168"/>
                  </a:cubicBezTo>
                  <a:cubicBezTo>
                    <a:pt x="150287" y="265501"/>
                    <a:pt x="146477" y="262643"/>
                    <a:pt x="147429" y="258833"/>
                  </a:cubicBezTo>
                  <a:cubicBezTo>
                    <a:pt x="148382" y="262643"/>
                    <a:pt x="153145" y="235021"/>
                    <a:pt x="153145" y="234068"/>
                  </a:cubicBezTo>
                  <a:cubicBezTo>
                    <a:pt x="155049" y="242641"/>
                    <a:pt x="160764" y="222638"/>
                    <a:pt x="156002" y="212161"/>
                  </a:cubicBezTo>
                  <a:cubicBezTo>
                    <a:pt x="163622" y="228353"/>
                    <a:pt x="164574" y="159773"/>
                    <a:pt x="164574" y="159773"/>
                  </a:cubicBezTo>
                  <a:cubicBezTo>
                    <a:pt x="169337" y="155011"/>
                    <a:pt x="183624" y="135961"/>
                    <a:pt x="174099" y="130246"/>
                  </a:cubicBezTo>
                  <a:cubicBezTo>
                    <a:pt x="172195" y="132151"/>
                    <a:pt x="172195" y="133103"/>
                    <a:pt x="175052" y="133103"/>
                  </a:cubicBezTo>
                  <a:cubicBezTo>
                    <a:pt x="179814" y="145486"/>
                    <a:pt x="156002" y="155963"/>
                    <a:pt x="163622" y="179776"/>
                  </a:cubicBezTo>
                  <a:cubicBezTo>
                    <a:pt x="149335" y="204541"/>
                    <a:pt x="142667" y="255976"/>
                    <a:pt x="145524" y="282646"/>
                  </a:cubicBezTo>
                  <a:cubicBezTo>
                    <a:pt x="139810" y="282646"/>
                    <a:pt x="138857" y="284551"/>
                    <a:pt x="137904" y="282646"/>
                  </a:cubicBezTo>
                  <a:cubicBezTo>
                    <a:pt x="134095" y="294076"/>
                    <a:pt x="133142" y="299791"/>
                    <a:pt x="134095" y="311221"/>
                  </a:cubicBezTo>
                  <a:cubicBezTo>
                    <a:pt x="132189" y="325508"/>
                    <a:pt x="122664" y="359798"/>
                    <a:pt x="122664" y="359798"/>
                  </a:cubicBezTo>
                  <a:cubicBezTo>
                    <a:pt x="117902" y="372181"/>
                    <a:pt x="123617" y="395041"/>
                    <a:pt x="111235" y="404566"/>
                  </a:cubicBezTo>
                  <a:cubicBezTo>
                    <a:pt x="113139" y="403613"/>
                    <a:pt x="114092" y="402661"/>
                    <a:pt x="115997" y="402661"/>
                  </a:cubicBezTo>
                  <a:cubicBezTo>
                    <a:pt x="111235" y="420758"/>
                    <a:pt x="114092" y="415043"/>
                    <a:pt x="115045" y="430283"/>
                  </a:cubicBezTo>
                  <a:cubicBezTo>
                    <a:pt x="112187" y="441713"/>
                    <a:pt x="108377" y="428378"/>
                    <a:pt x="107424" y="428378"/>
                  </a:cubicBezTo>
                  <a:cubicBezTo>
                    <a:pt x="108377" y="444571"/>
                    <a:pt x="103614" y="466478"/>
                    <a:pt x="94089" y="473146"/>
                  </a:cubicBezTo>
                  <a:cubicBezTo>
                    <a:pt x="94089" y="473146"/>
                    <a:pt x="101710" y="490291"/>
                    <a:pt x="96947" y="490291"/>
                  </a:cubicBezTo>
                  <a:cubicBezTo>
                    <a:pt x="96947" y="487433"/>
                    <a:pt x="95995" y="485528"/>
                    <a:pt x="94089" y="484576"/>
                  </a:cubicBezTo>
                  <a:cubicBezTo>
                    <a:pt x="96947" y="504578"/>
                    <a:pt x="81707" y="522676"/>
                    <a:pt x="88374" y="541726"/>
                  </a:cubicBezTo>
                  <a:cubicBezTo>
                    <a:pt x="88374" y="538869"/>
                    <a:pt x="88374" y="535058"/>
                    <a:pt x="88374" y="532201"/>
                  </a:cubicBezTo>
                  <a:cubicBezTo>
                    <a:pt x="95042" y="533153"/>
                    <a:pt x="84564" y="536963"/>
                    <a:pt x="94089" y="533153"/>
                  </a:cubicBezTo>
                  <a:cubicBezTo>
                    <a:pt x="74087" y="548394"/>
                    <a:pt x="88374" y="614116"/>
                    <a:pt x="81707" y="639833"/>
                  </a:cubicBezTo>
                  <a:cubicBezTo>
                    <a:pt x="79802" y="638881"/>
                    <a:pt x="77897" y="637928"/>
                    <a:pt x="76945" y="635071"/>
                  </a:cubicBezTo>
                  <a:cubicBezTo>
                    <a:pt x="73135" y="656026"/>
                    <a:pt x="79802" y="687458"/>
                    <a:pt x="70277" y="706508"/>
                  </a:cubicBezTo>
                  <a:cubicBezTo>
                    <a:pt x="56942" y="716986"/>
                    <a:pt x="62657" y="742703"/>
                    <a:pt x="63610" y="748419"/>
                  </a:cubicBezTo>
                  <a:cubicBezTo>
                    <a:pt x="69324" y="741751"/>
                    <a:pt x="24557" y="736988"/>
                    <a:pt x="18842" y="736988"/>
                  </a:cubicBezTo>
                  <a:cubicBezTo>
                    <a:pt x="39797" y="731273"/>
                    <a:pt x="26462" y="734131"/>
                    <a:pt x="26462" y="734131"/>
                  </a:cubicBezTo>
                  <a:cubicBezTo>
                    <a:pt x="17889" y="738894"/>
                    <a:pt x="46464" y="656978"/>
                    <a:pt x="39797" y="662694"/>
                  </a:cubicBezTo>
                  <a:cubicBezTo>
                    <a:pt x="37892" y="652216"/>
                    <a:pt x="81707" y="441713"/>
                    <a:pt x="75039" y="438856"/>
                  </a:cubicBezTo>
                  <a:cubicBezTo>
                    <a:pt x="77897" y="421711"/>
                    <a:pt x="86470" y="383611"/>
                    <a:pt x="93137" y="368371"/>
                  </a:cubicBezTo>
                  <a:cubicBezTo>
                    <a:pt x="99804" y="337891"/>
                    <a:pt x="86470" y="272168"/>
                    <a:pt x="109329" y="249308"/>
                  </a:cubicBezTo>
                  <a:cubicBezTo>
                    <a:pt x="103614" y="277883"/>
                    <a:pt x="107424" y="249308"/>
                    <a:pt x="114092" y="259786"/>
                  </a:cubicBezTo>
                  <a:cubicBezTo>
                    <a:pt x="109329" y="242641"/>
                    <a:pt x="114092" y="244546"/>
                    <a:pt x="117902" y="229306"/>
                  </a:cubicBezTo>
                  <a:cubicBezTo>
                    <a:pt x="112187" y="228353"/>
                    <a:pt x="113139" y="231211"/>
                    <a:pt x="112187" y="237878"/>
                  </a:cubicBezTo>
                  <a:cubicBezTo>
                    <a:pt x="107424" y="227401"/>
                    <a:pt x="122664" y="198826"/>
                    <a:pt x="120760" y="195016"/>
                  </a:cubicBezTo>
                  <a:cubicBezTo>
                    <a:pt x="115045" y="150248"/>
                    <a:pt x="141714" y="88336"/>
                    <a:pt x="144572" y="44521"/>
                  </a:cubicBezTo>
                  <a:cubicBezTo>
                    <a:pt x="146477" y="21661"/>
                    <a:pt x="151239" y="-5962"/>
                    <a:pt x="134095" y="14041"/>
                  </a:cubicBezTo>
                  <a:cubicBezTo>
                    <a:pt x="129332" y="17851"/>
                    <a:pt x="115045" y="88336"/>
                    <a:pt x="122664" y="100718"/>
                  </a:cubicBezTo>
                  <a:cubicBezTo>
                    <a:pt x="119807" y="100718"/>
                    <a:pt x="116949" y="99766"/>
                    <a:pt x="115045" y="97861"/>
                  </a:cubicBezTo>
                  <a:cubicBezTo>
                    <a:pt x="126474" y="99766"/>
                    <a:pt x="105520" y="120721"/>
                    <a:pt x="107424" y="117863"/>
                  </a:cubicBezTo>
                  <a:close/>
                  <a:moveTo>
                    <a:pt x="93137" y="240736"/>
                  </a:moveTo>
                  <a:cubicBezTo>
                    <a:pt x="93137" y="239783"/>
                    <a:pt x="94089" y="235021"/>
                    <a:pt x="93137" y="240736"/>
                  </a:cubicBezTo>
                  <a:close/>
                  <a:moveTo>
                    <a:pt x="91232" y="251213"/>
                  </a:moveTo>
                  <a:cubicBezTo>
                    <a:pt x="93137" y="244546"/>
                    <a:pt x="94089" y="247403"/>
                    <a:pt x="91232" y="251213"/>
                  </a:cubicBezTo>
                  <a:close/>
                  <a:moveTo>
                    <a:pt x="115045" y="233116"/>
                  </a:moveTo>
                  <a:cubicBezTo>
                    <a:pt x="115045" y="240736"/>
                    <a:pt x="111235" y="229306"/>
                    <a:pt x="115045" y="2331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3" name="Freeform: Shape 3632">
              <a:extLst>
                <a:ext uri="{FF2B5EF4-FFF2-40B4-BE49-F238E27FC236}">
                  <a16:creationId xmlns:a16="http://schemas.microsoft.com/office/drawing/2014/main" xmlns="" id="{34996E24-AFBE-4A1E-8F5B-6B1EE4F66A90}"/>
                </a:ext>
              </a:extLst>
            </p:cNvPr>
            <p:cNvSpPr/>
            <p:nvPr/>
          </p:nvSpPr>
          <p:spPr>
            <a:xfrm>
              <a:off x="7128563" y="60117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4" name="Freeform: Shape 3633">
              <a:extLst>
                <a:ext uri="{FF2B5EF4-FFF2-40B4-BE49-F238E27FC236}">
                  <a16:creationId xmlns:a16="http://schemas.microsoft.com/office/drawing/2014/main" xmlns="" id="{E0F98424-EFBF-4961-A800-BD6B68E5B675}"/>
                </a:ext>
              </a:extLst>
            </p:cNvPr>
            <p:cNvSpPr/>
            <p:nvPr/>
          </p:nvSpPr>
          <p:spPr>
            <a:xfrm>
              <a:off x="7150894" y="60951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4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5" name="Freeform: Shape 3634">
              <a:extLst>
                <a:ext uri="{FF2B5EF4-FFF2-40B4-BE49-F238E27FC236}">
                  <a16:creationId xmlns:a16="http://schemas.microsoft.com/office/drawing/2014/main" xmlns="" id="{CBF03CFC-9F26-47F0-B6B2-6A90737787E9}"/>
                </a:ext>
              </a:extLst>
            </p:cNvPr>
            <p:cNvSpPr/>
            <p:nvPr/>
          </p:nvSpPr>
          <p:spPr>
            <a:xfrm>
              <a:off x="7076599" y="61729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6" name="Freeform: Shape 3635">
              <a:extLst>
                <a:ext uri="{FF2B5EF4-FFF2-40B4-BE49-F238E27FC236}">
                  <a16:creationId xmlns:a16="http://schemas.microsoft.com/office/drawing/2014/main" xmlns="" id="{42D4270F-7762-4471-9397-99D1F406070E}"/>
                </a:ext>
              </a:extLst>
            </p:cNvPr>
            <p:cNvSpPr/>
            <p:nvPr/>
          </p:nvSpPr>
          <p:spPr>
            <a:xfrm>
              <a:off x="7170896" y="6040517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7" name="Freeform: Shape 3636">
              <a:extLst>
                <a:ext uri="{FF2B5EF4-FFF2-40B4-BE49-F238E27FC236}">
                  <a16:creationId xmlns:a16="http://schemas.microsoft.com/office/drawing/2014/main" xmlns="" id="{0EE83A5F-9712-443B-9D01-EF70E4C2E24D}"/>
                </a:ext>
              </a:extLst>
            </p:cNvPr>
            <p:cNvSpPr/>
            <p:nvPr/>
          </p:nvSpPr>
          <p:spPr>
            <a:xfrm>
              <a:off x="7175659" y="6013608"/>
              <a:ext cx="9525" cy="9525"/>
            </a:xfrm>
            <a:custGeom>
              <a:avLst/>
              <a:gdLst>
                <a:gd name="connsiteX0" fmla="*/ 7144 w 9525"/>
                <a:gd name="connsiteY0" fmla="*/ 10002 h 9525"/>
                <a:gd name="connsiteX1" fmla="*/ 9049 w 9525"/>
                <a:gd name="connsiteY1" fmla="*/ 7144 h 9525"/>
                <a:gd name="connsiteX2" fmla="*/ 7144 w 9525"/>
                <a:gd name="connsiteY2" fmla="*/ 1000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2"/>
                  </a:moveTo>
                  <a:lnTo>
                    <a:pt x="9049" y="7144"/>
                  </a:lnTo>
                  <a:cubicBezTo>
                    <a:pt x="8096" y="8097"/>
                    <a:pt x="7144" y="9049"/>
                    <a:pt x="7144" y="1000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8" name="Freeform: Shape 3637">
              <a:extLst>
                <a:ext uri="{FF2B5EF4-FFF2-40B4-BE49-F238E27FC236}">
                  <a16:creationId xmlns:a16="http://schemas.microsoft.com/office/drawing/2014/main" xmlns="" id="{C6FF435F-6164-429B-8902-CDB4D03503B0}"/>
                </a:ext>
              </a:extLst>
            </p:cNvPr>
            <p:cNvSpPr/>
            <p:nvPr/>
          </p:nvSpPr>
          <p:spPr>
            <a:xfrm>
              <a:off x="7179151" y="5997522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9" name="Freeform: Shape 3638">
              <a:extLst>
                <a:ext uri="{FF2B5EF4-FFF2-40B4-BE49-F238E27FC236}">
                  <a16:creationId xmlns:a16="http://schemas.microsoft.com/office/drawing/2014/main" xmlns="" id="{329FCF9C-404E-400C-B0CE-02A149529734}"/>
                </a:ext>
              </a:extLst>
            </p:cNvPr>
            <p:cNvSpPr/>
            <p:nvPr/>
          </p:nvSpPr>
          <p:spPr>
            <a:xfrm>
              <a:off x="7129939" y="629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10001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0" name="Freeform: Shape 3639">
              <a:extLst>
                <a:ext uri="{FF2B5EF4-FFF2-40B4-BE49-F238E27FC236}">
                  <a16:creationId xmlns:a16="http://schemas.microsoft.com/office/drawing/2014/main" xmlns="" id="{3E3BF65C-8451-4DB9-9E4A-FE1B5F0AFD19}"/>
                </a:ext>
              </a:extLst>
            </p:cNvPr>
            <p:cNvSpPr/>
            <p:nvPr/>
          </p:nvSpPr>
          <p:spPr>
            <a:xfrm>
              <a:off x="7139464" y="62060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7"/>
                    <a:pt x="8096" y="9049"/>
                    <a:pt x="8096" y="10001"/>
                  </a:cubicBezTo>
                  <a:cubicBezTo>
                    <a:pt x="8096" y="9049"/>
                    <a:pt x="9049" y="8097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1" name="Freeform: Shape 3640">
              <a:extLst>
                <a:ext uri="{FF2B5EF4-FFF2-40B4-BE49-F238E27FC236}">
                  <a16:creationId xmlns:a16="http://schemas.microsoft.com/office/drawing/2014/main" xmlns="" id="{E54A287E-E29F-49A9-92C1-BE2E86277E3D}"/>
                </a:ext>
              </a:extLst>
            </p:cNvPr>
            <p:cNvSpPr/>
            <p:nvPr/>
          </p:nvSpPr>
          <p:spPr>
            <a:xfrm>
              <a:off x="7115228" y="643270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7"/>
                    <a:pt x="6615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2" name="Freeform: Shape 3641">
              <a:extLst>
                <a:ext uri="{FF2B5EF4-FFF2-40B4-BE49-F238E27FC236}">
                  <a16:creationId xmlns:a16="http://schemas.microsoft.com/office/drawing/2014/main" xmlns="" id="{A5C1A10D-46CB-4FE6-BA2F-DAF446B07762}"/>
                </a:ext>
              </a:extLst>
            </p:cNvPr>
            <p:cNvSpPr/>
            <p:nvPr/>
          </p:nvSpPr>
          <p:spPr>
            <a:xfrm>
              <a:off x="7139464" y="6209823"/>
              <a:ext cx="9525" cy="9525"/>
            </a:xfrm>
            <a:custGeom>
              <a:avLst/>
              <a:gdLst>
                <a:gd name="connsiteX0" fmla="*/ 7144 w 9525"/>
                <a:gd name="connsiteY0" fmla="*/ 10953 h 9525"/>
                <a:gd name="connsiteX1" fmla="*/ 8096 w 9525"/>
                <a:gd name="connsiteY1" fmla="*/ 7144 h 9525"/>
                <a:gd name="connsiteX2" fmla="*/ 7144 w 9525"/>
                <a:gd name="connsiteY2" fmla="*/ 109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3"/>
                  </a:moveTo>
                  <a:cubicBezTo>
                    <a:pt x="8096" y="9049"/>
                    <a:pt x="8096" y="8096"/>
                    <a:pt x="8096" y="7144"/>
                  </a:cubicBezTo>
                  <a:cubicBezTo>
                    <a:pt x="7144" y="8096"/>
                    <a:pt x="7144" y="9049"/>
                    <a:pt x="7144" y="109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3" name="Freeform: Shape 3642">
              <a:extLst>
                <a:ext uri="{FF2B5EF4-FFF2-40B4-BE49-F238E27FC236}">
                  <a16:creationId xmlns:a16="http://schemas.microsoft.com/office/drawing/2014/main" xmlns="" id="{657A767F-3382-4F24-A35E-F044F3C335DB}"/>
                </a:ext>
              </a:extLst>
            </p:cNvPr>
            <p:cNvSpPr/>
            <p:nvPr/>
          </p:nvSpPr>
          <p:spPr>
            <a:xfrm>
              <a:off x="7196614" y="5916306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6338"/>
                    <a:pt x="7144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4" name="Freeform: Shape 3643">
              <a:extLst>
                <a:ext uri="{FF2B5EF4-FFF2-40B4-BE49-F238E27FC236}">
                  <a16:creationId xmlns:a16="http://schemas.microsoft.com/office/drawing/2014/main" xmlns="" id="{791E09F5-CF55-4740-BC4B-59BB3AD7CE86}"/>
                </a:ext>
              </a:extLst>
            </p:cNvPr>
            <p:cNvSpPr/>
            <p:nvPr/>
          </p:nvSpPr>
          <p:spPr>
            <a:xfrm>
              <a:off x="7195661" y="5915501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lnTo>
                    <a:pt x="7144" y="7144"/>
                  </a:lnTo>
                  <a:cubicBezTo>
                    <a:pt x="7144" y="7144"/>
                    <a:pt x="7144" y="8097"/>
                    <a:pt x="7144" y="80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5" name="Freeform: Shape 3644">
              <a:extLst>
                <a:ext uri="{FF2B5EF4-FFF2-40B4-BE49-F238E27FC236}">
                  <a16:creationId xmlns:a16="http://schemas.microsoft.com/office/drawing/2014/main" xmlns="" id="{F0691470-EF94-41EE-B0BE-B1ACECA0BFB3}"/>
                </a:ext>
              </a:extLst>
            </p:cNvPr>
            <p:cNvSpPr/>
            <p:nvPr/>
          </p:nvSpPr>
          <p:spPr>
            <a:xfrm>
              <a:off x="7195661" y="591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6" name="Freeform: Shape 3645">
              <a:extLst>
                <a:ext uri="{FF2B5EF4-FFF2-40B4-BE49-F238E27FC236}">
                  <a16:creationId xmlns:a16="http://schemas.microsoft.com/office/drawing/2014/main" xmlns="" id="{805700F1-1416-475E-9F0D-1225BC217069}"/>
                </a:ext>
              </a:extLst>
            </p:cNvPr>
            <p:cNvSpPr/>
            <p:nvPr/>
          </p:nvSpPr>
          <p:spPr>
            <a:xfrm>
              <a:off x="7190899" y="5942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7" name="Freeform: Shape 3646">
              <a:extLst>
                <a:ext uri="{FF2B5EF4-FFF2-40B4-BE49-F238E27FC236}">
                  <a16:creationId xmlns:a16="http://schemas.microsoft.com/office/drawing/2014/main" xmlns="" id="{7D99B121-20B2-44E1-92A3-9D15FB72AD39}"/>
                </a:ext>
              </a:extLst>
            </p:cNvPr>
            <p:cNvSpPr/>
            <p:nvPr/>
          </p:nvSpPr>
          <p:spPr>
            <a:xfrm>
              <a:off x="7188994" y="5941324"/>
              <a:ext cx="9525" cy="19050"/>
            </a:xfrm>
            <a:custGeom>
              <a:avLst/>
              <a:gdLst>
                <a:gd name="connsiteX0" fmla="*/ 7144 w 9525"/>
                <a:gd name="connsiteY0" fmla="*/ 15610 h 19050"/>
                <a:gd name="connsiteX1" fmla="*/ 7144 w 9525"/>
                <a:gd name="connsiteY1" fmla="*/ 156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610"/>
                  </a:moveTo>
                  <a:cubicBezTo>
                    <a:pt x="13811" y="-3440"/>
                    <a:pt x="8096" y="15610"/>
                    <a:pt x="7144" y="156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8" name="Freeform: Shape 3647">
              <a:extLst>
                <a:ext uri="{FF2B5EF4-FFF2-40B4-BE49-F238E27FC236}">
                  <a16:creationId xmlns:a16="http://schemas.microsoft.com/office/drawing/2014/main" xmlns="" id="{EB2B540C-D5A5-45ED-8E67-71B51E852AF7}"/>
                </a:ext>
              </a:extLst>
            </p:cNvPr>
            <p:cNvSpPr/>
            <p:nvPr/>
          </p:nvSpPr>
          <p:spPr>
            <a:xfrm>
              <a:off x="7170896" y="5971645"/>
              <a:ext cx="9525" cy="19050"/>
            </a:xfrm>
            <a:custGeom>
              <a:avLst/>
              <a:gdLst>
                <a:gd name="connsiteX0" fmla="*/ 7144 w 9525"/>
                <a:gd name="connsiteY0" fmla="*/ 13865 h 19050"/>
                <a:gd name="connsiteX1" fmla="*/ 7144 w 9525"/>
                <a:gd name="connsiteY1" fmla="*/ 138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865"/>
                  </a:moveTo>
                  <a:cubicBezTo>
                    <a:pt x="7144" y="1482"/>
                    <a:pt x="9049" y="9102"/>
                    <a:pt x="7144" y="138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9" name="Freeform: Shape 3648">
              <a:extLst>
                <a:ext uri="{FF2B5EF4-FFF2-40B4-BE49-F238E27FC236}">
                  <a16:creationId xmlns:a16="http://schemas.microsoft.com/office/drawing/2014/main" xmlns="" id="{0D2E0B2D-C8B3-4CF8-B411-C9FAF007A2AC}"/>
                </a:ext>
              </a:extLst>
            </p:cNvPr>
            <p:cNvSpPr/>
            <p:nvPr/>
          </p:nvSpPr>
          <p:spPr>
            <a:xfrm>
              <a:off x="7164229" y="5995685"/>
              <a:ext cx="9525" cy="9525"/>
            </a:xfrm>
            <a:custGeom>
              <a:avLst/>
              <a:gdLst>
                <a:gd name="connsiteX0" fmla="*/ 9049 w 9525"/>
                <a:gd name="connsiteY0" fmla="*/ 8875 h 9525"/>
                <a:gd name="connsiteX1" fmla="*/ 7144 w 9525"/>
                <a:gd name="connsiteY1" fmla="*/ 7922 h 9525"/>
                <a:gd name="connsiteX2" fmla="*/ 9049 w 9525"/>
                <a:gd name="connsiteY2" fmla="*/ 887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875"/>
                  </a:moveTo>
                  <a:cubicBezTo>
                    <a:pt x="9049" y="5065"/>
                    <a:pt x="7144" y="8875"/>
                    <a:pt x="7144" y="7922"/>
                  </a:cubicBezTo>
                  <a:cubicBezTo>
                    <a:pt x="7144" y="10779"/>
                    <a:pt x="7144" y="11732"/>
                    <a:pt x="9049" y="887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0" name="Freeform: Shape 3649">
              <a:extLst>
                <a:ext uri="{FF2B5EF4-FFF2-40B4-BE49-F238E27FC236}">
                  <a16:creationId xmlns:a16="http://schemas.microsoft.com/office/drawing/2014/main" xmlns="" id="{0C79C151-2D85-44A8-88A4-684FC42B5AFD}"/>
                </a:ext>
              </a:extLst>
            </p:cNvPr>
            <p:cNvSpPr/>
            <p:nvPr/>
          </p:nvSpPr>
          <p:spPr>
            <a:xfrm>
              <a:off x="7137559" y="613838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lnTo>
                    <a:pt x="7144" y="7144"/>
                  </a:lnTo>
                  <a:cubicBezTo>
                    <a:pt x="7144" y="10001"/>
                    <a:pt x="9049" y="7144"/>
                    <a:pt x="10001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1" name="Freeform: Shape 3650">
              <a:extLst>
                <a:ext uri="{FF2B5EF4-FFF2-40B4-BE49-F238E27FC236}">
                  <a16:creationId xmlns:a16="http://schemas.microsoft.com/office/drawing/2014/main" xmlns="" id="{C88A631B-5B44-44D2-9DBB-4FE3F64E15D2}"/>
                </a:ext>
              </a:extLst>
            </p:cNvPr>
            <p:cNvSpPr/>
            <p:nvPr/>
          </p:nvSpPr>
          <p:spPr>
            <a:xfrm>
              <a:off x="7148989" y="6164614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8096" y="7586"/>
                    <a:pt x="9049" y="4728"/>
                    <a:pt x="7144" y="104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2" name="Freeform: Shape 3651">
              <a:extLst>
                <a:ext uri="{FF2B5EF4-FFF2-40B4-BE49-F238E27FC236}">
                  <a16:creationId xmlns:a16="http://schemas.microsoft.com/office/drawing/2014/main" xmlns="" id="{722AB974-FCD7-4D87-92FB-3113CE623109}"/>
                </a:ext>
              </a:extLst>
            </p:cNvPr>
            <p:cNvSpPr/>
            <p:nvPr/>
          </p:nvSpPr>
          <p:spPr>
            <a:xfrm>
              <a:off x="7127610" y="6180299"/>
              <a:ext cx="9525" cy="9525"/>
            </a:xfrm>
            <a:custGeom>
              <a:avLst/>
              <a:gdLst>
                <a:gd name="connsiteX0" fmla="*/ 7567 w 9525"/>
                <a:gd name="connsiteY0" fmla="*/ 8094 h 9525"/>
                <a:gd name="connsiteX1" fmla="*/ 7567 w 9525"/>
                <a:gd name="connsiteY1" fmla="*/ 80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094"/>
                  </a:moveTo>
                  <a:cubicBezTo>
                    <a:pt x="7567" y="3331"/>
                    <a:pt x="6615" y="18571"/>
                    <a:pt x="7567" y="80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3" name="Freeform: Shape 3652">
              <a:extLst>
                <a:ext uri="{FF2B5EF4-FFF2-40B4-BE49-F238E27FC236}">
                  <a16:creationId xmlns:a16="http://schemas.microsoft.com/office/drawing/2014/main" xmlns="" id="{6A59E9B9-68DA-4809-B7EE-E0851E314B65}"/>
                </a:ext>
              </a:extLst>
            </p:cNvPr>
            <p:cNvSpPr/>
            <p:nvPr/>
          </p:nvSpPr>
          <p:spPr>
            <a:xfrm>
              <a:off x="7085971" y="6454008"/>
              <a:ext cx="9525" cy="9525"/>
            </a:xfrm>
            <a:custGeom>
              <a:avLst/>
              <a:gdLst>
                <a:gd name="connsiteX0" fmla="*/ 7297 w 9525"/>
                <a:gd name="connsiteY0" fmla="*/ 9657 h 9525"/>
                <a:gd name="connsiteX1" fmla="*/ 10154 w 9525"/>
                <a:gd name="connsiteY1" fmla="*/ 9657 h 9525"/>
                <a:gd name="connsiteX2" fmla="*/ 7297 w 9525"/>
                <a:gd name="connsiteY2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9657"/>
                  </a:moveTo>
                  <a:lnTo>
                    <a:pt x="10154" y="9657"/>
                  </a:lnTo>
                  <a:cubicBezTo>
                    <a:pt x="10154" y="6799"/>
                    <a:pt x="6344" y="5847"/>
                    <a:pt x="7297" y="96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4" name="Freeform: Shape 3653">
              <a:extLst>
                <a:ext uri="{FF2B5EF4-FFF2-40B4-BE49-F238E27FC236}">
                  <a16:creationId xmlns:a16="http://schemas.microsoft.com/office/drawing/2014/main" xmlns="" id="{4631F273-FD39-420C-BBD4-853223A7C3FC}"/>
                </a:ext>
              </a:extLst>
            </p:cNvPr>
            <p:cNvSpPr/>
            <p:nvPr/>
          </p:nvSpPr>
          <p:spPr>
            <a:xfrm>
              <a:off x="7052786" y="6517227"/>
              <a:ext cx="19050" cy="9525"/>
            </a:xfrm>
            <a:custGeom>
              <a:avLst/>
              <a:gdLst>
                <a:gd name="connsiteX0" fmla="*/ 12859 w 19050"/>
                <a:gd name="connsiteY0" fmla="*/ 10254 h 9525"/>
                <a:gd name="connsiteX1" fmla="*/ 7144 w 19050"/>
                <a:gd name="connsiteY1" fmla="*/ 7397 h 9525"/>
                <a:gd name="connsiteX2" fmla="*/ 12859 w 19050"/>
                <a:gd name="connsiteY2" fmla="*/ 102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254"/>
                  </a:moveTo>
                  <a:cubicBezTo>
                    <a:pt x="11906" y="8349"/>
                    <a:pt x="10001" y="6445"/>
                    <a:pt x="7144" y="7397"/>
                  </a:cubicBezTo>
                  <a:cubicBezTo>
                    <a:pt x="10001" y="8349"/>
                    <a:pt x="11906" y="10254"/>
                    <a:pt x="12859" y="102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5" name="Freeform: Shape 3654">
              <a:extLst>
                <a:ext uri="{FF2B5EF4-FFF2-40B4-BE49-F238E27FC236}">
                  <a16:creationId xmlns:a16="http://schemas.microsoft.com/office/drawing/2014/main" xmlns="" id="{FEDB0187-B8B3-4013-A0CC-F490BBEC2ED1}"/>
                </a:ext>
              </a:extLst>
            </p:cNvPr>
            <p:cNvSpPr/>
            <p:nvPr/>
          </p:nvSpPr>
          <p:spPr>
            <a:xfrm>
              <a:off x="7096249" y="6204904"/>
              <a:ext cx="9525" cy="9525"/>
            </a:xfrm>
            <a:custGeom>
              <a:avLst/>
              <a:gdLst>
                <a:gd name="connsiteX0" fmla="*/ 7496 w 9525"/>
                <a:gd name="connsiteY0" fmla="*/ 7301 h 9525"/>
                <a:gd name="connsiteX1" fmla="*/ 7496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96" y="7301"/>
                  </a:moveTo>
                  <a:cubicBezTo>
                    <a:pt x="12258" y="10158"/>
                    <a:pt x="5591" y="6348"/>
                    <a:pt x="7496" y="73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6" name="Freeform: Shape 3655">
              <a:extLst>
                <a:ext uri="{FF2B5EF4-FFF2-40B4-BE49-F238E27FC236}">
                  <a16:creationId xmlns:a16="http://schemas.microsoft.com/office/drawing/2014/main" xmlns="" id="{826787D1-68D4-4A3F-A2F7-A06D402BCC07}"/>
                </a:ext>
              </a:extLst>
            </p:cNvPr>
            <p:cNvSpPr/>
            <p:nvPr/>
          </p:nvSpPr>
          <p:spPr>
            <a:xfrm>
              <a:off x="7088241" y="6528064"/>
              <a:ext cx="9525" cy="9525"/>
            </a:xfrm>
            <a:custGeom>
              <a:avLst/>
              <a:gdLst>
                <a:gd name="connsiteX0" fmla="*/ 8837 w 9525"/>
                <a:gd name="connsiteY0" fmla="*/ 7990 h 9525"/>
                <a:gd name="connsiteX1" fmla="*/ 883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990"/>
                  </a:moveTo>
                  <a:cubicBezTo>
                    <a:pt x="5027" y="6085"/>
                    <a:pt x="8837" y="7990"/>
                    <a:pt x="8837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7" name="Freeform: Shape 3656">
              <a:extLst>
                <a:ext uri="{FF2B5EF4-FFF2-40B4-BE49-F238E27FC236}">
                  <a16:creationId xmlns:a16="http://schemas.microsoft.com/office/drawing/2014/main" xmlns="" id="{D86B881B-6461-4654-A0D6-DC4AD32B4EAA}"/>
                </a:ext>
              </a:extLst>
            </p:cNvPr>
            <p:cNvSpPr/>
            <p:nvPr/>
          </p:nvSpPr>
          <p:spPr>
            <a:xfrm>
              <a:off x="7083266" y="65298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4764" y="11906"/>
                    <a:pt x="1190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8" name="Freeform: Shape 3657">
              <a:extLst>
                <a:ext uri="{FF2B5EF4-FFF2-40B4-BE49-F238E27FC236}">
                  <a16:creationId xmlns:a16="http://schemas.microsoft.com/office/drawing/2014/main" xmlns="" id="{4460F1DF-E377-4955-BBD6-87F443CCCC8D}"/>
                </a:ext>
              </a:extLst>
            </p:cNvPr>
            <p:cNvSpPr/>
            <p:nvPr/>
          </p:nvSpPr>
          <p:spPr>
            <a:xfrm>
              <a:off x="7066121" y="657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9" name="Freeform: Shape 3658">
              <a:extLst>
                <a:ext uri="{FF2B5EF4-FFF2-40B4-BE49-F238E27FC236}">
                  <a16:creationId xmlns:a16="http://schemas.microsoft.com/office/drawing/2014/main" xmlns="" id="{A44F952E-D05F-40D6-BA19-D2AE047356AA}"/>
                </a:ext>
              </a:extLst>
            </p:cNvPr>
            <p:cNvSpPr/>
            <p:nvPr/>
          </p:nvSpPr>
          <p:spPr>
            <a:xfrm>
              <a:off x="7048976" y="659272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0" name="Freeform: Shape 3659">
              <a:extLst>
                <a:ext uri="{FF2B5EF4-FFF2-40B4-BE49-F238E27FC236}">
                  <a16:creationId xmlns:a16="http://schemas.microsoft.com/office/drawing/2014/main" xmlns="" id="{0AC6656A-4E21-46D4-B36D-4C901F0BB39C}"/>
                </a:ext>
              </a:extLst>
            </p:cNvPr>
            <p:cNvSpPr/>
            <p:nvPr/>
          </p:nvSpPr>
          <p:spPr>
            <a:xfrm>
              <a:off x="7045695" y="6591061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lnTo>
                    <a:pt x="7567" y="7858"/>
                  </a:ln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1" name="Freeform: Shape 3660">
              <a:extLst>
                <a:ext uri="{FF2B5EF4-FFF2-40B4-BE49-F238E27FC236}">
                  <a16:creationId xmlns:a16="http://schemas.microsoft.com/office/drawing/2014/main" xmlns="" id="{1D76FAD2-87B0-439A-AAB4-01386F65765B}"/>
                </a:ext>
              </a:extLst>
            </p:cNvPr>
            <p:cNvSpPr/>
            <p:nvPr/>
          </p:nvSpPr>
          <p:spPr>
            <a:xfrm>
              <a:off x="7065169" y="65727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8096" y="8097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2" name="Freeform: Shape 3661">
              <a:extLst>
                <a:ext uri="{FF2B5EF4-FFF2-40B4-BE49-F238E27FC236}">
                  <a16:creationId xmlns:a16="http://schemas.microsoft.com/office/drawing/2014/main" xmlns="" id="{C9947631-790D-41F7-BFFC-B5F7D9FE620D}"/>
                </a:ext>
              </a:extLst>
            </p:cNvPr>
            <p:cNvSpPr/>
            <p:nvPr/>
          </p:nvSpPr>
          <p:spPr>
            <a:xfrm>
              <a:off x="7089219" y="65377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3" name="Freeform: Shape 3662">
              <a:extLst>
                <a:ext uri="{FF2B5EF4-FFF2-40B4-BE49-F238E27FC236}">
                  <a16:creationId xmlns:a16="http://schemas.microsoft.com/office/drawing/2014/main" xmlns="" id="{9890D8D1-6213-46CD-9800-0E7D69B1C91F}"/>
                </a:ext>
              </a:extLst>
            </p:cNvPr>
            <p:cNvSpPr/>
            <p:nvPr/>
          </p:nvSpPr>
          <p:spPr>
            <a:xfrm>
              <a:off x="7065804" y="6558834"/>
              <a:ext cx="9525" cy="9525"/>
            </a:xfrm>
            <a:custGeom>
              <a:avLst/>
              <a:gdLst>
                <a:gd name="connsiteX0" fmla="*/ 8414 w 9525"/>
                <a:gd name="connsiteY0" fmla="*/ 8653 h 9525"/>
                <a:gd name="connsiteX1" fmla="*/ 841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653"/>
                  </a:moveTo>
                  <a:cubicBezTo>
                    <a:pt x="8414" y="7701"/>
                    <a:pt x="5556" y="5795"/>
                    <a:pt x="841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4" name="Freeform: Shape 3663">
              <a:extLst>
                <a:ext uri="{FF2B5EF4-FFF2-40B4-BE49-F238E27FC236}">
                  <a16:creationId xmlns:a16="http://schemas.microsoft.com/office/drawing/2014/main" xmlns="" id="{DFF52005-BF37-45F8-9422-BF29767A118C}"/>
                </a:ext>
              </a:extLst>
            </p:cNvPr>
            <p:cNvSpPr/>
            <p:nvPr/>
          </p:nvSpPr>
          <p:spPr>
            <a:xfrm>
              <a:off x="7068979" y="65508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3811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5" name="Freeform: Shape 3664">
              <a:extLst>
                <a:ext uri="{FF2B5EF4-FFF2-40B4-BE49-F238E27FC236}">
                  <a16:creationId xmlns:a16="http://schemas.microsoft.com/office/drawing/2014/main" xmlns="" id="{30C878B1-8E28-4425-8303-C0628171423B}"/>
                </a:ext>
              </a:extLst>
            </p:cNvPr>
            <p:cNvSpPr/>
            <p:nvPr/>
          </p:nvSpPr>
          <p:spPr>
            <a:xfrm>
              <a:off x="7077551" y="65374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6" name="Freeform: Shape 3665">
              <a:extLst>
                <a:ext uri="{FF2B5EF4-FFF2-40B4-BE49-F238E27FC236}">
                  <a16:creationId xmlns:a16="http://schemas.microsoft.com/office/drawing/2014/main" xmlns="" id="{05539A2B-CA1D-47D6-81CC-C684CB4D1EAA}"/>
                </a:ext>
              </a:extLst>
            </p:cNvPr>
            <p:cNvSpPr/>
            <p:nvPr/>
          </p:nvSpPr>
          <p:spPr>
            <a:xfrm>
              <a:off x="7063264" y="65660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7" name="Freeform: Shape 3666">
              <a:extLst>
                <a:ext uri="{FF2B5EF4-FFF2-40B4-BE49-F238E27FC236}">
                  <a16:creationId xmlns:a16="http://schemas.microsoft.com/office/drawing/2014/main" xmlns="" id="{717145C4-8252-46F2-9D7B-CE48CCB599CC}"/>
                </a:ext>
              </a:extLst>
            </p:cNvPr>
            <p:cNvSpPr/>
            <p:nvPr/>
          </p:nvSpPr>
          <p:spPr>
            <a:xfrm>
              <a:off x="7018496" y="653295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7858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8" name="Freeform: Shape 3667">
              <a:extLst>
                <a:ext uri="{FF2B5EF4-FFF2-40B4-BE49-F238E27FC236}">
                  <a16:creationId xmlns:a16="http://schemas.microsoft.com/office/drawing/2014/main" xmlns="" id="{7002A9A8-2AA7-453E-9DA7-7DA5C2D4868C}"/>
                </a:ext>
              </a:extLst>
            </p:cNvPr>
            <p:cNvSpPr/>
            <p:nvPr/>
          </p:nvSpPr>
          <p:spPr>
            <a:xfrm>
              <a:off x="7031831" y="65212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9" name="Freeform: Shape 3668">
              <a:extLst>
                <a:ext uri="{FF2B5EF4-FFF2-40B4-BE49-F238E27FC236}">
                  <a16:creationId xmlns:a16="http://schemas.microsoft.com/office/drawing/2014/main" xmlns="" id="{7E876792-BD83-4C2D-9AB8-074AA4EC6E70}"/>
                </a:ext>
              </a:extLst>
            </p:cNvPr>
            <p:cNvSpPr/>
            <p:nvPr/>
          </p:nvSpPr>
          <p:spPr>
            <a:xfrm>
              <a:off x="7043261" y="65870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0" name="Freeform: Shape 3669">
              <a:extLst>
                <a:ext uri="{FF2B5EF4-FFF2-40B4-BE49-F238E27FC236}">
                  <a16:creationId xmlns:a16="http://schemas.microsoft.com/office/drawing/2014/main" xmlns="" id="{7431D1B4-F296-4615-948B-BB4F8A3EB05B}"/>
                </a:ext>
              </a:extLst>
            </p:cNvPr>
            <p:cNvSpPr/>
            <p:nvPr/>
          </p:nvSpPr>
          <p:spPr>
            <a:xfrm>
              <a:off x="7034689" y="6607968"/>
              <a:ext cx="9525" cy="47625"/>
            </a:xfrm>
            <a:custGeom>
              <a:avLst/>
              <a:gdLst>
                <a:gd name="connsiteX0" fmla="*/ 10954 w 9525"/>
                <a:gd name="connsiteY0" fmla="*/ 7144 h 47625"/>
                <a:gd name="connsiteX1" fmla="*/ 7144 w 9525"/>
                <a:gd name="connsiteY1" fmla="*/ 40481 h 47625"/>
                <a:gd name="connsiteX2" fmla="*/ 10954 w 9525"/>
                <a:gd name="connsiteY2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47625">
                  <a:moveTo>
                    <a:pt x="10954" y="7144"/>
                  </a:moveTo>
                  <a:cubicBezTo>
                    <a:pt x="9049" y="21431"/>
                    <a:pt x="9049" y="24289"/>
                    <a:pt x="7144" y="40481"/>
                  </a:cubicBezTo>
                  <a:cubicBezTo>
                    <a:pt x="8096" y="33814"/>
                    <a:pt x="10001" y="16669"/>
                    <a:pt x="1095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1" name="Freeform: Shape 3670">
              <a:extLst>
                <a:ext uri="{FF2B5EF4-FFF2-40B4-BE49-F238E27FC236}">
                  <a16:creationId xmlns:a16="http://schemas.microsoft.com/office/drawing/2014/main" xmlns="" id="{690E08BD-D09E-4273-B6F5-7D918375F76D}"/>
                </a:ext>
              </a:extLst>
            </p:cNvPr>
            <p:cNvSpPr/>
            <p:nvPr/>
          </p:nvSpPr>
          <p:spPr>
            <a:xfrm>
              <a:off x="7088981" y="65384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2" name="Freeform: Shape 3671">
              <a:extLst>
                <a:ext uri="{FF2B5EF4-FFF2-40B4-BE49-F238E27FC236}">
                  <a16:creationId xmlns:a16="http://schemas.microsoft.com/office/drawing/2014/main" xmlns="" id="{41F2652A-0F02-4449-B4E9-96E70443BDD4}"/>
                </a:ext>
              </a:extLst>
            </p:cNvPr>
            <p:cNvSpPr/>
            <p:nvPr/>
          </p:nvSpPr>
          <p:spPr>
            <a:xfrm>
              <a:off x="7034265" y="664035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10953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3" name="Freeform: Shape 3672">
              <a:extLst>
                <a:ext uri="{FF2B5EF4-FFF2-40B4-BE49-F238E27FC236}">
                  <a16:creationId xmlns:a16="http://schemas.microsoft.com/office/drawing/2014/main" xmlns="" id="{79E78835-7FD6-4A1D-A828-788039B98553}"/>
                </a:ext>
              </a:extLst>
            </p:cNvPr>
            <p:cNvSpPr/>
            <p:nvPr/>
          </p:nvSpPr>
          <p:spPr>
            <a:xfrm>
              <a:off x="7042309" y="6595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3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0001"/>
                    <a:pt x="7144" y="10953"/>
                  </a:cubicBezTo>
                  <a:cubicBezTo>
                    <a:pt x="7144" y="10001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4" name="Freeform: Shape 3673">
              <a:extLst>
                <a:ext uri="{FF2B5EF4-FFF2-40B4-BE49-F238E27FC236}">
                  <a16:creationId xmlns:a16="http://schemas.microsoft.com/office/drawing/2014/main" xmlns="" id="{1237E2F0-CDD8-4CCF-8C00-1EAEF7A17C4E}"/>
                </a:ext>
              </a:extLst>
            </p:cNvPr>
            <p:cNvSpPr/>
            <p:nvPr/>
          </p:nvSpPr>
          <p:spPr>
            <a:xfrm>
              <a:off x="7045166" y="66013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5" name="Freeform: Shape 3674">
              <a:extLst>
                <a:ext uri="{FF2B5EF4-FFF2-40B4-BE49-F238E27FC236}">
                  <a16:creationId xmlns:a16="http://schemas.microsoft.com/office/drawing/2014/main" xmlns="" id="{F150A56E-7F88-41EA-82B5-828A787D2B7B}"/>
                </a:ext>
              </a:extLst>
            </p:cNvPr>
            <p:cNvSpPr/>
            <p:nvPr/>
          </p:nvSpPr>
          <p:spPr>
            <a:xfrm>
              <a:off x="7042309" y="6612181"/>
              <a:ext cx="9525" cy="9525"/>
            </a:xfrm>
            <a:custGeom>
              <a:avLst/>
              <a:gdLst>
                <a:gd name="connsiteX0" fmla="*/ 7144 w 9525"/>
                <a:gd name="connsiteY0" fmla="*/ 7694 h 9525"/>
                <a:gd name="connsiteX1" fmla="*/ 714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694"/>
                  </a:moveTo>
                  <a:cubicBezTo>
                    <a:pt x="7144" y="5789"/>
                    <a:pt x="7144" y="9599"/>
                    <a:pt x="7144" y="76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6" name="Freeform: Shape 3675">
              <a:extLst>
                <a:ext uri="{FF2B5EF4-FFF2-40B4-BE49-F238E27FC236}">
                  <a16:creationId xmlns:a16="http://schemas.microsoft.com/office/drawing/2014/main" xmlns="" id="{95DE80CB-CE4C-43FB-8F35-11B614174386}"/>
                </a:ext>
              </a:extLst>
            </p:cNvPr>
            <p:cNvSpPr/>
            <p:nvPr/>
          </p:nvSpPr>
          <p:spPr>
            <a:xfrm>
              <a:off x="7041356" y="6616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285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7" name="Freeform: Shape 3676">
              <a:extLst>
                <a:ext uri="{FF2B5EF4-FFF2-40B4-BE49-F238E27FC236}">
                  <a16:creationId xmlns:a16="http://schemas.microsoft.com/office/drawing/2014/main" xmlns="" id="{A5A0FAF2-441D-4EB7-83D6-7A87DED78ABF}"/>
                </a:ext>
              </a:extLst>
            </p:cNvPr>
            <p:cNvSpPr/>
            <p:nvPr/>
          </p:nvSpPr>
          <p:spPr>
            <a:xfrm>
              <a:off x="7021354" y="6557248"/>
              <a:ext cx="9525" cy="9525"/>
            </a:xfrm>
            <a:custGeom>
              <a:avLst/>
              <a:gdLst>
                <a:gd name="connsiteX0" fmla="*/ 7144 w 9525"/>
                <a:gd name="connsiteY0" fmla="*/ 8334 h 9525"/>
                <a:gd name="connsiteX1" fmla="*/ 10001 w 9525"/>
                <a:gd name="connsiteY1" fmla="*/ 7382 h 9525"/>
                <a:gd name="connsiteX2" fmla="*/ 7144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34"/>
                  </a:moveTo>
                  <a:cubicBezTo>
                    <a:pt x="8096" y="8334"/>
                    <a:pt x="9049" y="8334"/>
                    <a:pt x="10001" y="7382"/>
                  </a:cubicBezTo>
                  <a:cubicBezTo>
                    <a:pt x="8096" y="7382"/>
                    <a:pt x="7144" y="6429"/>
                    <a:pt x="7144" y="833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8" name="Freeform: Shape 3677">
              <a:extLst>
                <a:ext uri="{FF2B5EF4-FFF2-40B4-BE49-F238E27FC236}">
                  <a16:creationId xmlns:a16="http://schemas.microsoft.com/office/drawing/2014/main" xmlns="" id="{D6C390CA-1EEC-4794-A4DC-941C56B69021}"/>
                </a:ext>
              </a:extLst>
            </p:cNvPr>
            <p:cNvSpPr/>
            <p:nvPr/>
          </p:nvSpPr>
          <p:spPr>
            <a:xfrm>
              <a:off x="7088029" y="65374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7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9" name="Freeform: Shape 3678">
              <a:extLst>
                <a:ext uri="{FF2B5EF4-FFF2-40B4-BE49-F238E27FC236}">
                  <a16:creationId xmlns:a16="http://schemas.microsoft.com/office/drawing/2014/main" xmlns="" id="{B13AB1EC-B677-42C7-B57D-3FA5E6E73AA8}"/>
                </a:ext>
              </a:extLst>
            </p:cNvPr>
            <p:cNvSpPr/>
            <p:nvPr/>
          </p:nvSpPr>
          <p:spPr>
            <a:xfrm>
              <a:off x="7044214" y="6680358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lnTo>
                    <a:pt x="7144" y="7144"/>
                  </a:lnTo>
                  <a:cubicBezTo>
                    <a:pt x="7144" y="8097"/>
                    <a:pt x="7144" y="8097"/>
                    <a:pt x="7144" y="80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0" name="Freeform: Shape 3679">
              <a:extLst>
                <a:ext uri="{FF2B5EF4-FFF2-40B4-BE49-F238E27FC236}">
                  <a16:creationId xmlns:a16="http://schemas.microsoft.com/office/drawing/2014/main" xmlns="" id="{911F019A-AB56-4BC3-93B2-F80FFC3570B5}"/>
                </a:ext>
              </a:extLst>
            </p:cNvPr>
            <p:cNvSpPr/>
            <p:nvPr/>
          </p:nvSpPr>
          <p:spPr>
            <a:xfrm>
              <a:off x="7016829" y="66403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1" name="Freeform: Shape 3680">
              <a:extLst>
                <a:ext uri="{FF2B5EF4-FFF2-40B4-BE49-F238E27FC236}">
                  <a16:creationId xmlns:a16="http://schemas.microsoft.com/office/drawing/2014/main" xmlns="" id="{E7A5BFAF-C8D8-420D-8E30-6BCED7BD4659}"/>
                </a:ext>
              </a:extLst>
            </p:cNvPr>
            <p:cNvSpPr/>
            <p:nvPr/>
          </p:nvSpPr>
          <p:spPr>
            <a:xfrm>
              <a:off x="7041885" y="6676435"/>
              <a:ext cx="9525" cy="19050"/>
            </a:xfrm>
            <a:custGeom>
              <a:avLst/>
              <a:gdLst>
                <a:gd name="connsiteX0" fmla="*/ 7567 w 9525"/>
                <a:gd name="connsiteY0" fmla="*/ 12020 h 19050"/>
                <a:gd name="connsiteX1" fmla="*/ 7567 w 9525"/>
                <a:gd name="connsiteY1" fmla="*/ 1202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12020"/>
                  </a:moveTo>
                  <a:cubicBezTo>
                    <a:pt x="6615" y="1542"/>
                    <a:pt x="7567" y="11067"/>
                    <a:pt x="7567" y="1202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2" name="Freeform: Shape 3681">
              <a:extLst>
                <a:ext uri="{FF2B5EF4-FFF2-40B4-BE49-F238E27FC236}">
                  <a16:creationId xmlns:a16="http://schemas.microsoft.com/office/drawing/2014/main" xmlns="" id="{85A5F708-1F2F-4249-ADF7-454390A0EE11}"/>
                </a:ext>
              </a:extLst>
            </p:cNvPr>
            <p:cNvSpPr/>
            <p:nvPr/>
          </p:nvSpPr>
          <p:spPr>
            <a:xfrm>
              <a:off x="7024211" y="6557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3" name="Freeform: Shape 3682">
              <a:extLst>
                <a:ext uri="{FF2B5EF4-FFF2-40B4-BE49-F238E27FC236}">
                  <a16:creationId xmlns:a16="http://schemas.microsoft.com/office/drawing/2014/main" xmlns="" id="{D7A0B3B9-436F-4DE7-8E87-E84D41E6E04F}"/>
                </a:ext>
              </a:extLst>
            </p:cNvPr>
            <p:cNvSpPr/>
            <p:nvPr/>
          </p:nvSpPr>
          <p:spPr>
            <a:xfrm>
              <a:off x="7012781" y="6522488"/>
              <a:ext cx="85725" cy="171450"/>
            </a:xfrm>
            <a:custGeom>
              <a:avLst/>
              <a:gdLst>
                <a:gd name="connsiteX0" fmla="*/ 10954 w 85725"/>
                <a:gd name="connsiteY0" fmla="*/ 34522 h 171450"/>
                <a:gd name="connsiteX1" fmla="*/ 23336 w 85725"/>
                <a:gd name="connsiteY1" fmla="*/ 43094 h 171450"/>
                <a:gd name="connsiteX2" fmla="*/ 22384 w 85725"/>
                <a:gd name="connsiteY2" fmla="*/ 43094 h 171450"/>
                <a:gd name="connsiteX3" fmla="*/ 21431 w 85725"/>
                <a:gd name="connsiteY3" fmla="*/ 45951 h 171450"/>
                <a:gd name="connsiteX4" fmla="*/ 12859 w 85725"/>
                <a:gd name="connsiteY4" fmla="*/ 44047 h 171450"/>
                <a:gd name="connsiteX5" fmla="*/ 8096 w 85725"/>
                <a:gd name="connsiteY5" fmla="*/ 121199 h 171450"/>
                <a:gd name="connsiteX6" fmla="*/ 11906 w 85725"/>
                <a:gd name="connsiteY6" fmla="*/ 116436 h 171450"/>
                <a:gd name="connsiteX7" fmla="*/ 11906 w 85725"/>
                <a:gd name="connsiteY7" fmla="*/ 118341 h 171450"/>
                <a:gd name="connsiteX8" fmla="*/ 9049 w 85725"/>
                <a:gd name="connsiteY8" fmla="*/ 126914 h 171450"/>
                <a:gd name="connsiteX9" fmla="*/ 11906 w 85725"/>
                <a:gd name="connsiteY9" fmla="*/ 121199 h 171450"/>
                <a:gd name="connsiteX10" fmla="*/ 10954 w 85725"/>
                <a:gd name="connsiteY10" fmla="*/ 135486 h 171450"/>
                <a:gd name="connsiteX11" fmla="*/ 10001 w 85725"/>
                <a:gd name="connsiteY11" fmla="*/ 159299 h 171450"/>
                <a:gd name="connsiteX12" fmla="*/ 13811 w 85725"/>
                <a:gd name="connsiteY12" fmla="*/ 144059 h 171450"/>
                <a:gd name="connsiteX13" fmla="*/ 10954 w 85725"/>
                <a:gd name="connsiteY13" fmla="*/ 154536 h 171450"/>
                <a:gd name="connsiteX14" fmla="*/ 13811 w 85725"/>
                <a:gd name="connsiteY14" fmla="*/ 143106 h 171450"/>
                <a:gd name="connsiteX15" fmla="*/ 9049 w 85725"/>
                <a:gd name="connsiteY15" fmla="*/ 165966 h 171450"/>
                <a:gd name="connsiteX16" fmla="*/ 9049 w 85725"/>
                <a:gd name="connsiteY16" fmla="*/ 166919 h 171450"/>
                <a:gd name="connsiteX17" fmla="*/ 14764 w 85725"/>
                <a:gd name="connsiteY17" fmla="*/ 152631 h 171450"/>
                <a:gd name="connsiteX18" fmla="*/ 14764 w 85725"/>
                <a:gd name="connsiteY18" fmla="*/ 162156 h 171450"/>
                <a:gd name="connsiteX19" fmla="*/ 18574 w 85725"/>
                <a:gd name="connsiteY19" fmla="*/ 153584 h 171450"/>
                <a:gd name="connsiteX20" fmla="*/ 27146 w 85725"/>
                <a:gd name="connsiteY20" fmla="*/ 172634 h 171450"/>
                <a:gd name="connsiteX21" fmla="*/ 30956 w 85725"/>
                <a:gd name="connsiteY21" fmla="*/ 164061 h 171450"/>
                <a:gd name="connsiteX22" fmla="*/ 31909 w 85725"/>
                <a:gd name="connsiteY22" fmla="*/ 163109 h 171450"/>
                <a:gd name="connsiteX23" fmla="*/ 32861 w 85725"/>
                <a:gd name="connsiteY23" fmla="*/ 168824 h 171450"/>
                <a:gd name="connsiteX24" fmla="*/ 34766 w 85725"/>
                <a:gd name="connsiteY24" fmla="*/ 155489 h 171450"/>
                <a:gd name="connsiteX25" fmla="*/ 36671 w 85725"/>
                <a:gd name="connsiteY25" fmla="*/ 167872 h 171450"/>
                <a:gd name="connsiteX26" fmla="*/ 38576 w 85725"/>
                <a:gd name="connsiteY26" fmla="*/ 165014 h 171450"/>
                <a:gd name="connsiteX27" fmla="*/ 40481 w 85725"/>
                <a:gd name="connsiteY27" fmla="*/ 138344 h 171450"/>
                <a:gd name="connsiteX28" fmla="*/ 40481 w 85725"/>
                <a:gd name="connsiteY28" fmla="*/ 158347 h 171450"/>
                <a:gd name="connsiteX29" fmla="*/ 42386 w 85725"/>
                <a:gd name="connsiteY29" fmla="*/ 135486 h 171450"/>
                <a:gd name="connsiteX30" fmla="*/ 45244 w 85725"/>
                <a:gd name="connsiteY30" fmla="*/ 128819 h 171450"/>
                <a:gd name="connsiteX31" fmla="*/ 42386 w 85725"/>
                <a:gd name="connsiteY31" fmla="*/ 109769 h 171450"/>
                <a:gd name="connsiteX32" fmla="*/ 47149 w 85725"/>
                <a:gd name="connsiteY32" fmla="*/ 126914 h 171450"/>
                <a:gd name="connsiteX33" fmla="*/ 47149 w 85725"/>
                <a:gd name="connsiteY33" fmla="*/ 125961 h 171450"/>
                <a:gd name="connsiteX34" fmla="*/ 48101 w 85725"/>
                <a:gd name="connsiteY34" fmla="*/ 101197 h 171450"/>
                <a:gd name="connsiteX35" fmla="*/ 51911 w 85725"/>
                <a:gd name="connsiteY35" fmla="*/ 106911 h 171450"/>
                <a:gd name="connsiteX36" fmla="*/ 47149 w 85725"/>
                <a:gd name="connsiteY36" fmla="*/ 89766 h 171450"/>
                <a:gd name="connsiteX37" fmla="*/ 52864 w 85725"/>
                <a:gd name="connsiteY37" fmla="*/ 91672 h 171450"/>
                <a:gd name="connsiteX38" fmla="*/ 57626 w 85725"/>
                <a:gd name="connsiteY38" fmla="*/ 79289 h 171450"/>
                <a:gd name="connsiteX39" fmla="*/ 67151 w 85725"/>
                <a:gd name="connsiteY39" fmla="*/ 47856 h 171450"/>
                <a:gd name="connsiteX40" fmla="*/ 68104 w 85725"/>
                <a:gd name="connsiteY40" fmla="*/ 44047 h 171450"/>
                <a:gd name="connsiteX41" fmla="*/ 75724 w 85725"/>
                <a:gd name="connsiteY41" fmla="*/ 42141 h 171450"/>
                <a:gd name="connsiteX42" fmla="*/ 70009 w 85725"/>
                <a:gd name="connsiteY42" fmla="*/ 37379 h 171450"/>
                <a:gd name="connsiteX43" fmla="*/ 79534 w 85725"/>
                <a:gd name="connsiteY43" fmla="*/ 36426 h 171450"/>
                <a:gd name="connsiteX44" fmla="*/ 71914 w 85725"/>
                <a:gd name="connsiteY44" fmla="*/ 24997 h 171450"/>
                <a:gd name="connsiteX45" fmla="*/ 80486 w 85725"/>
                <a:gd name="connsiteY45" fmla="*/ 24044 h 171450"/>
                <a:gd name="connsiteX46" fmla="*/ 81439 w 85725"/>
                <a:gd name="connsiteY46" fmla="*/ 22139 h 171450"/>
                <a:gd name="connsiteX47" fmla="*/ 79534 w 85725"/>
                <a:gd name="connsiteY47" fmla="*/ 19281 h 171450"/>
                <a:gd name="connsiteX48" fmla="*/ 73819 w 85725"/>
                <a:gd name="connsiteY48" fmla="*/ 29759 h 171450"/>
                <a:gd name="connsiteX49" fmla="*/ 66199 w 85725"/>
                <a:gd name="connsiteY49" fmla="*/ 28806 h 171450"/>
                <a:gd name="connsiteX50" fmla="*/ 63341 w 85725"/>
                <a:gd name="connsiteY50" fmla="*/ 46904 h 171450"/>
                <a:gd name="connsiteX51" fmla="*/ 67151 w 85725"/>
                <a:gd name="connsiteY51" fmla="*/ 53572 h 171450"/>
                <a:gd name="connsiteX52" fmla="*/ 56674 w 85725"/>
                <a:gd name="connsiteY52" fmla="*/ 52619 h 171450"/>
                <a:gd name="connsiteX53" fmla="*/ 59531 w 85725"/>
                <a:gd name="connsiteY53" fmla="*/ 58334 h 171450"/>
                <a:gd name="connsiteX54" fmla="*/ 39529 w 85725"/>
                <a:gd name="connsiteY54" fmla="*/ 70716 h 171450"/>
                <a:gd name="connsiteX55" fmla="*/ 38576 w 85725"/>
                <a:gd name="connsiteY55" fmla="*/ 72622 h 171450"/>
                <a:gd name="connsiteX56" fmla="*/ 45244 w 85725"/>
                <a:gd name="connsiteY56" fmla="*/ 84051 h 171450"/>
                <a:gd name="connsiteX57" fmla="*/ 41434 w 85725"/>
                <a:gd name="connsiteY57" fmla="*/ 78336 h 171450"/>
                <a:gd name="connsiteX58" fmla="*/ 38576 w 85725"/>
                <a:gd name="connsiteY58" fmla="*/ 74526 h 171450"/>
                <a:gd name="connsiteX59" fmla="*/ 42386 w 85725"/>
                <a:gd name="connsiteY59" fmla="*/ 85956 h 171450"/>
                <a:gd name="connsiteX60" fmla="*/ 40481 w 85725"/>
                <a:gd name="connsiteY60" fmla="*/ 82147 h 171450"/>
                <a:gd name="connsiteX61" fmla="*/ 36671 w 85725"/>
                <a:gd name="connsiteY61" fmla="*/ 70716 h 171450"/>
                <a:gd name="connsiteX62" fmla="*/ 40481 w 85725"/>
                <a:gd name="connsiteY62" fmla="*/ 85004 h 171450"/>
                <a:gd name="connsiteX63" fmla="*/ 37624 w 85725"/>
                <a:gd name="connsiteY63" fmla="*/ 74526 h 171450"/>
                <a:gd name="connsiteX64" fmla="*/ 36671 w 85725"/>
                <a:gd name="connsiteY64" fmla="*/ 72622 h 171450"/>
                <a:gd name="connsiteX65" fmla="*/ 36671 w 85725"/>
                <a:gd name="connsiteY65" fmla="*/ 74526 h 171450"/>
                <a:gd name="connsiteX66" fmla="*/ 39529 w 85725"/>
                <a:gd name="connsiteY66" fmla="*/ 93576 h 171450"/>
                <a:gd name="connsiteX67" fmla="*/ 35719 w 85725"/>
                <a:gd name="connsiteY67" fmla="*/ 77384 h 171450"/>
                <a:gd name="connsiteX68" fmla="*/ 36671 w 85725"/>
                <a:gd name="connsiteY68" fmla="*/ 88814 h 171450"/>
                <a:gd name="connsiteX69" fmla="*/ 38576 w 85725"/>
                <a:gd name="connsiteY69" fmla="*/ 98339 h 171450"/>
                <a:gd name="connsiteX70" fmla="*/ 37624 w 85725"/>
                <a:gd name="connsiteY70" fmla="*/ 99291 h 171450"/>
                <a:gd name="connsiteX71" fmla="*/ 35719 w 85725"/>
                <a:gd name="connsiteY71" fmla="*/ 83099 h 171450"/>
                <a:gd name="connsiteX72" fmla="*/ 34766 w 85725"/>
                <a:gd name="connsiteY72" fmla="*/ 85004 h 171450"/>
                <a:gd name="connsiteX73" fmla="*/ 34766 w 85725"/>
                <a:gd name="connsiteY73" fmla="*/ 98339 h 171450"/>
                <a:gd name="connsiteX74" fmla="*/ 33814 w 85725"/>
                <a:gd name="connsiteY74" fmla="*/ 89766 h 171450"/>
                <a:gd name="connsiteX75" fmla="*/ 33814 w 85725"/>
                <a:gd name="connsiteY75" fmla="*/ 108816 h 171450"/>
                <a:gd name="connsiteX76" fmla="*/ 32861 w 85725"/>
                <a:gd name="connsiteY76" fmla="*/ 119294 h 171450"/>
                <a:gd name="connsiteX77" fmla="*/ 31909 w 85725"/>
                <a:gd name="connsiteY77" fmla="*/ 104054 h 171450"/>
                <a:gd name="connsiteX78" fmla="*/ 30956 w 85725"/>
                <a:gd name="connsiteY78" fmla="*/ 108816 h 171450"/>
                <a:gd name="connsiteX79" fmla="*/ 30004 w 85725"/>
                <a:gd name="connsiteY79" fmla="*/ 126914 h 171450"/>
                <a:gd name="connsiteX80" fmla="*/ 30956 w 85725"/>
                <a:gd name="connsiteY80" fmla="*/ 101197 h 171450"/>
                <a:gd name="connsiteX81" fmla="*/ 30956 w 85725"/>
                <a:gd name="connsiteY81" fmla="*/ 105959 h 171450"/>
                <a:gd name="connsiteX82" fmla="*/ 30956 w 85725"/>
                <a:gd name="connsiteY82" fmla="*/ 98339 h 171450"/>
                <a:gd name="connsiteX83" fmla="*/ 30004 w 85725"/>
                <a:gd name="connsiteY83" fmla="*/ 105959 h 171450"/>
                <a:gd name="connsiteX84" fmla="*/ 27146 w 85725"/>
                <a:gd name="connsiteY84" fmla="*/ 135486 h 171450"/>
                <a:gd name="connsiteX85" fmla="*/ 29051 w 85725"/>
                <a:gd name="connsiteY85" fmla="*/ 115484 h 171450"/>
                <a:gd name="connsiteX86" fmla="*/ 27146 w 85725"/>
                <a:gd name="connsiteY86" fmla="*/ 141201 h 171450"/>
                <a:gd name="connsiteX87" fmla="*/ 30004 w 85725"/>
                <a:gd name="connsiteY87" fmla="*/ 105006 h 171450"/>
                <a:gd name="connsiteX88" fmla="*/ 29051 w 85725"/>
                <a:gd name="connsiteY88" fmla="*/ 111674 h 171450"/>
                <a:gd name="connsiteX89" fmla="*/ 30004 w 85725"/>
                <a:gd name="connsiteY89" fmla="*/ 103101 h 171450"/>
                <a:gd name="connsiteX90" fmla="*/ 26194 w 85725"/>
                <a:gd name="connsiteY90" fmla="*/ 142154 h 171450"/>
                <a:gd name="connsiteX91" fmla="*/ 26194 w 85725"/>
                <a:gd name="connsiteY91" fmla="*/ 140249 h 171450"/>
                <a:gd name="connsiteX92" fmla="*/ 28099 w 85725"/>
                <a:gd name="connsiteY92" fmla="*/ 118341 h 171450"/>
                <a:gd name="connsiteX93" fmla="*/ 25241 w 85725"/>
                <a:gd name="connsiteY93" fmla="*/ 146916 h 171450"/>
                <a:gd name="connsiteX94" fmla="*/ 29051 w 85725"/>
                <a:gd name="connsiteY94" fmla="*/ 108816 h 171450"/>
                <a:gd name="connsiteX95" fmla="*/ 27146 w 85725"/>
                <a:gd name="connsiteY95" fmla="*/ 123104 h 171450"/>
                <a:gd name="connsiteX96" fmla="*/ 24289 w 85725"/>
                <a:gd name="connsiteY96" fmla="*/ 147869 h 171450"/>
                <a:gd name="connsiteX97" fmla="*/ 29051 w 85725"/>
                <a:gd name="connsiteY97" fmla="*/ 94529 h 171450"/>
                <a:gd name="connsiteX98" fmla="*/ 24289 w 85725"/>
                <a:gd name="connsiteY98" fmla="*/ 129772 h 171450"/>
                <a:gd name="connsiteX99" fmla="*/ 41434 w 85725"/>
                <a:gd name="connsiteY99" fmla="*/ 69764 h 171450"/>
                <a:gd name="connsiteX100" fmla="*/ 30004 w 85725"/>
                <a:gd name="connsiteY100" fmla="*/ 82147 h 171450"/>
                <a:gd name="connsiteX101" fmla="*/ 27146 w 85725"/>
                <a:gd name="connsiteY101" fmla="*/ 100244 h 171450"/>
                <a:gd name="connsiteX102" fmla="*/ 30004 w 85725"/>
                <a:gd name="connsiteY102" fmla="*/ 76431 h 171450"/>
                <a:gd name="connsiteX103" fmla="*/ 26194 w 85725"/>
                <a:gd name="connsiteY103" fmla="*/ 99291 h 171450"/>
                <a:gd name="connsiteX104" fmla="*/ 28099 w 85725"/>
                <a:gd name="connsiteY104" fmla="*/ 86909 h 171450"/>
                <a:gd name="connsiteX105" fmla="*/ 28099 w 85725"/>
                <a:gd name="connsiteY105" fmla="*/ 85004 h 171450"/>
                <a:gd name="connsiteX106" fmla="*/ 27146 w 85725"/>
                <a:gd name="connsiteY106" fmla="*/ 91672 h 171450"/>
                <a:gd name="connsiteX107" fmla="*/ 24289 w 85725"/>
                <a:gd name="connsiteY107" fmla="*/ 103101 h 171450"/>
                <a:gd name="connsiteX108" fmla="*/ 30004 w 85725"/>
                <a:gd name="connsiteY108" fmla="*/ 75479 h 171450"/>
                <a:gd name="connsiteX109" fmla="*/ 25241 w 85725"/>
                <a:gd name="connsiteY109" fmla="*/ 91672 h 171450"/>
                <a:gd name="connsiteX110" fmla="*/ 29051 w 85725"/>
                <a:gd name="connsiteY110" fmla="*/ 75479 h 171450"/>
                <a:gd name="connsiteX111" fmla="*/ 25241 w 85725"/>
                <a:gd name="connsiteY111" fmla="*/ 86909 h 171450"/>
                <a:gd name="connsiteX112" fmla="*/ 29051 w 85725"/>
                <a:gd name="connsiteY112" fmla="*/ 74526 h 171450"/>
                <a:gd name="connsiteX113" fmla="*/ 24289 w 85725"/>
                <a:gd name="connsiteY113" fmla="*/ 86909 h 171450"/>
                <a:gd name="connsiteX114" fmla="*/ 25241 w 85725"/>
                <a:gd name="connsiteY114" fmla="*/ 80241 h 171450"/>
                <a:gd name="connsiteX115" fmla="*/ 39529 w 85725"/>
                <a:gd name="connsiteY115" fmla="*/ 69764 h 171450"/>
                <a:gd name="connsiteX116" fmla="*/ 22384 w 85725"/>
                <a:gd name="connsiteY116" fmla="*/ 81194 h 171450"/>
                <a:gd name="connsiteX117" fmla="*/ 29051 w 85725"/>
                <a:gd name="connsiteY117" fmla="*/ 70716 h 171450"/>
                <a:gd name="connsiteX118" fmla="*/ 21431 w 85725"/>
                <a:gd name="connsiteY118" fmla="*/ 72622 h 171450"/>
                <a:gd name="connsiteX119" fmla="*/ 20479 w 85725"/>
                <a:gd name="connsiteY119" fmla="*/ 70716 h 171450"/>
                <a:gd name="connsiteX120" fmla="*/ 30956 w 85725"/>
                <a:gd name="connsiteY120" fmla="*/ 64049 h 171450"/>
                <a:gd name="connsiteX121" fmla="*/ 38576 w 85725"/>
                <a:gd name="connsiteY121" fmla="*/ 65954 h 171450"/>
                <a:gd name="connsiteX122" fmla="*/ 30956 w 85725"/>
                <a:gd name="connsiteY122" fmla="*/ 59286 h 171450"/>
                <a:gd name="connsiteX123" fmla="*/ 31909 w 85725"/>
                <a:gd name="connsiteY123" fmla="*/ 61191 h 171450"/>
                <a:gd name="connsiteX124" fmla="*/ 26194 w 85725"/>
                <a:gd name="connsiteY124" fmla="*/ 59286 h 171450"/>
                <a:gd name="connsiteX125" fmla="*/ 30004 w 85725"/>
                <a:gd name="connsiteY125" fmla="*/ 8804 h 171450"/>
                <a:gd name="connsiteX126" fmla="*/ 8096 w 85725"/>
                <a:gd name="connsiteY126" fmla="*/ 9756 h 171450"/>
                <a:gd name="connsiteX127" fmla="*/ 9049 w 85725"/>
                <a:gd name="connsiteY127" fmla="*/ 10709 h 171450"/>
                <a:gd name="connsiteX128" fmla="*/ 8096 w 85725"/>
                <a:gd name="connsiteY128" fmla="*/ 12614 h 171450"/>
                <a:gd name="connsiteX129" fmla="*/ 13811 w 85725"/>
                <a:gd name="connsiteY129" fmla="*/ 14519 h 171450"/>
                <a:gd name="connsiteX130" fmla="*/ 7144 w 85725"/>
                <a:gd name="connsiteY130" fmla="*/ 24044 h 171450"/>
                <a:gd name="connsiteX131" fmla="*/ 15716 w 85725"/>
                <a:gd name="connsiteY131" fmla="*/ 31664 h 171450"/>
                <a:gd name="connsiteX132" fmla="*/ 10954 w 85725"/>
                <a:gd name="connsiteY132" fmla="*/ 34522 h 171450"/>
                <a:gd name="connsiteX133" fmla="*/ 21431 w 85725"/>
                <a:gd name="connsiteY133" fmla="*/ 63097 h 171450"/>
                <a:gd name="connsiteX134" fmla="*/ 21431 w 85725"/>
                <a:gd name="connsiteY134" fmla="*/ 63097 h 171450"/>
                <a:gd name="connsiteX135" fmla="*/ 21431 w 85725"/>
                <a:gd name="connsiteY135" fmla="*/ 65001 h 171450"/>
                <a:gd name="connsiteX136" fmla="*/ 21431 w 85725"/>
                <a:gd name="connsiteY136" fmla="*/ 65001 h 171450"/>
                <a:gd name="connsiteX137" fmla="*/ 41434 w 85725"/>
                <a:gd name="connsiteY137" fmla="*/ 58334 h 171450"/>
                <a:gd name="connsiteX138" fmla="*/ 41434 w 85725"/>
                <a:gd name="connsiteY138" fmla="*/ 5833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85725" h="171450">
                  <a:moveTo>
                    <a:pt x="10954" y="34522"/>
                  </a:moveTo>
                  <a:cubicBezTo>
                    <a:pt x="10954" y="31664"/>
                    <a:pt x="17621" y="44047"/>
                    <a:pt x="23336" y="43094"/>
                  </a:cubicBezTo>
                  <a:cubicBezTo>
                    <a:pt x="21431" y="42141"/>
                    <a:pt x="21431" y="42141"/>
                    <a:pt x="22384" y="43094"/>
                  </a:cubicBezTo>
                  <a:cubicBezTo>
                    <a:pt x="17621" y="41189"/>
                    <a:pt x="17621" y="42141"/>
                    <a:pt x="21431" y="45951"/>
                  </a:cubicBezTo>
                  <a:cubicBezTo>
                    <a:pt x="14764" y="46904"/>
                    <a:pt x="20479" y="43094"/>
                    <a:pt x="12859" y="44047"/>
                  </a:cubicBezTo>
                  <a:cubicBezTo>
                    <a:pt x="10001" y="50714"/>
                    <a:pt x="14764" y="89766"/>
                    <a:pt x="8096" y="121199"/>
                  </a:cubicBezTo>
                  <a:cubicBezTo>
                    <a:pt x="10001" y="119294"/>
                    <a:pt x="10954" y="118341"/>
                    <a:pt x="11906" y="116436"/>
                  </a:cubicBezTo>
                  <a:cubicBezTo>
                    <a:pt x="8096" y="124056"/>
                    <a:pt x="8096" y="124056"/>
                    <a:pt x="11906" y="118341"/>
                  </a:cubicBezTo>
                  <a:cubicBezTo>
                    <a:pt x="10954" y="121199"/>
                    <a:pt x="10001" y="124056"/>
                    <a:pt x="9049" y="126914"/>
                  </a:cubicBezTo>
                  <a:cubicBezTo>
                    <a:pt x="10954" y="125961"/>
                    <a:pt x="11906" y="124056"/>
                    <a:pt x="11906" y="121199"/>
                  </a:cubicBezTo>
                  <a:cubicBezTo>
                    <a:pt x="10954" y="122151"/>
                    <a:pt x="6191" y="148822"/>
                    <a:pt x="10954" y="135486"/>
                  </a:cubicBezTo>
                  <a:cubicBezTo>
                    <a:pt x="9049" y="144059"/>
                    <a:pt x="10001" y="150726"/>
                    <a:pt x="10001" y="159299"/>
                  </a:cubicBezTo>
                  <a:cubicBezTo>
                    <a:pt x="10954" y="154536"/>
                    <a:pt x="12859" y="148822"/>
                    <a:pt x="13811" y="144059"/>
                  </a:cubicBezTo>
                  <a:cubicBezTo>
                    <a:pt x="12859" y="147869"/>
                    <a:pt x="11906" y="150726"/>
                    <a:pt x="10954" y="154536"/>
                  </a:cubicBezTo>
                  <a:cubicBezTo>
                    <a:pt x="11906" y="150726"/>
                    <a:pt x="12859" y="146916"/>
                    <a:pt x="13811" y="143106"/>
                  </a:cubicBezTo>
                  <a:cubicBezTo>
                    <a:pt x="12859" y="157394"/>
                    <a:pt x="10954" y="154536"/>
                    <a:pt x="9049" y="165966"/>
                  </a:cubicBezTo>
                  <a:cubicBezTo>
                    <a:pt x="10001" y="163109"/>
                    <a:pt x="10001" y="163109"/>
                    <a:pt x="9049" y="166919"/>
                  </a:cubicBezTo>
                  <a:cubicBezTo>
                    <a:pt x="10954" y="167872"/>
                    <a:pt x="14764" y="153584"/>
                    <a:pt x="14764" y="152631"/>
                  </a:cubicBezTo>
                  <a:cubicBezTo>
                    <a:pt x="11906" y="178349"/>
                    <a:pt x="23336" y="134534"/>
                    <a:pt x="14764" y="162156"/>
                  </a:cubicBezTo>
                  <a:cubicBezTo>
                    <a:pt x="16669" y="160251"/>
                    <a:pt x="18574" y="157394"/>
                    <a:pt x="18574" y="153584"/>
                  </a:cubicBezTo>
                  <a:cubicBezTo>
                    <a:pt x="10954" y="166919"/>
                    <a:pt x="23336" y="166919"/>
                    <a:pt x="27146" y="172634"/>
                  </a:cubicBezTo>
                  <a:cubicBezTo>
                    <a:pt x="23336" y="168824"/>
                    <a:pt x="30004" y="170729"/>
                    <a:pt x="30956" y="164061"/>
                  </a:cubicBezTo>
                  <a:cubicBezTo>
                    <a:pt x="30956" y="165966"/>
                    <a:pt x="31909" y="173586"/>
                    <a:pt x="31909" y="163109"/>
                  </a:cubicBezTo>
                  <a:cubicBezTo>
                    <a:pt x="33814" y="166919"/>
                    <a:pt x="32861" y="166919"/>
                    <a:pt x="32861" y="168824"/>
                  </a:cubicBezTo>
                  <a:cubicBezTo>
                    <a:pt x="32861" y="163109"/>
                    <a:pt x="34766" y="162156"/>
                    <a:pt x="34766" y="155489"/>
                  </a:cubicBezTo>
                  <a:cubicBezTo>
                    <a:pt x="35719" y="182159"/>
                    <a:pt x="35719" y="138344"/>
                    <a:pt x="36671" y="167872"/>
                  </a:cubicBezTo>
                  <a:cubicBezTo>
                    <a:pt x="38576" y="165966"/>
                    <a:pt x="37624" y="150726"/>
                    <a:pt x="38576" y="165014"/>
                  </a:cubicBezTo>
                  <a:cubicBezTo>
                    <a:pt x="39529" y="156441"/>
                    <a:pt x="39529" y="146916"/>
                    <a:pt x="40481" y="138344"/>
                  </a:cubicBezTo>
                  <a:cubicBezTo>
                    <a:pt x="40481" y="145011"/>
                    <a:pt x="40481" y="151679"/>
                    <a:pt x="40481" y="158347"/>
                  </a:cubicBezTo>
                  <a:cubicBezTo>
                    <a:pt x="40481" y="150726"/>
                    <a:pt x="40481" y="143106"/>
                    <a:pt x="42386" y="135486"/>
                  </a:cubicBezTo>
                  <a:cubicBezTo>
                    <a:pt x="49054" y="145011"/>
                    <a:pt x="45244" y="127866"/>
                    <a:pt x="45244" y="128819"/>
                  </a:cubicBezTo>
                  <a:cubicBezTo>
                    <a:pt x="44291" y="122151"/>
                    <a:pt x="43339" y="115484"/>
                    <a:pt x="42386" y="109769"/>
                  </a:cubicBezTo>
                  <a:cubicBezTo>
                    <a:pt x="43339" y="116436"/>
                    <a:pt x="46196" y="120247"/>
                    <a:pt x="47149" y="126914"/>
                  </a:cubicBezTo>
                  <a:cubicBezTo>
                    <a:pt x="45244" y="118341"/>
                    <a:pt x="45244" y="118341"/>
                    <a:pt x="47149" y="125961"/>
                  </a:cubicBezTo>
                  <a:cubicBezTo>
                    <a:pt x="47149" y="127866"/>
                    <a:pt x="48101" y="101197"/>
                    <a:pt x="48101" y="101197"/>
                  </a:cubicBezTo>
                  <a:cubicBezTo>
                    <a:pt x="49054" y="103101"/>
                    <a:pt x="50006" y="105959"/>
                    <a:pt x="51911" y="106911"/>
                  </a:cubicBezTo>
                  <a:cubicBezTo>
                    <a:pt x="51911" y="105006"/>
                    <a:pt x="50006" y="88814"/>
                    <a:pt x="47149" y="89766"/>
                  </a:cubicBezTo>
                  <a:cubicBezTo>
                    <a:pt x="47149" y="90719"/>
                    <a:pt x="47149" y="86909"/>
                    <a:pt x="52864" y="91672"/>
                  </a:cubicBezTo>
                  <a:cubicBezTo>
                    <a:pt x="50006" y="87861"/>
                    <a:pt x="50959" y="78336"/>
                    <a:pt x="57626" y="79289"/>
                  </a:cubicBezTo>
                  <a:cubicBezTo>
                    <a:pt x="58579" y="67859"/>
                    <a:pt x="65246" y="53572"/>
                    <a:pt x="67151" y="47856"/>
                  </a:cubicBezTo>
                  <a:cubicBezTo>
                    <a:pt x="73819" y="55476"/>
                    <a:pt x="69056" y="44047"/>
                    <a:pt x="68104" y="44047"/>
                  </a:cubicBezTo>
                  <a:cubicBezTo>
                    <a:pt x="70961" y="44999"/>
                    <a:pt x="68104" y="44047"/>
                    <a:pt x="75724" y="42141"/>
                  </a:cubicBezTo>
                  <a:cubicBezTo>
                    <a:pt x="75724" y="44047"/>
                    <a:pt x="69056" y="36426"/>
                    <a:pt x="70009" y="37379"/>
                  </a:cubicBezTo>
                  <a:cubicBezTo>
                    <a:pt x="76676" y="42141"/>
                    <a:pt x="77629" y="35474"/>
                    <a:pt x="79534" y="36426"/>
                  </a:cubicBezTo>
                  <a:cubicBezTo>
                    <a:pt x="78581" y="33569"/>
                    <a:pt x="74771" y="29759"/>
                    <a:pt x="71914" y="24997"/>
                  </a:cubicBezTo>
                  <a:cubicBezTo>
                    <a:pt x="77629" y="24997"/>
                    <a:pt x="77629" y="22139"/>
                    <a:pt x="80486" y="24044"/>
                  </a:cubicBezTo>
                  <a:cubicBezTo>
                    <a:pt x="76676" y="20234"/>
                    <a:pt x="76676" y="19281"/>
                    <a:pt x="81439" y="22139"/>
                  </a:cubicBezTo>
                  <a:cubicBezTo>
                    <a:pt x="82391" y="24997"/>
                    <a:pt x="72866" y="13566"/>
                    <a:pt x="79534" y="19281"/>
                  </a:cubicBezTo>
                  <a:cubicBezTo>
                    <a:pt x="79534" y="19281"/>
                    <a:pt x="62389" y="21186"/>
                    <a:pt x="73819" y="29759"/>
                  </a:cubicBezTo>
                  <a:cubicBezTo>
                    <a:pt x="70961" y="29759"/>
                    <a:pt x="69056" y="28806"/>
                    <a:pt x="66199" y="28806"/>
                  </a:cubicBezTo>
                  <a:cubicBezTo>
                    <a:pt x="68104" y="34522"/>
                    <a:pt x="58579" y="37379"/>
                    <a:pt x="63341" y="46904"/>
                  </a:cubicBezTo>
                  <a:cubicBezTo>
                    <a:pt x="51911" y="44047"/>
                    <a:pt x="65246" y="50714"/>
                    <a:pt x="67151" y="53572"/>
                  </a:cubicBezTo>
                  <a:cubicBezTo>
                    <a:pt x="59531" y="51666"/>
                    <a:pt x="64294" y="53572"/>
                    <a:pt x="56674" y="52619"/>
                  </a:cubicBezTo>
                  <a:cubicBezTo>
                    <a:pt x="55721" y="52619"/>
                    <a:pt x="59531" y="57381"/>
                    <a:pt x="59531" y="58334"/>
                  </a:cubicBezTo>
                  <a:cubicBezTo>
                    <a:pt x="52864" y="65954"/>
                    <a:pt x="48101" y="73574"/>
                    <a:pt x="39529" y="70716"/>
                  </a:cubicBezTo>
                  <a:cubicBezTo>
                    <a:pt x="37624" y="69764"/>
                    <a:pt x="50006" y="82147"/>
                    <a:pt x="38576" y="72622"/>
                  </a:cubicBezTo>
                  <a:cubicBezTo>
                    <a:pt x="39529" y="73574"/>
                    <a:pt x="45244" y="85004"/>
                    <a:pt x="45244" y="84051"/>
                  </a:cubicBezTo>
                  <a:cubicBezTo>
                    <a:pt x="40481" y="77384"/>
                    <a:pt x="38576" y="75479"/>
                    <a:pt x="41434" y="78336"/>
                  </a:cubicBezTo>
                  <a:cubicBezTo>
                    <a:pt x="37624" y="68811"/>
                    <a:pt x="43339" y="84051"/>
                    <a:pt x="38576" y="74526"/>
                  </a:cubicBezTo>
                  <a:cubicBezTo>
                    <a:pt x="39529" y="77384"/>
                    <a:pt x="41434" y="81194"/>
                    <a:pt x="42386" y="85956"/>
                  </a:cubicBezTo>
                  <a:cubicBezTo>
                    <a:pt x="42386" y="82147"/>
                    <a:pt x="41434" y="81194"/>
                    <a:pt x="40481" y="82147"/>
                  </a:cubicBezTo>
                  <a:cubicBezTo>
                    <a:pt x="37624" y="77384"/>
                    <a:pt x="38576" y="75479"/>
                    <a:pt x="36671" y="70716"/>
                  </a:cubicBezTo>
                  <a:cubicBezTo>
                    <a:pt x="41434" y="85956"/>
                    <a:pt x="33814" y="56429"/>
                    <a:pt x="40481" y="85004"/>
                  </a:cubicBezTo>
                  <a:cubicBezTo>
                    <a:pt x="39529" y="82147"/>
                    <a:pt x="37624" y="77384"/>
                    <a:pt x="37624" y="74526"/>
                  </a:cubicBezTo>
                  <a:cubicBezTo>
                    <a:pt x="37624" y="75479"/>
                    <a:pt x="36671" y="74526"/>
                    <a:pt x="36671" y="72622"/>
                  </a:cubicBezTo>
                  <a:cubicBezTo>
                    <a:pt x="37624" y="75479"/>
                    <a:pt x="39529" y="88814"/>
                    <a:pt x="36671" y="74526"/>
                  </a:cubicBezTo>
                  <a:cubicBezTo>
                    <a:pt x="37624" y="81194"/>
                    <a:pt x="39529" y="86909"/>
                    <a:pt x="39529" y="93576"/>
                  </a:cubicBezTo>
                  <a:cubicBezTo>
                    <a:pt x="38576" y="88814"/>
                    <a:pt x="36671" y="83099"/>
                    <a:pt x="35719" y="77384"/>
                  </a:cubicBezTo>
                  <a:cubicBezTo>
                    <a:pt x="36671" y="81194"/>
                    <a:pt x="36671" y="85004"/>
                    <a:pt x="36671" y="88814"/>
                  </a:cubicBezTo>
                  <a:cubicBezTo>
                    <a:pt x="34766" y="81194"/>
                    <a:pt x="37624" y="95481"/>
                    <a:pt x="38576" y="98339"/>
                  </a:cubicBezTo>
                  <a:cubicBezTo>
                    <a:pt x="37624" y="97386"/>
                    <a:pt x="37624" y="97386"/>
                    <a:pt x="37624" y="99291"/>
                  </a:cubicBezTo>
                  <a:cubicBezTo>
                    <a:pt x="36671" y="93576"/>
                    <a:pt x="36671" y="88814"/>
                    <a:pt x="35719" y="83099"/>
                  </a:cubicBezTo>
                  <a:cubicBezTo>
                    <a:pt x="36671" y="88814"/>
                    <a:pt x="36671" y="111674"/>
                    <a:pt x="34766" y="85004"/>
                  </a:cubicBezTo>
                  <a:cubicBezTo>
                    <a:pt x="34766" y="89766"/>
                    <a:pt x="34766" y="93576"/>
                    <a:pt x="34766" y="98339"/>
                  </a:cubicBezTo>
                  <a:cubicBezTo>
                    <a:pt x="34766" y="95481"/>
                    <a:pt x="34766" y="92624"/>
                    <a:pt x="33814" y="89766"/>
                  </a:cubicBezTo>
                  <a:cubicBezTo>
                    <a:pt x="33814" y="96434"/>
                    <a:pt x="33814" y="102149"/>
                    <a:pt x="33814" y="108816"/>
                  </a:cubicBezTo>
                  <a:cubicBezTo>
                    <a:pt x="32861" y="68811"/>
                    <a:pt x="32861" y="115484"/>
                    <a:pt x="32861" y="119294"/>
                  </a:cubicBezTo>
                  <a:cubicBezTo>
                    <a:pt x="31909" y="91672"/>
                    <a:pt x="31909" y="129772"/>
                    <a:pt x="31909" y="104054"/>
                  </a:cubicBezTo>
                  <a:cubicBezTo>
                    <a:pt x="30956" y="113579"/>
                    <a:pt x="30956" y="115484"/>
                    <a:pt x="30956" y="108816"/>
                  </a:cubicBezTo>
                  <a:cubicBezTo>
                    <a:pt x="30956" y="114531"/>
                    <a:pt x="30004" y="121199"/>
                    <a:pt x="30004" y="126914"/>
                  </a:cubicBezTo>
                  <a:cubicBezTo>
                    <a:pt x="30004" y="118341"/>
                    <a:pt x="30956" y="109769"/>
                    <a:pt x="30956" y="101197"/>
                  </a:cubicBezTo>
                  <a:cubicBezTo>
                    <a:pt x="30956" y="103101"/>
                    <a:pt x="30956" y="104054"/>
                    <a:pt x="30956" y="105959"/>
                  </a:cubicBezTo>
                  <a:cubicBezTo>
                    <a:pt x="30956" y="103101"/>
                    <a:pt x="30956" y="100244"/>
                    <a:pt x="30956" y="98339"/>
                  </a:cubicBezTo>
                  <a:cubicBezTo>
                    <a:pt x="30956" y="97386"/>
                    <a:pt x="29051" y="120247"/>
                    <a:pt x="30004" y="105959"/>
                  </a:cubicBezTo>
                  <a:cubicBezTo>
                    <a:pt x="29051" y="115484"/>
                    <a:pt x="29051" y="125961"/>
                    <a:pt x="27146" y="135486"/>
                  </a:cubicBezTo>
                  <a:cubicBezTo>
                    <a:pt x="28099" y="128819"/>
                    <a:pt x="28099" y="122151"/>
                    <a:pt x="29051" y="115484"/>
                  </a:cubicBezTo>
                  <a:cubicBezTo>
                    <a:pt x="28099" y="124056"/>
                    <a:pt x="28099" y="132629"/>
                    <a:pt x="27146" y="141201"/>
                  </a:cubicBezTo>
                  <a:cubicBezTo>
                    <a:pt x="28099" y="129772"/>
                    <a:pt x="26194" y="115484"/>
                    <a:pt x="30004" y="105006"/>
                  </a:cubicBezTo>
                  <a:cubicBezTo>
                    <a:pt x="30004" y="106911"/>
                    <a:pt x="30004" y="108816"/>
                    <a:pt x="29051" y="111674"/>
                  </a:cubicBezTo>
                  <a:cubicBezTo>
                    <a:pt x="29051" y="108816"/>
                    <a:pt x="29051" y="105959"/>
                    <a:pt x="30004" y="103101"/>
                  </a:cubicBezTo>
                  <a:cubicBezTo>
                    <a:pt x="29051" y="115484"/>
                    <a:pt x="27146" y="128819"/>
                    <a:pt x="26194" y="142154"/>
                  </a:cubicBezTo>
                  <a:cubicBezTo>
                    <a:pt x="27146" y="134534"/>
                    <a:pt x="27146" y="133581"/>
                    <a:pt x="26194" y="140249"/>
                  </a:cubicBezTo>
                  <a:cubicBezTo>
                    <a:pt x="27146" y="132629"/>
                    <a:pt x="27146" y="125009"/>
                    <a:pt x="28099" y="118341"/>
                  </a:cubicBezTo>
                  <a:cubicBezTo>
                    <a:pt x="27146" y="127866"/>
                    <a:pt x="26194" y="137391"/>
                    <a:pt x="25241" y="146916"/>
                  </a:cubicBezTo>
                  <a:cubicBezTo>
                    <a:pt x="26194" y="134534"/>
                    <a:pt x="28099" y="122151"/>
                    <a:pt x="29051" y="108816"/>
                  </a:cubicBezTo>
                  <a:cubicBezTo>
                    <a:pt x="28099" y="113579"/>
                    <a:pt x="28099" y="118341"/>
                    <a:pt x="27146" y="123104"/>
                  </a:cubicBezTo>
                  <a:cubicBezTo>
                    <a:pt x="29051" y="104054"/>
                    <a:pt x="26194" y="142154"/>
                    <a:pt x="24289" y="147869"/>
                  </a:cubicBezTo>
                  <a:cubicBezTo>
                    <a:pt x="27146" y="123104"/>
                    <a:pt x="27146" y="106911"/>
                    <a:pt x="29051" y="94529"/>
                  </a:cubicBezTo>
                  <a:cubicBezTo>
                    <a:pt x="27146" y="105959"/>
                    <a:pt x="26194" y="117389"/>
                    <a:pt x="24289" y="129772"/>
                  </a:cubicBezTo>
                  <a:cubicBezTo>
                    <a:pt x="27146" y="109769"/>
                    <a:pt x="38576" y="89766"/>
                    <a:pt x="41434" y="69764"/>
                  </a:cubicBezTo>
                  <a:cubicBezTo>
                    <a:pt x="41434" y="82147"/>
                    <a:pt x="31909" y="85956"/>
                    <a:pt x="30004" y="82147"/>
                  </a:cubicBezTo>
                  <a:cubicBezTo>
                    <a:pt x="29051" y="87861"/>
                    <a:pt x="28099" y="94529"/>
                    <a:pt x="27146" y="100244"/>
                  </a:cubicBezTo>
                  <a:cubicBezTo>
                    <a:pt x="29051" y="85956"/>
                    <a:pt x="29051" y="87861"/>
                    <a:pt x="30004" y="76431"/>
                  </a:cubicBezTo>
                  <a:cubicBezTo>
                    <a:pt x="29051" y="84051"/>
                    <a:pt x="27146" y="91672"/>
                    <a:pt x="26194" y="99291"/>
                  </a:cubicBezTo>
                  <a:cubicBezTo>
                    <a:pt x="30956" y="68811"/>
                    <a:pt x="24289" y="111674"/>
                    <a:pt x="28099" y="86909"/>
                  </a:cubicBezTo>
                  <a:cubicBezTo>
                    <a:pt x="25241" y="103101"/>
                    <a:pt x="28099" y="85004"/>
                    <a:pt x="28099" y="85004"/>
                  </a:cubicBezTo>
                  <a:cubicBezTo>
                    <a:pt x="28099" y="86909"/>
                    <a:pt x="27146" y="89766"/>
                    <a:pt x="27146" y="91672"/>
                  </a:cubicBezTo>
                  <a:cubicBezTo>
                    <a:pt x="31909" y="72622"/>
                    <a:pt x="25241" y="100244"/>
                    <a:pt x="24289" y="103101"/>
                  </a:cubicBezTo>
                  <a:cubicBezTo>
                    <a:pt x="26194" y="93576"/>
                    <a:pt x="28099" y="84051"/>
                    <a:pt x="30004" y="75479"/>
                  </a:cubicBezTo>
                  <a:cubicBezTo>
                    <a:pt x="29051" y="81194"/>
                    <a:pt x="27146" y="86909"/>
                    <a:pt x="25241" y="91672"/>
                  </a:cubicBezTo>
                  <a:cubicBezTo>
                    <a:pt x="26194" y="85956"/>
                    <a:pt x="27146" y="80241"/>
                    <a:pt x="29051" y="75479"/>
                  </a:cubicBezTo>
                  <a:cubicBezTo>
                    <a:pt x="28099" y="79289"/>
                    <a:pt x="27146" y="83099"/>
                    <a:pt x="25241" y="86909"/>
                  </a:cubicBezTo>
                  <a:cubicBezTo>
                    <a:pt x="26194" y="84051"/>
                    <a:pt x="29051" y="77384"/>
                    <a:pt x="29051" y="74526"/>
                  </a:cubicBezTo>
                  <a:cubicBezTo>
                    <a:pt x="27146" y="78336"/>
                    <a:pt x="26194" y="83099"/>
                    <a:pt x="24289" y="86909"/>
                  </a:cubicBezTo>
                  <a:cubicBezTo>
                    <a:pt x="36671" y="50714"/>
                    <a:pt x="25241" y="82147"/>
                    <a:pt x="25241" y="80241"/>
                  </a:cubicBezTo>
                  <a:cubicBezTo>
                    <a:pt x="26194" y="72622"/>
                    <a:pt x="34766" y="81194"/>
                    <a:pt x="39529" y="69764"/>
                  </a:cubicBezTo>
                  <a:cubicBezTo>
                    <a:pt x="36671" y="73574"/>
                    <a:pt x="25241" y="77384"/>
                    <a:pt x="22384" y="81194"/>
                  </a:cubicBezTo>
                  <a:cubicBezTo>
                    <a:pt x="24289" y="77384"/>
                    <a:pt x="29051" y="72622"/>
                    <a:pt x="29051" y="70716"/>
                  </a:cubicBezTo>
                  <a:cubicBezTo>
                    <a:pt x="29051" y="71669"/>
                    <a:pt x="22384" y="73574"/>
                    <a:pt x="21431" y="72622"/>
                  </a:cubicBezTo>
                  <a:cubicBezTo>
                    <a:pt x="22384" y="71669"/>
                    <a:pt x="24289" y="70716"/>
                    <a:pt x="20479" y="70716"/>
                  </a:cubicBezTo>
                  <a:cubicBezTo>
                    <a:pt x="26194" y="71669"/>
                    <a:pt x="28099" y="65954"/>
                    <a:pt x="30956" y="64049"/>
                  </a:cubicBezTo>
                  <a:cubicBezTo>
                    <a:pt x="31909" y="64049"/>
                    <a:pt x="35719" y="65001"/>
                    <a:pt x="38576" y="65954"/>
                  </a:cubicBezTo>
                  <a:cubicBezTo>
                    <a:pt x="32861" y="64049"/>
                    <a:pt x="35719" y="57381"/>
                    <a:pt x="30956" y="59286"/>
                  </a:cubicBezTo>
                  <a:cubicBezTo>
                    <a:pt x="31909" y="59286"/>
                    <a:pt x="31909" y="61191"/>
                    <a:pt x="31909" y="61191"/>
                  </a:cubicBezTo>
                  <a:cubicBezTo>
                    <a:pt x="30956" y="59286"/>
                    <a:pt x="29051" y="58334"/>
                    <a:pt x="26194" y="59286"/>
                  </a:cubicBezTo>
                  <a:cubicBezTo>
                    <a:pt x="30004" y="58334"/>
                    <a:pt x="30004" y="13566"/>
                    <a:pt x="30004" y="8804"/>
                  </a:cubicBezTo>
                  <a:cubicBezTo>
                    <a:pt x="27146" y="4994"/>
                    <a:pt x="8096" y="8804"/>
                    <a:pt x="8096" y="9756"/>
                  </a:cubicBezTo>
                  <a:cubicBezTo>
                    <a:pt x="13811" y="13566"/>
                    <a:pt x="9049" y="9756"/>
                    <a:pt x="9049" y="10709"/>
                  </a:cubicBezTo>
                  <a:cubicBezTo>
                    <a:pt x="10954" y="12614"/>
                    <a:pt x="10954" y="12614"/>
                    <a:pt x="8096" y="12614"/>
                  </a:cubicBezTo>
                  <a:cubicBezTo>
                    <a:pt x="8096" y="14519"/>
                    <a:pt x="10954" y="12614"/>
                    <a:pt x="13811" y="14519"/>
                  </a:cubicBezTo>
                  <a:cubicBezTo>
                    <a:pt x="6191" y="17376"/>
                    <a:pt x="16669" y="24044"/>
                    <a:pt x="7144" y="24044"/>
                  </a:cubicBezTo>
                  <a:cubicBezTo>
                    <a:pt x="17621" y="24997"/>
                    <a:pt x="3334" y="28806"/>
                    <a:pt x="15716" y="31664"/>
                  </a:cubicBezTo>
                  <a:cubicBezTo>
                    <a:pt x="5239" y="33569"/>
                    <a:pt x="24289" y="30711"/>
                    <a:pt x="10954" y="34522"/>
                  </a:cubicBezTo>
                  <a:close/>
                  <a:moveTo>
                    <a:pt x="21431" y="63097"/>
                  </a:moveTo>
                  <a:cubicBezTo>
                    <a:pt x="21431" y="62144"/>
                    <a:pt x="20479" y="61191"/>
                    <a:pt x="21431" y="63097"/>
                  </a:cubicBezTo>
                  <a:close/>
                  <a:moveTo>
                    <a:pt x="21431" y="65001"/>
                  </a:moveTo>
                  <a:cubicBezTo>
                    <a:pt x="22384" y="64049"/>
                    <a:pt x="25241" y="63097"/>
                    <a:pt x="21431" y="65001"/>
                  </a:cubicBezTo>
                  <a:close/>
                  <a:moveTo>
                    <a:pt x="41434" y="58334"/>
                  </a:moveTo>
                  <a:cubicBezTo>
                    <a:pt x="41434" y="59286"/>
                    <a:pt x="37624" y="58334"/>
                    <a:pt x="41434" y="5833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4" name="Freeform: Shape 3683">
              <a:extLst>
                <a:ext uri="{FF2B5EF4-FFF2-40B4-BE49-F238E27FC236}">
                  <a16:creationId xmlns:a16="http://schemas.microsoft.com/office/drawing/2014/main" xmlns="" id="{959FEEED-9492-41FD-B47D-082408DC0031}"/>
                </a:ext>
              </a:extLst>
            </p:cNvPr>
            <p:cNvSpPr/>
            <p:nvPr/>
          </p:nvSpPr>
          <p:spPr>
            <a:xfrm>
              <a:off x="7042161" y="6573255"/>
              <a:ext cx="9525" cy="9525"/>
            </a:xfrm>
            <a:custGeom>
              <a:avLst/>
              <a:gdLst>
                <a:gd name="connsiteX0" fmla="*/ 8244 w 9525"/>
                <a:gd name="connsiteY0" fmla="*/ 7567 h 9525"/>
                <a:gd name="connsiteX1" fmla="*/ 82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567"/>
                  </a:moveTo>
                  <a:cubicBezTo>
                    <a:pt x="7291" y="6614"/>
                    <a:pt x="6339" y="7567"/>
                    <a:pt x="82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5" name="Freeform: Shape 3684">
              <a:extLst>
                <a:ext uri="{FF2B5EF4-FFF2-40B4-BE49-F238E27FC236}">
                  <a16:creationId xmlns:a16="http://schemas.microsoft.com/office/drawing/2014/main" xmlns="" id="{0ECE8C1E-2E78-42F7-A2E5-7ADFAC6F26BC}"/>
                </a:ext>
              </a:extLst>
            </p:cNvPr>
            <p:cNvSpPr/>
            <p:nvPr/>
          </p:nvSpPr>
          <p:spPr>
            <a:xfrm>
              <a:off x="7066799" y="657272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7144"/>
                    <a:pt x="8371" y="7144"/>
                    <a:pt x="741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6" name="Freeform: Shape 3685">
              <a:extLst>
                <a:ext uri="{FF2B5EF4-FFF2-40B4-BE49-F238E27FC236}">
                  <a16:creationId xmlns:a16="http://schemas.microsoft.com/office/drawing/2014/main" xmlns="" id="{59BEE1D2-50E8-4A16-AAF5-E25A1C61926F}"/>
                </a:ext>
              </a:extLst>
            </p:cNvPr>
            <p:cNvSpPr/>
            <p:nvPr/>
          </p:nvSpPr>
          <p:spPr>
            <a:xfrm>
              <a:off x="7015639" y="6636939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8096" y="5796"/>
                    <a:pt x="7144" y="7700"/>
                    <a:pt x="714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7" name="Freeform: Shape 3686">
              <a:extLst>
                <a:ext uri="{FF2B5EF4-FFF2-40B4-BE49-F238E27FC236}">
                  <a16:creationId xmlns:a16="http://schemas.microsoft.com/office/drawing/2014/main" xmlns="" id="{460F0BA3-8A4E-4534-8B7F-066BC3DDEC88}"/>
                </a:ext>
              </a:extLst>
            </p:cNvPr>
            <p:cNvSpPr/>
            <p:nvPr/>
          </p:nvSpPr>
          <p:spPr>
            <a:xfrm>
              <a:off x="7079456" y="6562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8" name="Freeform: Shape 3687">
              <a:extLst>
                <a:ext uri="{FF2B5EF4-FFF2-40B4-BE49-F238E27FC236}">
                  <a16:creationId xmlns:a16="http://schemas.microsoft.com/office/drawing/2014/main" xmlns="" id="{6E74449B-1076-4A73-AEDC-4A1DCCE6D926}"/>
                </a:ext>
              </a:extLst>
            </p:cNvPr>
            <p:cNvSpPr/>
            <p:nvPr/>
          </p:nvSpPr>
          <p:spPr>
            <a:xfrm>
              <a:off x="7082314" y="65555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9" name="Freeform: Shape 3688">
              <a:extLst>
                <a:ext uri="{FF2B5EF4-FFF2-40B4-BE49-F238E27FC236}">
                  <a16:creationId xmlns:a16="http://schemas.microsoft.com/office/drawing/2014/main" xmlns="" id="{402251EB-989B-4AEF-8F90-7BC65187359D}"/>
                </a:ext>
              </a:extLst>
            </p:cNvPr>
            <p:cNvSpPr/>
            <p:nvPr/>
          </p:nvSpPr>
          <p:spPr>
            <a:xfrm>
              <a:off x="7082949" y="6552300"/>
              <a:ext cx="9525" cy="9525"/>
            </a:xfrm>
            <a:custGeom>
              <a:avLst/>
              <a:gdLst>
                <a:gd name="connsiteX0" fmla="*/ 8414 w 9525"/>
                <a:gd name="connsiteY0" fmla="*/ 7567 h 9525"/>
                <a:gd name="connsiteX1" fmla="*/ 841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567"/>
                  </a:moveTo>
                  <a:cubicBezTo>
                    <a:pt x="8414" y="7567"/>
                    <a:pt x="5556" y="6614"/>
                    <a:pt x="841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0" name="Freeform: Shape 3689">
              <a:extLst>
                <a:ext uri="{FF2B5EF4-FFF2-40B4-BE49-F238E27FC236}">
                  <a16:creationId xmlns:a16="http://schemas.microsoft.com/office/drawing/2014/main" xmlns="" id="{E9906998-F181-4721-AC50-0D1C417A9F92}"/>
                </a:ext>
              </a:extLst>
            </p:cNvPr>
            <p:cNvSpPr/>
            <p:nvPr/>
          </p:nvSpPr>
          <p:spPr>
            <a:xfrm>
              <a:off x="7053739" y="6644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9049"/>
                    <a:pt x="7144" y="8097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1" name="Freeform: Shape 3690">
              <a:extLst>
                <a:ext uri="{FF2B5EF4-FFF2-40B4-BE49-F238E27FC236}">
                  <a16:creationId xmlns:a16="http://schemas.microsoft.com/office/drawing/2014/main" xmlns="" id="{663BB855-C76D-4BDE-8336-BF7109E6519F}"/>
                </a:ext>
              </a:extLst>
            </p:cNvPr>
            <p:cNvSpPr/>
            <p:nvPr/>
          </p:nvSpPr>
          <p:spPr>
            <a:xfrm>
              <a:off x="7057549" y="66032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8096" y="9049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2" name="Freeform: Shape 3691">
              <a:extLst>
                <a:ext uri="{FF2B5EF4-FFF2-40B4-BE49-F238E27FC236}">
                  <a16:creationId xmlns:a16="http://schemas.microsoft.com/office/drawing/2014/main" xmlns="" id="{98C7F37A-2854-43A4-9ACF-622B1166D3BF}"/>
                </a:ext>
              </a:extLst>
            </p:cNvPr>
            <p:cNvSpPr/>
            <p:nvPr/>
          </p:nvSpPr>
          <p:spPr>
            <a:xfrm>
              <a:off x="7044214" y="6681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3" name="Freeform: Shape 3692">
              <a:extLst>
                <a:ext uri="{FF2B5EF4-FFF2-40B4-BE49-F238E27FC236}">
                  <a16:creationId xmlns:a16="http://schemas.microsoft.com/office/drawing/2014/main" xmlns="" id="{6CBCDD63-3C83-4C67-85E9-9AC27E7DD908}"/>
                </a:ext>
              </a:extLst>
            </p:cNvPr>
            <p:cNvSpPr/>
            <p:nvPr/>
          </p:nvSpPr>
          <p:spPr>
            <a:xfrm>
              <a:off x="7057549" y="6606063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cubicBezTo>
                    <a:pt x="8096" y="8097"/>
                    <a:pt x="8096" y="8097"/>
                    <a:pt x="7144" y="7144"/>
                  </a:cubicBezTo>
                  <a:cubicBezTo>
                    <a:pt x="8096" y="7144"/>
                    <a:pt x="7144" y="7144"/>
                    <a:pt x="7144" y="80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4" name="Freeform: Shape 3693">
              <a:extLst>
                <a:ext uri="{FF2B5EF4-FFF2-40B4-BE49-F238E27FC236}">
                  <a16:creationId xmlns:a16="http://schemas.microsoft.com/office/drawing/2014/main" xmlns="" id="{4A795D84-BB62-47CA-84F5-D73AD9DA7FA9}"/>
                </a:ext>
              </a:extLst>
            </p:cNvPr>
            <p:cNvSpPr/>
            <p:nvPr/>
          </p:nvSpPr>
          <p:spPr>
            <a:xfrm>
              <a:off x="7090886" y="65342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5" name="Freeform: Shape 3694">
              <a:extLst>
                <a:ext uri="{FF2B5EF4-FFF2-40B4-BE49-F238E27FC236}">
                  <a16:creationId xmlns:a16="http://schemas.microsoft.com/office/drawing/2014/main" xmlns="" id="{20B3162C-0884-49F3-B5D1-FF8539BFBD3E}"/>
                </a:ext>
              </a:extLst>
            </p:cNvPr>
            <p:cNvSpPr/>
            <p:nvPr/>
          </p:nvSpPr>
          <p:spPr>
            <a:xfrm>
              <a:off x="7090172" y="65336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6" name="Freeform: Shape 3695">
              <a:extLst>
                <a:ext uri="{FF2B5EF4-FFF2-40B4-BE49-F238E27FC236}">
                  <a16:creationId xmlns:a16="http://schemas.microsoft.com/office/drawing/2014/main" xmlns="" id="{72EE77EA-A7CD-4A2A-AEFD-7966C8475829}"/>
                </a:ext>
              </a:extLst>
            </p:cNvPr>
            <p:cNvSpPr/>
            <p:nvPr/>
          </p:nvSpPr>
          <p:spPr>
            <a:xfrm>
              <a:off x="7089934" y="65327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7"/>
                    <a:pt x="8096" y="8097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7" name="Freeform: Shape 3696">
              <a:extLst>
                <a:ext uri="{FF2B5EF4-FFF2-40B4-BE49-F238E27FC236}">
                  <a16:creationId xmlns:a16="http://schemas.microsoft.com/office/drawing/2014/main" xmlns="" id="{E95DCDDE-5519-4DEC-A26F-27D56AC1245D}"/>
                </a:ext>
              </a:extLst>
            </p:cNvPr>
            <p:cNvSpPr/>
            <p:nvPr/>
          </p:nvSpPr>
          <p:spPr>
            <a:xfrm>
              <a:off x="7088029" y="653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8097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8" name="Freeform: Shape 3697">
              <a:extLst>
                <a:ext uri="{FF2B5EF4-FFF2-40B4-BE49-F238E27FC236}">
                  <a16:creationId xmlns:a16="http://schemas.microsoft.com/office/drawing/2014/main" xmlns="" id="{05FD7D5D-CE45-4675-A09B-D4336FFFD9C5}"/>
                </a:ext>
              </a:extLst>
            </p:cNvPr>
            <p:cNvSpPr/>
            <p:nvPr/>
          </p:nvSpPr>
          <p:spPr>
            <a:xfrm>
              <a:off x="7088029" y="653960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9" name="Freeform: Shape 3698">
              <a:extLst>
                <a:ext uri="{FF2B5EF4-FFF2-40B4-BE49-F238E27FC236}">
                  <a16:creationId xmlns:a16="http://schemas.microsoft.com/office/drawing/2014/main" xmlns="" id="{F7EC3318-DB18-4CA2-8C1E-6D4FA5119EB6}"/>
                </a:ext>
              </a:extLst>
            </p:cNvPr>
            <p:cNvSpPr/>
            <p:nvPr/>
          </p:nvSpPr>
          <p:spPr>
            <a:xfrm>
              <a:off x="7072895" y="6543410"/>
              <a:ext cx="9525" cy="9525"/>
            </a:xfrm>
            <a:custGeom>
              <a:avLst/>
              <a:gdLst>
                <a:gd name="connsiteX0" fmla="*/ 7990 w 9525"/>
                <a:gd name="connsiteY0" fmla="*/ 8837 h 9525"/>
                <a:gd name="connsiteX1" fmla="*/ 7990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837"/>
                  </a:moveTo>
                  <a:cubicBezTo>
                    <a:pt x="6086" y="5027"/>
                    <a:pt x="7990" y="8837"/>
                    <a:pt x="7990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0" name="Freeform: Shape 3699">
              <a:extLst>
                <a:ext uri="{FF2B5EF4-FFF2-40B4-BE49-F238E27FC236}">
                  <a16:creationId xmlns:a16="http://schemas.microsoft.com/office/drawing/2014/main" xmlns="" id="{F3EF2BFD-4B4C-4938-BE52-CEBB9433A615}"/>
                </a:ext>
              </a:extLst>
            </p:cNvPr>
            <p:cNvSpPr/>
            <p:nvPr/>
          </p:nvSpPr>
          <p:spPr>
            <a:xfrm>
              <a:off x="7068979" y="6548913"/>
              <a:ext cx="9525" cy="9525"/>
            </a:xfrm>
            <a:custGeom>
              <a:avLst/>
              <a:gdLst>
                <a:gd name="connsiteX0" fmla="*/ 9049 w 9525"/>
                <a:gd name="connsiteY0" fmla="*/ 8097 h 9525"/>
                <a:gd name="connsiteX1" fmla="*/ 7144 w 9525"/>
                <a:gd name="connsiteY1" fmla="*/ 7144 h 9525"/>
                <a:gd name="connsiteX2" fmla="*/ 9049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7"/>
                  </a:moveTo>
                  <a:cubicBezTo>
                    <a:pt x="9049" y="7144"/>
                    <a:pt x="7144" y="8097"/>
                    <a:pt x="7144" y="7144"/>
                  </a:cubicBezTo>
                  <a:cubicBezTo>
                    <a:pt x="7144" y="8097"/>
                    <a:pt x="8096" y="8097"/>
                    <a:pt x="9049" y="80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1" name="Freeform: Shape 3700">
              <a:extLst>
                <a:ext uri="{FF2B5EF4-FFF2-40B4-BE49-F238E27FC236}">
                  <a16:creationId xmlns:a16="http://schemas.microsoft.com/office/drawing/2014/main" xmlns="" id="{68AA195F-8704-4E9F-8431-3EDB71142CAB}"/>
                </a:ext>
              </a:extLst>
            </p:cNvPr>
            <p:cNvSpPr/>
            <p:nvPr/>
          </p:nvSpPr>
          <p:spPr>
            <a:xfrm>
              <a:off x="7058501" y="658129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lnTo>
                    <a:pt x="7144" y="7144"/>
                  </a:lnTo>
                  <a:cubicBezTo>
                    <a:pt x="8096" y="8096"/>
                    <a:pt x="9049" y="7144"/>
                    <a:pt x="10001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2" name="Freeform: Shape 3701">
              <a:extLst>
                <a:ext uri="{FF2B5EF4-FFF2-40B4-BE49-F238E27FC236}">
                  <a16:creationId xmlns:a16="http://schemas.microsoft.com/office/drawing/2014/main" xmlns="" id="{34B83C0C-65A0-4141-95EA-54D7C7C985FC}"/>
                </a:ext>
              </a:extLst>
            </p:cNvPr>
            <p:cNvSpPr/>
            <p:nvPr/>
          </p:nvSpPr>
          <p:spPr>
            <a:xfrm>
              <a:off x="7063264" y="6592581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6338"/>
                    <a:pt x="8096" y="7291"/>
                    <a:pt x="7144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3" name="Freeform: Shape 3702">
              <a:extLst>
                <a:ext uri="{FF2B5EF4-FFF2-40B4-BE49-F238E27FC236}">
                  <a16:creationId xmlns:a16="http://schemas.microsoft.com/office/drawing/2014/main" xmlns="" id="{2DAEF386-96D3-4F9D-A173-0EFFBD052571}"/>
                </a:ext>
              </a:extLst>
            </p:cNvPr>
            <p:cNvSpPr/>
            <p:nvPr/>
          </p:nvSpPr>
          <p:spPr>
            <a:xfrm>
              <a:off x="7045844" y="6585511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4" name="Freeform: Shape 3703">
              <a:extLst>
                <a:ext uri="{FF2B5EF4-FFF2-40B4-BE49-F238E27FC236}">
                  <a16:creationId xmlns:a16="http://schemas.microsoft.com/office/drawing/2014/main" xmlns="" id="{9C749193-1D4B-4149-AD27-AE042C131A74}"/>
                </a:ext>
              </a:extLst>
            </p:cNvPr>
            <p:cNvSpPr/>
            <p:nvPr/>
          </p:nvSpPr>
          <p:spPr>
            <a:xfrm>
              <a:off x="7041356" y="6605099"/>
              <a:ext cx="9525" cy="19050"/>
            </a:xfrm>
            <a:custGeom>
              <a:avLst/>
              <a:gdLst>
                <a:gd name="connsiteX0" fmla="*/ 7144 w 9525"/>
                <a:gd name="connsiteY0" fmla="*/ 8108 h 19050"/>
                <a:gd name="connsiteX1" fmla="*/ 7144 w 9525"/>
                <a:gd name="connsiteY1" fmla="*/ 20490 h 19050"/>
                <a:gd name="connsiteX2" fmla="*/ 7144 w 9525"/>
                <a:gd name="connsiteY2" fmla="*/ 810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108"/>
                  </a:moveTo>
                  <a:lnTo>
                    <a:pt x="7144" y="20490"/>
                  </a:lnTo>
                  <a:cubicBezTo>
                    <a:pt x="7144" y="17633"/>
                    <a:pt x="7144" y="3345"/>
                    <a:pt x="7144" y="810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5" name="Freeform: Shape 3704">
              <a:extLst>
                <a:ext uri="{FF2B5EF4-FFF2-40B4-BE49-F238E27FC236}">
                  <a16:creationId xmlns:a16="http://schemas.microsoft.com/office/drawing/2014/main" xmlns="" id="{520D587E-6E1D-475A-B1A2-50933E907488}"/>
                </a:ext>
              </a:extLst>
            </p:cNvPr>
            <p:cNvSpPr/>
            <p:nvPr/>
          </p:nvSpPr>
          <p:spPr>
            <a:xfrm>
              <a:off x="7037546" y="6622077"/>
              <a:ext cx="9525" cy="19050"/>
            </a:xfrm>
            <a:custGeom>
              <a:avLst/>
              <a:gdLst>
                <a:gd name="connsiteX0" fmla="*/ 7144 w 9525"/>
                <a:gd name="connsiteY0" fmla="*/ 16847 h 19050"/>
                <a:gd name="connsiteX1" fmla="*/ 7144 w 9525"/>
                <a:gd name="connsiteY1" fmla="*/ 12085 h 19050"/>
                <a:gd name="connsiteX2" fmla="*/ 7144 w 9525"/>
                <a:gd name="connsiteY2" fmla="*/ 168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6847"/>
                  </a:moveTo>
                  <a:cubicBezTo>
                    <a:pt x="8096" y="8275"/>
                    <a:pt x="8096" y="2560"/>
                    <a:pt x="7144" y="12085"/>
                  </a:cubicBezTo>
                  <a:cubicBezTo>
                    <a:pt x="7144" y="13037"/>
                    <a:pt x="7144" y="18753"/>
                    <a:pt x="7144" y="168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6" name="Freeform: Shape 3705">
              <a:extLst>
                <a:ext uri="{FF2B5EF4-FFF2-40B4-BE49-F238E27FC236}">
                  <a16:creationId xmlns:a16="http://schemas.microsoft.com/office/drawing/2014/main" xmlns="" id="{0A250057-2EFA-4455-9D7E-4169A62737A7}"/>
                </a:ext>
              </a:extLst>
            </p:cNvPr>
            <p:cNvSpPr/>
            <p:nvPr/>
          </p:nvSpPr>
          <p:spPr>
            <a:xfrm>
              <a:off x="7038499" y="6588479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9049" y="4726"/>
                    <a:pt x="8096" y="8536"/>
                    <a:pt x="7144" y="94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7" name="Freeform: Shape 3706">
              <a:extLst>
                <a:ext uri="{FF2B5EF4-FFF2-40B4-BE49-F238E27FC236}">
                  <a16:creationId xmlns:a16="http://schemas.microsoft.com/office/drawing/2014/main" xmlns="" id="{64D7DED4-8012-4FF4-9218-D28EF7B00C66}"/>
                </a:ext>
              </a:extLst>
            </p:cNvPr>
            <p:cNvSpPr/>
            <p:nvPr/>
          </p:nvSpPr>
          <p:spPr>
            <a:xfrm>
              <a:off x="7238249" y="5802176"/>
              <a:ext cx="9525" cy="9525"/>
            </a:xfrm>
            <a:custGeom>
              <a:avLst/>
              <a:gdLst>
                <a:gd name="connsiteX0" fmla="*/ 7419 w 9525"/>
                <a:gd name="connsiteY0" fmla="*/ 9978 h 9525"/>
                <a:gd name="connsiteX1" fmla="*/ 7419 w 9525"/>
                <a:gd name="connsiteY1" fmla="*/ 99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978"/>
                  </a:moveTo>
                  <a:cubicBezTo>
                    <a:pt x="6466" y="2358"/>
                    <a:pt x="8371" y="12836"/>
                    <a:pt x="7419" y="997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8" name="Freeform: Shape 3707">
              <a:extLst>
                <a:ext uri="{FF2B5EF4-FFF2-40B4-BE49-F238E27FC236}">
                  <a16:creationId xmlns:a16="http://schemas.microsoft.com/office/drawing/2014/main" xmlns="" id="{260A1C49-4F62-4499-8E7F-6F1DC0843216}"/>
                </a:ext>
              </a:extLst>
            </p:cNvPr>
            <p:cNvSpPr/>
            <p:nvPr/>
          </p:nvSpPr>
          <p:spPr>
            <a:xfrm>
              <a:off x="7237571" y="579834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7144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9" name="Freeform: Shape 3708">
              <a:extLst>
                <a:ext uri="{FF2B5EF4-FFF2-40B4-BE49-F238E27FC236}">
                  <a16:creationId xmlns:a16="http://schemas.microsoft.com/office/drawing/2014/main" xmlns="" id="{B25D3B80-5A97-4AB6-9A58-2DF1DD163A85}"/>
                </a:ext>
              </a:extLst>
            </p:cNvPr>
            <p:cNvSpPr/>
            <p:nvPr/>
          </p:nvSpPr>
          <p:spPr>
            <a:xfrm>
              <a:off x="7230904" y="57935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0" name="Freeform: Shape 3709">
              <a:extLst>
                <a:ext uri="{FF2B5EF4-FFF2-40B4-BE49-F238E27FC236}">
                  <a16:creationId xmlns:a16="http://schemas.microsoft.com/office/drawing/2014/main" xmlns="" id="{7876ABAD-88F8-48AC-A5AB-2451023F4BD9}"/>
                </a:ext>
              </a:extLst>
            </p:cNvPr>
            <p:cNvSpPr/>
            <p:nvPr/>
          </p:nvSpPr>
          <p:spPr>
            <a:xfrm>
              <a:off x="7228046" y="57909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6906"/>
                    <a:pt x="7144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1" name="Freeform: Shape 3710">
              <a:extLst>
                <a:ext uri="{FF2B5EF4-FFF2-40B4-BE49-F238E27FC236}">
                  <a16:creationId xmlns:a16="http://schemas.microsoft.com/office/drawing/2014/main" xmlns="" id="{D6A19632-B076-4912-A566-BC4FD1B32BEC}"/>
                </a:ext>
              </a:extLst>
            </p:cNvPr>
            <p:cNvSpPr/>
            <p:nvPr/>
          </p:nvSpPr>
          <p:spPr>
            <a:xfrm>
              <a:off x="7228999" y="578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2" name="Freeform: Shape 3711">
              <a:extLst>
                <a:ext uri="{FF2B5EF4-FFF2-40B4-BE49-F238E27FC236}">
                  <a16:creationId xmlns:a16="http://schemas.microsoft.com/office/drawing/2014/main" xmlns="" id="{05FFD228-1A3A-4651-ADB7-D3F37456E385}"/>
                </a:ext>
              </a:extLst>
            </p:cNvPr>
            <p:cNvSpPr/>
            <p:nvPr/>
          </p:nvSpPr>
          <p:spPr>
            <a:xfrm>
              <a:off x="7230904" y="579262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3" name="Freeform: Shape 3712">
              <a:extLst>
                <a:ext uri="{FF2B5EF4-FFF2-40B4-BE49-F238E27FC236}">
                  <a16:creationId xmlns:a16="http://schemas.microsoft.com/office/drawing/2014/main" xmlns="" id="{8BD0D2E3-EBF7-42C1-81CB-859F846C0EF6}"/>
                </a:ext>
              </a:extLst>
            </p:cNvPr>
            <p:cNvSpPr/>
            <p:nvPr/>
          </p:nvSpPr>
          <p:spPr>
            <a:xfrm>
              <a:off x="7237148" y="5805816"/>
              <a:ext cx="9525" cy="9525"/>
            </a:xfrm>
            <a:custGeom>
              <a:avLst/>
              <a:gdLst>
                <a:gd name="connsiteX0" fmla="*/ 7567 w 9525"/>
                <a:gd name="connsiteY0" fmla="*/ 8244 h 9525"/>
                <a:gd name="connsiteX1" fmla="*/ 756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244"/>
                  </a:moveTo>
                  <a:cubicBezTo>
                    <a:pt x="6615" y="6339"/>
                    <a:pt x="7567" y="7291"/>
                    <a:pt x="7567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4" name="Freeform: Shape 3713">
              <a:extLst>
                <a:ext uri="{FF2B5EF4-FFF2-40B4-BE49-F238E27FC236}">
                  <a16:creationId xmlns:a16="http://schemas.microsoft.com/office/drawing/2014/main" xmlns="" id="{3D21F9B8-1055-463F-8B2A-5224B099FBBC}"/>
                </a:ext>
              </a:extLst>
            </p:cNvPr>
            <p:cNvSpPr/>
            <p:nvPr/>
          </p:nvSpPr>
          <p:spPr>
            <a:xfrm>
              <a:off x="7232809" y="578945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5" name="Freeform: Shape 3714">
              <a:extLst>
                <a:ext uri="{FF2B5EF4-FFF2-40B4-BE49-F238E27FC236}">
                  <a16:creationId xmlns:a16="http://schemas.microsoft.com/office/drawing/2014/main" xmlns="" id="{53D9E3C7-59FA-4C37-BB1B-72958F46AB5F}"/>
                </a:ext>
              </a:extLst>
            </p:cNvPr>
            <p:cNvSpPr/>
            <p:nvPr/>
          </p:nvSpPr>
          <p:spPr>
            <a:xfrm>
              <a:off x="7233761" y="5790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571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6" name="Freeform: Shape 3715">
              <a:extLst>
                <a:ext uri="{FF2B5EF4-FFF2-40B4-BE49-F238E27FC236}">
                  <a16:creationId xmlns:a16="http://schemas.microsoft.com/office/drawing/2014/main" xmlns="" id="{F22C2E38-23D1-456B-888E-2C3841AE0AF4}"/>
                </a:ext>
              </a:extLst>
            </p:cNvPr>
            <p:cNvSpPr/>
            <p:nvPr/>
          </p:nvSpPr>
          <p:spPr>
            <a:xfrm>
              <a:off x="7235666" y="57950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4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7" name="Freeform: Shape 3716">
              <a:extLst>
                <a:ext uri="{FF2B5EF4-FFF2-40B4-BE49-F238E27FC236}">
                  <a16:creationId xmlns:a16="http://schemas.microsoft.com/office/drawing/2014/main" xmlns="" id="{3D012413-7D48-44CB-82BC-01342078BF65}"/>
                </a:ext>
              </a:extLst>
            </p:cNvPr>
            <p:cNvSpPr/>
            <p:nvPr/>
          </p:nvSpPr>
          <p:spPr>
            <a:xfrm>
              <a:off x="7231856" y="5789771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cubicBezTo>
                    <a:pt x="7144" y="8097"/>
                    <a:pt x="7144" y="7144"/>
                    <a:pt x="7144" y="7144"/>
                  </a:cubicBezTo>
                  <a:lnTo>
                    <a:pt x="7144" y="809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8" name="Freeform: Shape 3717">
              <a:extLst>
                <a:ext uri="{FF2B5EF4-FFF2-40B4-BE49-F238E27FC236}">
                  <a16:creationId xmlns:a16="http://schemas.microsoft.com/office/drawing/2014/main" xmlns="" id="{4D700CE6-DF63-4FF3-867F-8E21EE8BFC2A}"/>
                </a:ext>
              </a:extLst>
            </p:cNvPr>
            <p:cNvSpPr/>
            <p:nvPr/>
          </p:nvSpPr>
          <p:spPr>
            <a:xfrm>
              <a:off x="7200424" y="57697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9" name="Freeform: Shape 3718">
              <a:extLst>
                <a:ext uri="{FF2B5EF4-FFF2-40B4-BE49-F238E27FC236}">
                  <a16:creationId xmlns:a16="http://schemas.microsoft.com/office/drawing/2014/main" xmlns="" id="{C08C586A-BE80-43E4-BE60-893005263799}"/>
                </a:ext>
              </a:extLst>
            </p:cNvPr>
            <p:cNvSpPr/>
            <p:nvPr/>
          </p:nvSpPr>
          <p:spPr>
            <a:xfrm>
              <a:off x="7214711" y="57707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0" name="Freeform: Shape 3719">
              <a:extLst>
                <a:ext uri="{FF2B5EF4-FFF2-40B4-BE49-F238E27FC236}">
                  <a16:creationId xmlns:a16="http://schemas.microsoft.com/office/drawing/2014/main" xmlns="" id="{93E4A8E3-4232-4DC7-A15A-1D87441EE3DC}"/>
                </a:ext>
              </a:extLst>
            </p:cNvPr>
            <p:cNvSpPr/>
            <p:nvPr/>
          </p:nvSpPr>
          <p:spPr>
            <a:xfrm>
              <a:off x="7229951" y="57840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1" name="Freeform: Shape 3720">
              <a:extLst>
                <a:ext uri="{FF2B5EF4-FFF2-40B4-BE49-F238E27FC236}">
                  <a16:creationId xmlns:a16="http://schemas.microsoft.com/office/drawing/2014/main" xmlns="" id="{E84E2CC6-D27D-4B44-9716-8D5454FB3515}"/>
                </a:ext>
              </a:extLst>
            </p:cNvPr>
            <p:cNvSpPr/>
            <p:nvPr/>
          </p:nvSpPr>
          <p:spPr>
            <a:xfrm>
              <a:off x="7222331" y="5784056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10001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8096"/>
                    <a:pt x="9049" y="9049"/>
                    <a:pt x="7144" y="10001"/>
                  </a:cubicBezTo>
                  <a:cubicBezTo>
                    <a:pt x="7144" y="10001"/>
                    <a:pt x="10001" y="8096"/>
                    <a:pt x="1190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2" name="Freeform: Shape 3721">
              <a:extLst>
                <a:ext uri="{FF2B5EF4-FFF2-40B4-BE49-F238E27FC236}">
                  <a16:creationId xmlns:a16="http://schemas.microsoft.com/office/drawing/2014/main" xmlns="" id="{2D642D1A-BA80-4215-A278-88FD1E113351}"/>
                </a:ext>
              </a:extLst>
            </p:cNvPr>
            <p:cNvSpPr/>
            <p:nvPr/>
          </p:nvSpPr>
          <p:spPr>
            <a:xfrm>
              <a:off x="7236619" y="5805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3" name="Freeform: Shape 3722">
              <a:extLst>
                <a:ext uri="{FF2B5EF4-FFF2-40B4-BE49-F238E27FC236}">
                  <a16:creationId xmlns:a16="http://schemas.microsoft.com/office/drawing/2014/main" xmlns="" id="{6DFBAAB5-5392-4E27-AC52-BF152CAEEA54}"/>
                </a:ext>
              </a:extLst>
            </p:cNvPr>
            <p:cNvSpPr/>
            <p:nvPr/>
          </p:nvSpPr>
          <p:spPr>
            <a:xfrm>
              <a:off x="7220955" y="578786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4" name="Freeform: Shape 3723">
              <a:extLst>
                <a:ext uri="{FF2B5EF4-FFF2-40B4-BE49-F238E27FC236}">
                  <a16:creationId xmlns:a16="http://schemas.microsoft.com/office/drawing/2014/main" xmlns="" id="{C834D2A2-BE79-488A-99BE-F2B7E60EBB10}"/>
                </a:ext>
              </a:extLst>
            </p:cNvPr>
            <p:cNvSpPr/>
            <p:nvPr/>
          </p:nvSpPr>
          <p:spPr>
            <a:xfrm>
              <a:off x="7227094" y="578596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5" name="Freeform: Shape 3724">
              <a:extLst>
                <a:ext uri="{FF2B5EF4-FFF2-40B4-BE49-F238E27FC236}">
                  <a16:creationId xmlns:a16="http://schemas.microsoft.com/office/drawing/2014/main" xmlns="" id="{D4EF7360-77B9-475B-A16E-7BA64C5B3DFC}"/>
                </a:ext>
              </a:extLst>
            </p:cNvPr>
            <p:cNvSpPr/>
            <p:nvPr/>
          </p:nvSpPr>
          <p:spPr>
            <a:xfrm>
              <a:off x="7227094" y="57897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6" name="Freeform: Shape 3725">
              <a:extLst>
                <a:ext uri="{FF2B5EF4-FFF2-40B4-BE49-F238E27FC236}">
                  <a16:creationId xmlns:a16="http://schemas.microsoft.com/office/drawing/2014/main" xmlns="" id="{F117CE20-73E3-4B44-B230-03AC1C49C1E6}"/>
                </a:ext>
              </a:extLst>
            </p:cNvPr>
            <p:cNvSpPr/>
            <p:nvPr/>
          </p:nvSpPr>
          <p:spPr>
            <a:xfrm>
              <a:off x="7226141" y="57883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7" name="Freeform: Shape 3726">
              <a:extLst>
                <a:ext uri="{FF2B5EF4-FFF2-40B4-BE49-F238E27FC236}">
                  <a16:creationId xmlns:a16="http://schemas.microsoft.com/office/drawing/2014/main" xmlns="" id="{F592E147-D681-4BAC-92B0-8428044693C5}"/>
                </a:ext>
              </a:extLst>
            </p:cNvPr>
            <p:cNvSpPr/>
            <p:nvPr/>
          </p:nvSpPr>
          <p:spPr>
            <a:xfrm>
              <a:off x="7225189" y="57888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8" name="Freeform: Shape 3727">
              <a:extLst>
                <a:ext uri="{FF2B5EF4-FFF2-40B4-BE49-F238E27FC236}">
                  <a16:creationId xmlns:a16="http://schemas.microsoft.com/office/drawing/2014/main" xmlns="" id="{6FD3C151-0857-44FB-A9BB-0AE22A9181D8}"/>
                </a:ext>
              </a:extLst>
            </p:cNvPr>
            <p:cNvSpPr/>
            <p:nvPr/>
          </p:nvSpPr>
          <p:spPr>
            <a:xfrm>
              <a:off x="7201376" y="5774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10001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9" name="Freeform: Shape 3728">
              <a:extLst>
                <a:ext uri="{FF2B5EF4-FFF2-40B4-BE49-F238E27FC236}">
                  <a16:creationId xmlns:a16="http://schemas.microsoft.com/office/drawing/2014/main" xmlns="" id="{334B865B-CB17-4A5D-84B9-92DB396A729F}"/>
                </a:ext>
              </a:extLst>
            </p:cNvPr>
            <p:cNvSpPr/>
            <p:nvPr/>
          </p:nvSpPr>
          <p:spPr>
            <a:xfrm>
              <a:off x="7236619" y="58050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0" name="Freeform: Shape 3729">
              <a:extLst>
                <a:ext uri="{FF2B5EF4-FFF2-40B4-BE49-F238E27FC236}">
                  <a16:creationId xmlns:a16="http://schemas.microsoft.com/office/drawing/2014/main" xmlns="" id="{467C4F36-2F8F-464E-96A2-125C8DC2D1FE}"/>
                </a:ext>
              </a:extLst>
            </p:cNvPr>
            <p:cNvSpPr/>
            <p:nvPr/>
          </p:nvSpPr>
          <p:spPr>
            <a:xfrm>
              <a:off x="7213759" y="58074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1" name="Freeform: Shape 3730">
              <a:extLst>
                <a:ext uri="{FF2B5EF4-FFF2-40B4-BE49-F238E27FC236}">
                  <a16:creationId xmlns:a16="http://schemas.microsoft.com/office/drawing/2014/main" xmlns="" id="{F5DB4658-E9DD-4069-999B-7E8C5CEC8B07}"/>
                </a:ext>
              </a:extLst>
            </p:cNvPr>
            <p:cNvSpPr/>
            <p:nvPr/>
          </p:nvSpPr>
          <p:spPr>
            <a:xfrm>
              <a:off x="7202329" y="5785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2" name="Freeform: Shape 3731">
              <a:extLst>
                <a:ext uri="{FF2B5EF4-FFF2-40B4-BE49-F238E27FC236}">
                  <a16:creationId xmlns:a16="http://schemas.microsoft.com/office/drawing/2014/main" xmlns="" id="{152E773F-0882-443B-ADBE-67C210791DD5}"/>
                </a:ext>
              </a:extLst>
            </p:cNvPr>
            <p:cNvSpPr/>
            <p:nvPr/>
          </p:nvSpPr>
          <p:spPr>
            <a:xfrm>
              <a:off x="7212806" y="5804990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9049" y="5259"/>
                    <a:pt x="7144" y="8117"/>
                    <a:pt x="7144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3" name="Freeform: Shape 3732">
              <a:extLst>
                <a:ext uri="{FF2B5EF4-FFF2-40B4-BE49-F238E27FC236}">
                  <a16:creationId xmlns:a16="http://schemas.microsoft.com/office/drawing/2014/main" xmlns="" id="{B5FF4253-15FB-416D-89ED-7960DF939E69}"/>
                </a:ext>
              </a:extLst>
            </p:cNvPr>
            <p:cNvSpPr/>
            <p:nvPr/>
          </p:nvSpPr>
          <p:spPr>
            <a:xfrm>
              <a:off x="7204234" y="5774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4" name="Freeform: Shape 3733">
              <a:extLst>
                <a:ext uri="{FF2B5EF4-FFF2-40B4-BE49-F238E27FC236}">
                  <a16:creationId xmlns:a16="http://schemas.microsoft.com/office/drawing/2014/main" xmlns="" id="{3F70D11C-5F69-4BA1-A711-1249AA9A8A5F}"/>
                </a:ext>
              </a:extLst>
            </p:cNvPr>
            <p:cNvSpPr/>
            <p:nvPr/>
          </p:nvSpPr>
          <p:spPr>
            <a:xfrm>
              <a:off x="7194709" y="5771673"/>
              <a:ext cx="47625" cy="47625"/>
            </a:xfrm>
            <a:custGeom>
              <a:avLst/>
              <a:gdLst>
                <a:gd name="connsiteX0" fmla="*/ 10001 w 47625"/>
                <a:gd name="connsiteY0" fmla="*/ 8096 h 47625"/>
                <a:gd name="connsiteX1" fmla="*/ 21431 w 47625"/>
                <a:gd name="connsiteY1" fmla="*/ 10001 h 47625"/>
                <a:gd name="connsiteX2" fmla="*/ 20479 w 47625"/>
                <a:gd name="connsiteY2" fmla="*/ 10001 h 47625"/>
                <a:gd name="connsiteX3" fmla="*/ 10954 w 47625"/>
                <a:gd name="connsiteY3" fmla="*/ 10001 h 47625"/>
                <a:gd name="connsiteX4" fmla="*/ 16669 w 47625"/>
                <a:gd name="connsiteY4" fmla="*/ 11906 h 47625"/>
                <a:gd name="connsiteX5" fmla="*/ 15716 w 47625"/>
                <a:gd name="connsiteY5" fmla="*/ 11906 h 47625"/>
                <a:gd name="connsiteX6" fmla="*/ 15716 w 47625"/>
                <a:gd name="connsiteY6" fmla="*/ 11906 h 47625"/>
                <a:gd name="connsiteX7" fmla="*/ 15716 w 47625"/>
                <a:gd name="connsiteY7" fmla="*/ 12859 h 47625"/>
                <a:gd name="connsiteX8" fmla="*/ 10001 w 47625"/>
                <a:gd name="connsiteY8" fmla="*/ 14764 h 47625"/>
                <a:gd name="connsiteX9" fmla="*/ 10954 w 47625"/>
                <a:gd name="connsiteY9" fmla="*/ 14764 h 47625"/>
                <a:gd name="connsiteX10" fmla="*/ 16669 w 47625"/>
                <a:gd name="connsiteY10" fmla="*/ 15716 h 47625"/>
                <a:gd name="connsiteX11" fmla="*/ 12859 w 47625"/>
                <a:gd name="connsiteY11" fmla="*/ 17621 h 47625"/>
                <a:gd name="connsiteX12" fmla="*/ 10954 w 47625"/>
                <a:gd name="connsiteY12" fmla="*/ 19526 h 47625"/>
                <a:gd name="connsiteX13" fmla="*/ 15716 w 47625"/>
                <a:gd name="connsiteY13" fmla="*/ 19526 h 47625"/>
                <a:gd name="connsiteX14" fmla="*/ 14764 w 47625"/>
                <a:gd name="connsiteY14" fmla="*/ 19526 h 47625"/>
                <a:gd name="connsiteX15" fmla="*/ 10954 w 47625"/>
                <a:gd name="connsiteY15" fmla="*/ 21431 h 47625"/>
                <a:gd name="connsiteX16" fmla="*/ 10001 w 47625"/>
                <a:gd name="connsiteY16" fmla="*/ 22384 h 47625"/>
                <a:gd name="connsiteX17" fmla="*/ 16669 w 47625"/>
                <a:gd name="connsiteY17" fmla="*/ 22384 h 47625"/>
                <a:gd name="connsiteX18" fmla="*/ 16669 w 47625"/>
                <a:gd name="connsiteY18" fmla="*/ 22384 h 47625"/>
                <a:gd name="connsiteX19" fmla="*/ 10001 w 47625"/>
                <a:gd name="connsiteY19" fmla="*/ 24289 h 47625"/>
                <a:gd name="connsiteX20" fmla="*/ 10001 w 47625"/>
                <a:gd name="connsiteY20" fmla="*/ 24289 h 47625"/>
                <a:gd name="connsiteX21" fmla="*/ 17621 w 47625"/>
                <a:gd name="connsiteY21" fmla="*/ 24289 h 47625"/>
                <a:gd name="connsiteX22" fmla="*/ 18574 w 47625"/>
                <a:gd name="connsiteY22" fmla="*/ 25241 h 47625"/>
                <a:gd name="connsiteX23" fmla="*/ 14764 w 47625"/>
                <a:gd name="connsiteY23" fmla="*/ 34766 h 47625"/>
                <a:gd name="connsiteX24" fmla="*/ 16669 w 47625"/>
                <a:gd name="connsiteY24" fmla="*/ 38576 h 47625"/>
                <a:gd name="connsiteX25" fmla="*/ 21431 w 47625"/>
                <a:gd name="connsiteY25" fmla="*/ 40481 h 47625"/>
                <a:gd name="connsiteX26" fmla="*/ 26194 w 47625"/>
                <a:gd name="connsiteY26" fmla="*/ 37624 h 47625"/>
                <a:gd name="connsiteX27" fmla="*/ 24289 w 47625"/>
                <a:gd name="connsiteY27" fmla="*/ 42386 h 47625"/>
                <a:gd name="connsiteX28" fmla="*/ 30004 w 47625"/>
                <a:gd name="connsiteY28" fmla="*/ 38576 h 47625"/>
                <a:gd name="connsiteX29" fmla="*/ 27146 w 47625"/>
                <a:gd name="connsiteY29" fmla="*/ 43339 h 47625"/>
                <a:gd name="connsiteX30" fmla="*/ 29051 w 47625"/>
                <a:gd name="connsiteY30" fmla="*/ 42386 h 47625"/>
                <a:gd name="connsiteX31" fmla="*/ 30956 w 47625"/>
                <a:gd name="connsiteY31" fmla="*/ 42386 h 47625"/>
                <a:gd name="connsiteX32" fmla="*/ 34766 w 47625"/>
                <a:gd name="connsiteY32" fmla="*/ 34766 h 47625"/>
                <a:gd name="connsiteX33" fmla="*/ 31909 w 47625"/>
                <a:gd name="connsiteY33" fmla="*/ 43339 h 47625"/>
                <a:gd name="connsiteX34" fmla="*/ 33814 w 47625"/>
                <a:gd name="connsiteY34" fmla="*/ 40481 h 47625"/>
                <a:gd name="connsiteX35" fmla="*/ 35719 w 47625"/>
                <a:gd name="connsiteY35" fmla="*/ 38576 h 47625"/>
                <a:gd name="connsiteX36" fmla="*/ 34766 w 47625"/>
                <a:gd name="connsiteY36" fmla="*/ 43339 h 47625"/>
                <a:gd name="connsiteX37" fmla="*/ 37624 w 47625"/>
                <a:gd name="connsiteY37" fmla="*/ 34766 h 47625"/>
                <a:gd name="connsiteX38" fmla="*/ 36671 w 47625"/>
                <a:gd name="connsiteY38" fmla="*/ 40481 h 47625"/>
                <a:gd name="connsiteX39" fmla="*/ 37624 w 47625"/>
                <a:gd name="connsiteY39" fmla="*/ 39528 h 47625"/>
                <a:gd name="connsiteX40" fmla="*/ 37624 w 47625"/>
                <a:gd name="connsiteY40" fmla="*/ 39528 h 47625"/>
                <a:gd name="connsiteX41" fmla="*/ 38576 w 47625"/>
                <a:gd name="connsiteY41" fmla="*/ 36671 h 47625"/>
                <a:gd name="connsiteX42" fmla="*/ 38576 w 47625"/>
                <a:gd name="connsiteY42" fmla="*/ 41434 h 47625"/>
                <a:gd name="connsiteX43" fmla="*/ 40481 w 47625"/>
                <a:gd name="connsiteY43" fmla="*/ 36671 h 47625"/>
                <a:gd name="connsiteX44" fmla="*/ 40481 w 47625"/>
                <a:gd name="connsiteY44" fmla="*/ 40481 h 47625"/>
                <a:gd name="connsiteX45" fmla="*/ 42386 w 47625"/>
                <a:gd name="connsiteY45" fmla="*/ 40481 h 47625"/>
                <a:gd name="connsiteX46" fmla="*/ 44291 w 47625"/>
                <a:gd name="connsiteY46" fmla="*/ 41434 h 47625"/>
                <a:gd name="connsiteX47" fmla="*/ 44291 w 47625"/>
                <a:gd name="connsiteY47" fmla="*/ 34766 h 47625"/>
                <a:gd name="connsiteX48" fmla="*/ 44291 w 47625"/>
                <a:gd name="connsiteY48" fmla="*/ 35719 h 47625"/>
                <a:gd name="connsiteX49" fmla="*/ 44291 w 47625"/>
                <a:gd name="connsiteY49" fmla="*/ 34766 h 47625"/>
                <a:gd name="connsiteX50" fmla="*/ 44291 w 47625"/>
                <a:gd name="connsiteY50" fmla="*/ 35719 h 47625"/>
                <a:gd name="connsiteX51" fmla="*/ 44291 w 47625"/>
                <a:gd name="connsiteY51" fmla="*/ 40481 h 47625"/>
                <a:gd name="connsiteX52" fmla="*/ 44291 w 47625"/>
                <a:gd name="connsiteY52" fmla="*/ 41434 h 47625"/>
                <a:gd name="connsiteX53" fmla="*/ 44291 w 47625"/>
                <a:gd name="connsiteY53" fmla="*/ 34766 h 47625"/>
                <a:gd name="connsiteX54" fmla="*/ 45244 w 47625"/>
                <a:gd name="connsiteY54" fmla="*/ 43339 h 47625"/>
                <a:gd name="connsiteX55" fmla="*/ 46196 w 47625"/>
                <a:gd name="connsiteY55" fmla="*/ 44291 h 47625"/>
                <a:gd name="connsiteX56" fmla="*/ 47149 w 47625"/>
                <a:gd name="connsiteY56" fmla="*/ 33814 h 47625"/>
                <a:gd name="connsiteX57" fmla="*/ 48101 w 47625"/>
                <a:gd name="connsiteY57" fmla="*/ 42386 h 47625"/>
                <a:gd name="connsiteX58" fmla="*/ 48101 w 47625"/>
                <a:gd name="connsiteY58" fmla="*/ 42386 h 47625"/>
                <a:gd name="connsiteX59" fmla="*/ 48101 w 47625"/>
                <a:gd name="connsiteY59" fmla="*/ 39528 h 47625"/>
                <a:gd name="connsiteX60" fmla="*/ 47149 w 47625"/>
                <a:gd name="connsiteY60" fmla="*/ 37624 h 47625"/>
                <a:gd name="connsiteX61" fmla="*/ 46196 w 47625"/>
                <a:gd name="connsiteY61" fmla="*/ 30003 h 47625"/>
                <a:gd name="connsiteX62" fmla="*/ 46196 w 47625"/>
                <a:gd name="connsiteY62" fmla="*/ 36671 h 47625"/>
                <a:gd name="connsiteX63" fmla="*/ 45244 w 47625"/>
                <a:gd name="connsiteY63" fmla="*/ 29051 h 47625"/>
                <a:gd name="connsiteX64" fmla="*/ 45244 w 47625"/>
                <a:gd name="connsiteY64" fmla="*/ 33814 h 47625"/>
                <a:gd name="connsiteX65" fmla="*/ 45244 w 47625"/>
                <a:gd name="connsiteY65" fmla="*/ 33814 h 47625"/>
                <a:gd name="connsiteX66" fmla="*/ 44291 w 47625"/>
                <a:gd name="connsiteY66" fmla="*/ 29051 h 47625"/>
                <a:gd name="connsiteX67" fmla="*/ 43339 w 47625"/>
                <a:gd name="connsiteY67" fmla="*/ 31909 h 47625"/>
                <a:gd name="connsiteX68" fmla="*/ 43339 w 47625"/>
                <a:gd name="connsiteY68" fmla="*/ 27146 h 47625"/>
                <a:gd name="connsiteX69" fmla="*/ 42386 w 47625"/>
                <a:gd name="connsiteY69" fmla="*/ 37624 h 47625"/>
                <a:gd name="connsiteX70" fmla="*/ 42386 w 47625"/>
                <a:gd name="connsiteY70" fmla="*/ 33814 h 47625"/>
                <a:gd name="connsiteX71" fmla="*/ 42386 w 47625"/>
                <a:gd name="connsiteY71" fmla="*/ 27146 h 47625"/>
                <a:gd name="connsiteX72" fmla="*/ 41434 w 47625"/>
                <a:gd name="connsiteY72" fmla="*/ 30956 h 47625"/>
                <a:gd name="connsiteX73" fmla="*/ 40481 w 47625"/>
                <a:gd name="connsiteY73" fmla="*/ 24289 h 47625"/>
                <a:gd name="connsiteX74" fmla="*/ 40481 w 47625"/>
                <a:gd name="connsiteY74" fmla="*/ 23336 h 47625"/>
                <a:gd name="connsiteX75" fmla="*/ 38576 w 47625"/>
                <a:gd name="connsiteY75" fmla="*/ 31909 h 47625"/>
                <a:gd name="connsiteX76" fmla="*/ 39529 w 47625"/>
                <a:gd name="connsiteY76" fmla="*/ 27146 h 47625"/>
                <a:gd name="connsiteX77" fmla="*/ 40481 w 47625"/>
                <a:gd name="connsiteY77" fmla="*/ 23336 h 47625"/>
                <a:gd name="connsiteX78" fmla="*/ 39529 w 47625"/>
                <a:gd name="connsiteY78" fmla="*/ 24289 h 47625"/>
                <a:gd name="connsiteX79" fmla="*/ 37624 w 47625"/>
                <a:gd name="connsiteY79" fmla="*/ 29051 h 47625"/>
                <a:gd name="connsiteX80" fmla="*/ 40481 w 47625"/>
                <a:gd name="connsiteY80" fmla="*/ 19526 h 47625"/>
                <a:gd name="connsiteX81" fmla="*/ 37624 w 47625"/>
                <a:gd name="connsiteY81" fmla="*/ 27146 h 47625"/>
                <a:gd name="connsiteX82" fmla="*/ 39529 w 47625"/>
                <a:gd name="connsiteY82" fmla="*/ 21431 h 47625"/>
                <a:gd name="connsiteX83" fmla="*/ 39529 w 47625"/>
                <a:gd name="connsiteY83" fmla="*/ 21431 h 47625"/>
                <a:gd name="connsiteX84" fmla="*/ 36671 w 47625"/>
                <a:gd name="connsiteY84" fmla="*/ 29051 h 47625"/>
                <a:gd name="connsiteX85" fmla="*/ 39529 w 47625"/>
                <a:gd name="connsiteY85" fmla="*/ 22384 h 47625"/>
                <a:gd name="connsiteX86" fmla="*/ 36671 w 47625"/>
                <a:gd name="connsiteY86" fmla="*/ 28099 h 47625"/>
                <a:gd name="connsiteX87" fmla="*/ 35719 w 47625"/>
                <a:gd name="connsiteY87" fmla="*/ 30003 h 47625"/>
                <a:gd name="connsiteX88" fmla="*/ 37624 w 47625"/>
                <a:gd name="connsiteY88" fmla="*/ 24289 h 47625"/>
                <a:gd name="connsiteX89" fmla="*/ 36671 w 47625"/>
                <a:gd name="connsiteY89" fmla="*/ 25241 h 47625"/>
                <a:gd name="connsiteX90" fmla="*/ 33814 w 47625"/>
                <a:gd name="connsiteY90" fmla="*/ 29051 h 47625"/>
                <a:gd name="connsiteX91" fmla="*/ 33814 w 47625"/>
                <a:gd name="connsiteY91" fmla="*/ 28099 h 47625"/>
                <a:gd name="connsiteX92" fmla="*/ 31909 w 47625"/>
                <a:gd name="connsiteY92" fmla="*/ 30003 h 47625"/>
                <a:gd name="connsiteX93" fmla="*/ 30956 w 47625"/>
                <a:gd name="connsiteY93" fmla="*/ 29051 h 47625"/>
                <a:gd name="connsiteX94" fmla="*/ 34766 w 47625"/>
                <a:gd name="connsiteY94" fmla="*/ 24289 h 47625"/>
                <a:gd name="connsiteX95" fmla="*/ 30004 w 47625"/>
                <a:gd name="connsiteY95" fmla="*/ 29051 h 47625"/>
                <a:gd name="connsiteX96" fmla="*/ 29051 w 47625"/>
                <a:gd name="connsiteY96" fmla="*/ 30003 h 47625"/>
                <a:gd name="connsiteX97" fmla="*/ 33814 w 47625"/>
                <a:gd name="connsiteY97" fmla="*/ 25241 h 47625"/>
                <a:gd name="connsiteX98" fmla="*/ 34766 w 47625"/>
                <a:gd name="connsiteY98" fmla="*/ 24289 h 47625"/>
                <a:gd name="connsiteX99" fmla="*/ 30004 w 47625"/>
                <a:gd name="connsiteY99" fmla="*/ 28099 h 47625"/>
                <a:gd name="connsiteX100" fmla="*/ 33814 w 47625"/>
                <a:gd name="connsiteY100" fmla="*/ 24289 h 47625"/>
                <a:gd name="connsiteX101" fmla="*/ 29051 w 47625"/>
                <a:gd name="connsiteY101" fmla="*/ 28099 h 47625"/>
                <a:gd name="connsiteX102" fmla="*/ 35719 w 47625"/>
                <a:gd name="connsiteY102" fmla="*/ 22384 h 47625"/>
                <a:gd name="connsiteX103" fmla="*/ 30004 w 47625"/>
                <a:gd name="connsiteY103" fmla="*/ 26194 h 47625"/>
                <a:gd name="connsiteX104" fmla="*/ 39529 w 47625"/>
                <a:gd name="connsiteY104" fmla="*/ 20478 h 47625"/>
                <a:gd name="connsiteX105" fmla="*/ 38576 w 47625"/>
                <a:gd name="connsiteY105" fmla="*/ 21431 h 47625"/>
                <a:gd name="connsiteX106" fmla="*/ 34766 w 47625"/>
                <a:gd name="connsiteY106" fmla="*/ 23336 h 47625"/>
                <a:gd name="connsiteX107" fmla="*/ 36671 w 47625"/>
                <a:gd name="connsiteY107" fmla="*/ 22384 h 47625"/>
                <a:gd name="connsiteX108" fmla="*/ 31909 w 47625"/>
                <a:gd name="connsiteY108" fmla="*/ 23336 h 47625"/>
                <a:gd name="connsiteX109" fmla="*/ 38576 w 47625"/>
                <a:gd name="connsiteY109" fmla="*/ 20478 h 47625"/>
                <a:gd name="connsiteX110" fmla="*/ 32861 w 47625"/>
                <a:gd name="connsiteY110" fmla="*/ 20478 h 47625"/>
                <a:gd name="connsiteX111" fmla="*/ 31909 w 47625"/>
                <a:gd name="connsiteY111" fmla="*/ 20478 h 47625"/>
                <a:gd name="connsiteX112" fmla="*/ 32861 w 47625"/>
                <a:gd name="connsiteY112" fmla="*/ 19526 h 47625"/>
                <a:gd name="connsiteX113" fmla="*/ 37624 w 47625"/>
                <a:gd name="connsiteY113" fmla="*/ 18574 h 47625"/>
                <a:gd name="connsiteX114" fmla="*/ 29051 w 47625"/>
                <a:gd name="connsiteY114" fmla="*/ 19526 h 47625"/>
                <a:gd name="connsiteX115" fmla="*/ 34766 w 47625"/>
                <a:gd name="connsiteY115" fmla="*/ 18574 h 47625"/>
                <a:gd name="connsiteX116" fmla="*/ 35719 w 47625"/>
                <a:gd name="connsiteY116" fmla="*/ 17621 h 47625"/>
                <a:gd name="connsiteX117" fmla="*/ 28099 w 47625"/>
                <a:gd name="connsiteY117" fmla="*/ 17621 h 47625"/>
                <a:gd name="connsiteX118" fmla="*/ 28099 w 47625"/>
                <a:gd name="connsiteY118" fmla="*/ 17621 h 47625"/>
                <a:gd name="connsiteX119" fmla="*/ 27146 w 47625"/>
                <a:gd name="connsiteY119" fmla="*/ 17621 h 47625"/>
                <a:gd name="connsiteX120" fmla="*/ 27146 w 47625"/>
                <a:gd name="connsiteY120" fmla="*/ 17621 h 47625"/>
                <a:gd name="connsiteX121" fmla="*/ 36671 w 47625"/>
                <a:gd name="connsiteY121" fmla="*/ 16669 h 47625"/>
                <a:gd name="connsiteX122" fmla="*/ 32861 w 47625"/>
                <a:gd name="connsiteY122" fmla="*/ 16669 h 47625"/>
                <a:gd name="connsiteX123" fmla="*/ 30004 w 47625"/>
                <a:gd name="connsiteY123" fmla="*/ 16669 h 47625"/>
                <a:gd name="connsiteX124" fmla="*/ 33814 w 47625"/>
                <a:gd name="connsiteY124" fmla="*/ 16669 h 47625"/>
                <a:gd name="connsiteX125" fmla="*/ 30956 w 47625"/>
                <a:gd name="connsiteY125" fmla="*/ 15716 h 47625"/>
                <a:gd name="connsiteX126" fmla="*/ 30956 w 47625"/>
                <a:gd name="connsiteY126" fmla="*/ 15716 h 47625"/>
                <a:gd name="connsiteX127" fmla="*/ 26194 w 47625"/>
                <a:gd name="connsiteY127" fmla="*/ 11906 h 47625"/>
                <a:gd name="connsiteX128" fmla="*/ 27146 w 47625"/>
                <a:gd name="connsiteY128" fmla="*/ 10953 h 47625"/>
                <a:gd name="connsiteX129" fmla="*/ 32861 w 47625"/>
                <a:gd name="connsiteY129" fmla="*/ 10953 h 47625"/>
                <a:gd name="connsiteX130" fmla="*/ 10954 w 47625"/>
                <a:gd name="connsiteY130" fmla="*/ 7144 h 47625"/>
                <a:gd name="connsiteX131" fmla="*/ 10954 w 47625"/>
                <a:gd name="connsiteY131" fmla="*/ 7144 h 47625"/>
                <a:gd name="connsiteX132" fmla="*/ 13811 w 47625"/>
                <a:gd name="connsiteY132" fmla="*/ 8096 h 47625"/>
                <a:gd name="connsiteX133" fmla="*/ 14764 w 47625"/>
                <a:gd name="connsiteY133" fmla="*/ 8096 h 47625"/>
                <a:gd name="connsiteX134" fmla="*/ 12859 w 47625"/>
                <a:gd name="connsiteY134" fmla="*/ 8096 h 47625"/>
                <a:gd name="connsiteX135" fmla="*/ 12859 w 47625"/>
                <a:gd name="connsiteY135" fmla="*/ 9049 h 47625"/>
                <a:gd name="connsiteX136" fmla="*/ 7144 w 47625"/>
                <a:gd name="connsiteY136" fmla="*/ 9049 h 47625"/>
                <a:gd name="connsiteX137" fmla="*/ 11906 w 47625"/>
                <a:gd name="connsiteY137" fmla="*/ 10001 h 47625"/>
                <a:gd name="connsiteX138" fmla="*/ 15716 w 47625"/>
                <a:gd name="connsiteY138" fmla="*/ 10953 h 47625"/>
                <a:gd name="connsiteX139" fmla="*/ 10001 w 47625"/>
                <a:gd name="connsiteY139" fmla="*/ 8096 h 47625"/>
                <a:gd name="connsiteX140" fmla="*/ 18574 w 47625"/>
                <a:gd name="connsiteY140" fmla="*/ 13811 h 47625"/>
                <a:gd name="connsiteX141" fmla="*/ 18574 w 47625"/>
                <a:gd name="connsiteY141" fmla="*/ 13811 h 47625"/>
                <a:gd name="connsiteX142" fmla="*/ 18574 w 47625"/>
                <a:gd name="connsiteY142" fmla="*/ 13811 h 47625"/>
                <a:gd name="connsiteX143" fmla="*/ 18574 w 47625"/>
                <a:gd name="connsiteY143" fmla="*/ 13811 h 47625"/>
                <a:gd name="connsiteX144" fmla="*/ 37624 w 47625"/>
                <a:gd name="connsiteY144" fmla="*/ 12859 h 47625"/>
                <a:gd name="connsiteX145" fmla="*/ 37624 w 47625"/>
                <a:gd name="connsiteY145" fmla="*/ 1285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7625" h="47625">
                  <a:moveTo>
                    <a:pt x="10001" y="8096"/>
                  </a:moveTo>
                  <a:cubicBezTo>
                    <a:pt x="10954" y="7144"/>
                    <a:pt x="14764" y="10001"/>
                    <a:pt x="21431" y="10001"/>
                  </a:cubicBezTo>
                  <a:cubicBezTo>
                    <a:pt x="19526" y="10001"/>
                    <a:pt x="19526" y="10001"/>
                    <a:pt x="20479" y="10001"/>
                  </a:cubicBezTo>
                  <a:cubicBezTo>
                    <a:pt x="15716" y="10001"/>
                    <a:pt x="19526" y="10001"/>
                    <a:pt x="10954" y="10001"/>
                  </a:cubicBezTo>
                  <a:cubicBezTo>
                    <a:pt x="21431" y="7144"/>
                    <a:pt x="8096" y="12859"/>
                    <a:pt x="16669" y="11906"/>
                  </a:cubicBezTo>
                  <a:cubicBezTo>
                    <a:pt x="16669" y="11906"/>
                    <a:pt x="10001" y="12859"/>
                    <a:pt x="15716" y="11906"/>
                  </a:cubicBezTo>
                  <a:cubicBezTo>
                    <a:pt x="10954" y="11906"/>
                    <a:pt x="15716" y="11906"/>
                    <a:pt x="15716" y="11906"/>
                  </a:cubicBezTo>
                  <a:cubicBezTo>
                    <a:pt x="10954" y="11906"/>
                    <a:pt x="10954" y="11906"/>
                    <a:pt x="15716" y="12859"/>
                  </a:cubicBezTo>
                  <a:cubicBezTo>
                    <a:pt x="13811" y="11906"/>
                    <a:pt x="11906" y="12859"/>
                    <a:pt x="10001" y="14764"/>
                  </a:cubicBezTo>
                  <a:cubicBezTo>
                    <a:pt x="13811" y="14764"/>
                    <a:pt x="13811" y="14764"/>
                    <a:pt x="10954" y="14764"/>
                  </a:cubicBezTo>
                  <a:cubicBezTo>
                    <a:pt x="15716" y="13811"/>
                    <a:pt x="10001" y="17621"/>
                    <a:pt x="16669" y="15716"/>
                  </a:cubicBezTo>
                  <a:cubicBezTo>
                    <a:pt x="15716" y="16669"/>
                    <a:pt x="16669" y="16669"/>
                    <a:pt x="12859" y="17621"/>
                  </a:cubicBezTo>
                  <a:cubicBezTo>
                    <a:pt x="17621" y="16669"/>
                    <a:pt x="18574" y="15716"/>
                    <a:pt x="10954" y="19526"/>
                  </a:cubicBezTo>
                  <a:cubicBezTo>
                    <a:pt x="12859" y="18574"/>
                    <a:pt x="15716" y="19526"/>
                    <a:pt x="15716" y="19526"/>
                  </a:cubicBezTo>
                  <a:cubicBezTo>
                    <a:pt x="12859" y="21431"/>
                    <a:pt x="10954" y="20478"/>
                    <a:pt x="14764" y="19526"/>
                  </a:cubicBezTo>
                  <a:cubicBezTo>
                    <a:pt x="8096" y="19526"/>
                    <a:pt x="16669" y="20478"/>
                    <a:pt x="10954" y="21431"/>
                  </a:cubicBezTo>
                  <a:cubicBezTo>
                    <a:pt x="16669" y="20478"/>
                    <a:pt x="10954" y="22384"/>
                    <a:pt x="10001" y="22384"/>
                  </a:cubicBezTo>
                  <a:cubicBezTo>
                    <a:pt x="11906" y="24289"/>
                    <a:pt x="13811" y="24289"/>
                    <a:pt x="16669" y="22384"/>
                  </a:cubicBezTo>
                  <a:cubicBezTo>
                    <a:pt x="11906" y="23336"/>
                    <a:pt x="12859" y="23336"/>
                    <a:pt x="16669" y="22384"/>
                  </a:cubicBezTo>
                  <a:cubicBezTo>
                    <a:pt x="10954" y="26194"/>
                    <a:pt x="14764" y="22384"/>
                    <a:pt x="10001" y="24289"/>
                  </a:cubicBezTo>
                  <a:cubicBezTo>
                    <a:pt x="10954" y="24289"/>
                    <a:pt x="10954" y="24289"/>
                    <a:pt x="10001" y="24289"/>
                  </a:cubicBezTo>
                  <a:cubicBezTo>
                    <a:pt x="10954" y="26194"/>
                    <a:pt x="16669" y="24289"/>
                    <a:pt x="17621" y="24289"/>
                  </a:cubicBezTo>
                  <a:cubicBezTo>
                    <a:pt x="9049" y="28099"/>
                    <a:pt x="16669" y="25241"/>
                    <a:pt x="18574" y="25241"/>
                  </a:cubicBezTo>
                  <a:cubicBezTo>
                    <a:pt x="10954" y="27146"/>
                    <a:pt x="20479" y="30003"/>
                    <a:pt x="14764" y="34766"/>
                  </a:cubicBezTo>
                  <a:cubicBezTo>
                    <a:pt x="16669" y="36671"/>
                    <a:pt x="17621" y="27146"/>
                    <a:pt x="16669" y="38576"/>
                  </a:cubicBezTo>
                  <a:cubicBezTo>
                    <a:pt x="16669" y="35719"/>
                    <a:pt x="25241" y="37624"/>
                    <a:pt x="21431" y="40481"/>
                  </a:cubicBezTo>
                  <a:cubicBezTo>
                    <a:pt x="24289" y="37624"/>
                    <a:pt x="23336" y="40481"/>
                    <a:pt x="26194" y="37624"/>
                  </a:cubicBezTo>
                  <a:cubicBezTo>
                    <a:pt x="26194" y="39528"/>
                    <a:pt x="25241" y="40481"/>
                    <a:pt x="24289" y="42386"/>
                  </a:cubicBezTo>
                  <a:cubicBezTo>
                    <a:pt x="25241" y="42386"/>
                    <a:pt x="28099" y="40481"/>
                    <a:pt x="30004" y="38576"/>
                  </a:cubicBezTo>
                  <a:cubicBezTo>
                    <a:pt x="29051" y="40481"/>
                    <a:pt x="28099" y="41434"/>
                    <a:pt x="27146" y="43339"/>
                  </a:cubicBezTo>
                  <a:cubicBezTo>
                    <a:pt x="30956" y="38576"/>
                    <a:pt x="31909" y="38576"/>
                    <a:pt x="29051" y="42386"/>
                  </a:cubicBezTo>
                  <a:cubicBezTo>
                    <a:pt x="30956" y="40481"/>
                    <a:pt x="31909" y="40481"/>
                    <a:pt x="30956" y="42386"/>
                  </a:cubicBezTo>
                  <a:cubicBezTo>
                    <a:pt x="31909" y="41434"/>
                    <a:pt x="33814" y="34766"/>
                    <a:pt x="34766" y="34766"/>
                  </a:cubicBezTo>
                  <a:cubicBezTo>
                    <a:pt x="31909" y="42386"/>
                    <a:pt x="32861" y="41434"/>
                    <a:pt x="31909" y="43339"/>
                  </a:cubicBezTo>
                  <a:cubicBezTo>
                    <a:pt x="34766" y="39528"/>
                    <a:pt x="33814" y="44291"/>
                    <a:pt x="33814" y="40481"/>
                  </a:cubicBezTo>
                  <a:cubicBezTo>
                    <a:pt x="32861" y="42386"/>
                    <a:pt x="32861" y="42386"/>
                    <a:pt x="35719" y="38576"/>
                  </a:cubicBezTo>
                  <a:cubicBezTo>
                    <a:pt x="34766" y="40481"/>
                    <a:pt x="34766" y="42386"/>
                    <a:pt x="34766" y="43339"/>
                  </a:cubicBezTo>
                  <a:cubicBezTo>
                    <a:pt x="36671" y="38576"/>
                    <a:pt x="37624" y="41434"/>
                    <a:pt x="37624" y="34766"/>
                  </a:cubicBezTo>
                  <a:cubicBezTo>
                    <a:pt x="34766" y="42386"/>
                    <a:pt x="39529" y="27146"/>
                    <a:pt x="36671" y="40481"/>
                  </a:cubicBezTo>
                  <a:cubicBezTo>
                    <a:pt x="38576" y="35719"/>
                    <a:pt x="38576" y="34766"/>
                    <a:pt x="37624" y="39528"/>
                  </a:cubicBezTo>
                  <a:cubicBezTo>
                    <a:pt x="38576" y="35719"/>
                    <a:pt x="38576" y="35719"/>
                    <a:pt x="37624" y="39528"/>
                  </a:cubicBezTo>
                  <a:cubicBezTo>
                    <a:pt x="37624" y="38576"/>
                    <a:pt x="37624" y="37624"/>
                    <a:pt x="38576" y="36671"/>
                  </a:cubicBezTo>
                  <a:cubicBezTo>
                    <a:pt x="37624" y="39528"/>
                    <a:pt x="39529" y="32861"/>
                    <a:pt x="38576" y="41434"/>
                  </a:cubicBezTo>
                  <a:cubicBezTo>
                    <a:pt x="38576" y="41434"/>
                    <a:pt x="40481" y="37624"/>
                    <a:pt x="40481" y="36671"/>
                  </a:cubicBezTo>
                  <a:cubicBezTo>
                    <a:pt x="40481" y="37624"/>
                    <a:pt x="40481" y="38576"/>
                    <a:pt x="40481" y="40481"/>
                  </a:cubicBezTo>
                  <a:cubicBezTo>
                    <a:pt x="39529" y="34766"/>
                    <a:pt x="41434" y="38576"/>
                    <a:pt x="42386" y="40481"/>
                  </a:cubicBezTo>
                  <a:cubicBezTo>
                    <a:pt x="43339" y="32861"/>
                    <a:pt x="43339" y="40481"/>
                    <a:pt x="44291" y="41434"/>
                  </a:cubicBezTo>
                  <a:cubicBezTo>
                    <a:pt x="44291" y="40481"/>
                    <a:pt x="44291" y="34766"/>
                    <a:pt x="44291" y="34766"/>
                  </a:cubicBezTo>
                  <a:cubicBezTo>
                    <a:pt x="43339" y="45244"/>
                    <a:pt x="45244" y="37624"/>
                    <a:pt x="44291" y="35719"/>
                  </a:cubicBezTo>
                  <a:cubicBezTo>
                    <a:pt x="44291" y="37624"/>
                    <a:pt x="44291" y="37624"/>
                    <a:pt x="44291" y="34766"/>
                  </a:cubicBezTo>
                  <a:cubicBezTo>
                    <a:pt x="44291" y="42386"/>
                    <a:pt x="44291" y="36671"/>
                    <a:pt x="44291" y="35719"/>
                  </a:cubicBezTo>
                  <a:cubicBezTo>
                    <a:pt x="44291" y="37624"/>
                    <a:pt x="44291" y="38576"/>
                    <a:pt x="44291" y="40481"/>
                  </a:cubicBezTo>
                  <a:cubicBezTo>
                    <a:pt x="44291" y="39528"/>
                    <a:pt x="44291" y="40481"/>
                    <a:pt x="44291" y="41434"/>
                  </a:cubicBezTo>
                  <a:cubicBezTo>
                    <a:pt x="45244" y="40481"/>
                    <a:pt x="44291" y="35719"/>
                    <a:pt x="44291" y="34766"/>
                  </a:cubicBezTo>
                  <a:cubicBezTo>
                    <a:pt x="44291" y="37624"/>
                    <a:pt x="44291" y="40481"/>
                    <a:pt x="45244" y="43339"/>
                  </a:cubicBezTo>
                  <a:cubicBezTo>
                    <a:pt x="45244" y="42386"/>
                    <a:pt x="45244" y="39528"/>
                    <a:pt x="46196" y="44291"/>
                  </a:cubicBezTo>
                  <a:cubicBezTo>
                    <a:pt x="47149" y="39528"/>
                    <a:pt x="46196" y="40481"/>
                    <a:pt x="47149" y="33814"/>
                  </a:cubicBezTo>
                  <a:cubicBezTo>
                    <a:pt x="48101" y="40481"/>
                    <a:pt x="48101" y="36671"/>
                    <a:pt x="48101" y="42386"/>
                  </a:cubicBezTo>
                  <a:cubicBezTo>
                    <a:pt x="48101" y="37624"/>
                    <a:pt x="48101" y="37624"/>
                    <a:pt x="48101" y="42386"/>
                  </a:cubicBezTo>
                  <a:cubicBezTo>
                    <a:pt x="48101" y="43339"/>
                    <a:pt x="48101" y="30956"/>
                    <a:pt x="48101" y="39528"/>
                  </a:cubicBezTo>
                  <a:cubicBezTo>
                    <a:pt x="48101" y="36671"/>
                    <a:pt x="45244" y="34766"/>
                    <a:pt x="47149" y="37624"/>
                  </a:cubicBezTo>
                  <a:cubicBezTo>
                    <a:pt x="46196" y="33814"/>
                    <a:pt x="47149" y="34766"/>
                    <a:pt x="46196" y="30003"/>
                  </a:cubicBezTo>
                  <a:cubicBezTo>
                    <a:pt x="46196" y="30003"/>
                    <a:pt x="46196" y="25241"/>
                    <a:pt x="46196" y="36671"/>
                  </a:cubicBezTo>
                  <a:cubicBezTo>
                    <a:pt x="46196" y="33814"/>
                    <a:pt x="45244" y="31909"/>
                    <a:pt x="45244" y="29051"/>
                  </a:cubicBezTo>
                  <a:cubicBezTo>
                    <a:pt x="47149" y="32861"/>
                    <a:pt x="45244" y="29051"/>
                    <a:pt x="45244" y="33814"/>
                  </a:cubicBezTo>
                  <a:cubicBezTo>
                    <a:pt x="45244" y="31909"/>
                    <a:pt x="45244" y="27146"/>
                    <a:pt x="45244" y="33814"/>
                  </a:cubicBezTo>
                  <a:cubicBezTo>
                    <a:pt x="45244" y="28099"/>
                    <a:pt x="45244" y="37624"/>
                    <a:pt x="44291" y="29051"/>
                  </a:cubicBezTo>
                  <a:cubicBezTo>
                    <a:pt x="44291" y="33814"/>
                    <a:pt x="44291" y="25241"/>
                    <a:pt x="43339" y="31909"/>
                  </a:cubicBezTo>
                  <a:cubicBezTo>
                    <a:pt x="43339" y="24289"/>
                    <a:pt x="45244" y="30956"/>
                    <a:pt x="43339" y="27146"/>
                  </a:cubicBezTo>
                  <a:cubicBezTo>
                    <a:pt x="42386" y="30003"/>
                    <a:pt x="42386" y="33814"/>
                    <a:pt x="42386" y="37624"/>
                  </a:cubicBezTo>
                  <a:cubicBezTo>
                    <a:pt x="42386" y="32861"/>
                    <a:pt x="42386" y="31909"/>
                    <a:pt x="42386" y="33814"/>
                  </a:cubicBezTo>
                  <a:cubicBezTo>
                    <a:pt x="42386" y="30956"/>
                    <a:pt x="42386" y="32861"/>
                    <a:pt x="42386" y="27146"/>
                  </a:cubicBezTo>
                  <a:cubicBezTo>
                    <a:pt x="42386" y="28099"/>
                    <a:pt x="39529" y="29051"/>
                    <a:pt x="41434" y="30956"/>
                  </a:cubicBezTo>
                  <a:cubicBezTo>
                    <a:pt x="40481" y="30003"/>
                    <a:pt x="39529" y="29051"/>
                    <a:pt x="40481" y="24289"/>
                  </a:cubicBezTo>
                  <a:cubicBezTo>
                    <a:pt x="40481" y="24289"/>
                    <a:pt x="36671" y="35719"/>
                    <a:pt x="40481" y="23336"/>
                  </a:cubicBezTo>
                  <a:cubicBezTo>
                    <a:pt x="40481" y="26194"/>
                    <a:pt x="38576" y="30003"/>
                    <a:pt x="38576" y="31909"/>
                  </a:cubicBezTo>
                  <a:cubicBezTo>
                    <a:pt x="39529" y="26194"/>
                    <a:pt x="40481" y="24289"/>
                    <a:pt x="39529" y="27146"/>
                  </a:cubicBezTo>
                  <a:cubicBezTo>
                    <a:pt x="41434" y="19526"/>
                    <a:pt x="37624" y="32861"/>
                    <a:pt x="40481" y="23336"/>
                  </a:cubicBezTo>
                  <a:cubicBezTo>
                    <a:pt x="39529" y="26194"/>
                    <a:pt x="39529" y="27146"/>
                    <a:pt x="39529" y="24289"/>
                  </a:cubicBezTo>
                  <a:cubicBezTo>
                    <a:pt x="39529" y="26194"/>
                    <a:pt x="38576" y="27146"/>
                    <a:pt x="37624" y="29051"/>
                  </a:cubicBezTo>
                  <a:cubicBezTo>
                    <a:pt x="38576" y="26194"/>
                    <a:pt x="39529" y="22384"/>
                    <a:pt x="40481" y="19526"/>
                  </a:cubicBezTo>
                  <a:cubicBezTo>
                    <a:pt x="37624" y="28099"/>
                    <a:pt x="43339" y="11906"/>
                    <a:pt x="37624" y="27146"/>
                  </a:cubicBezTo>
                  <a:cubicBezTo>
                    <a:pt x="38576" y="25241"/>
                    <a:pt x="38576" y="23336"/>
                    <a:pt x="39529" y="21431"/>
                  </a:cubicBezTo>
                  <a:cubicBezTo>
                    <a:pt x="38576" y="22384"/>
                    <a:pt x="36671" y="28099"/>
                    <a:pt x="39529" y="21431"/>
                  </a:cubicBezTo>
                  <a:cubicBezTo>
                    <a:pt x="38576" y="23336"/>
                    <a:pt x="37624" y="26194"/>
                    <a:pt x="36671" y="29051"/>
                  </a:cubicBezTo>
                  <a:cubicBezTo>
                    <a:pt x="37624" y="27146"/>
                    <a:pt x="38576" y="24289"/>
                    <a:pt x="39529" y="22384"/>
                  </a:cubicBezTo>
                  <a:cubicBezTo>
                    <a:pt x="33814" y="33814"/>
                    <a:pt x="42386" y="18574"/>
                    <a:pt x="36671" y="28099"/>
                  </a:cubicBezTo>
                  <a:cubicBezTo>
                    <a:pt x="37624" y="26194"/>
                    <a:pt x="37624" y="27146"/>
                    <a:pt x="35719" y="30003"/>
                  </a:cubicBezTo>
                  <a:cubicBezTo>
                    <a:pt x="41434" y="16669"/>
                    <a:pt x="33814" y="31909"/>
                    <a:pt x="37624" y="24289"/>
                  </a:cubicBezTo>
                  <a:cubicBezTo>
                    <a:pt x="34766" y="28099"/>
                    <a:pt x="34766" y="29051"/>
                    <a:pt x="36671" y="25241"/>
                  </a:cubicBezTo>
                  <a:cubicBezTo>
                    <a:pt x="35719" y="26194"/>
                    <a:pt x="34766" y="28099"/>
                    <a:pt x="33814" y="29051"/>
                  </a:cubicBezTo>
                  <a:cubicBezTo>
                    <a:pt x="41434" y="17621"/>
                    <a:pt x="33814" y="28099"/>
                    <a:pt x="33814" y="28099"/>
                  </a:cubicBezTo>
                  <a:cubicBezTo>
                    <a:pt x="34766" y="26194"/>
                    <a:pt x="34766" y="27146"/>
                    <a:pt x="31909" y="30003"/>
                  </a:cubicBezTo>
                  <a:cubicBezTo>
                    <a:pt x="34766" y="25241"/>
                    <a:pt x="33814" y="24289"/>
                    <a:pt x="30956" y="29051"/>
                  </a:cubicBezTo>
                  <a:cubicBezTo>
                    <a:pt x="31909" y="27146"/>
                    <a:pt x="33814" y="26194"/>
                    <a:pt x="34766" y="24289"/>
                  </a:cubicBezTo>
                  <a:cubicBezTo>
                    <a:pt x="31909" y="27146"/>
                    <a:pt x="36671" y="24289"/>
                    <a:pt x="30004" y="29051"/>
                  </a:cubicBezTo>
                  <a:cubicBezTo>
                    <a:pt x="33814" y="25241"/>
                    <a:pt x="33814" y="25241"/>
                    <a:pt x="29051" y="30003"/>
                  </a:cubicBezTo>
                  <a:cubicBezTo>
                    <a:pt x="27146" y="31909"/>
                    <a:pt x="32861" y="25241"/>
                    <a:pt x="33814" y="25241"/>
                  </a:cubicBezTo>
                  <a:cubicBezTo>
                    <a:pt x="32861" y="26194"/>
                    <a:pt x="32861" y="26194"/>
                    <a:pt x="34766" y="24289"/>
                  </a:cubicBezTo>
                  <a:cubicBezTo>
                    <a:pt x="33814" y="24289"/>
                    <a:pt x="30956" y="27146"/>
                    <a:pt x="30004" y="28099"/>
                  </a:cubicBezTo>
                  <a:cubicBezTo>
                    <a:pt x="37624" y="18574"/>
                    <a:pt x="20479" y="34766"/>
                    <a:pt x="33814" y="24289"/>
                  </a:cubicBezTo>
                  <a:cubicBezTo>
                    <a:pt x="33814" y="25241"/>
                    <a:pt x="29051" y="27146"/>
                    <a:pt x="29051" y="28099"/>
                  </a:cubicBezTo>
                  <a:cubicBezTo>
                    <a:pt x="30004" y="27146"/>
                    <a:pt x="33814" y="23336"/>
                    <a:pt x="35719" y="22384"/>
                  </a:cubicBezTo>
                  <a:cubicBezTo>
                    <a:pt x="33814" y="23336"/>
                    <a:pt x="31909" y="24289"/>
                    <a:pt x="30004" y="26194"/>
                  </a:cubicBezTo>
                  <a:cubicBezTo>
                    <a:pt x="32861" y="25241"/>
                    <a:pt x="36671" y="22384"/>
                    <a:pt x="39529" y="20478"/>
                  </a:cubicBezTo>
                  <a:cubicBezTo>
                    <a:pt x="36671" y="22384"/>
                    <a:pt x="33814" y="24289"/>
                    <a:pt x="38576" y="21431"/>
                  </a:cubicBezTo>
                  <a:cubicBezTo>
                    <a:pt x="25241" y="28099"/>
                    <a:pt x="41434" y="19526"/>
                    <a:pt x="34766" y="23336"/>
                  </a:cubicBezTo>
                  <a:cubicBezTo>
                    <a:pt x="37624" y="21431"/>
                    <a:pt x="32861" y="24289"/>
                    <a:pt x="36671" y="22384"/>
                  </a:cubicBezTo>
                  <a:cubicBezTo>
                    <a:pt x="34766" y="23336"/>
                    <a:pt x="38576" y="22384"/>
                    <a:pt x="31909" y="23336"/>
                  </a:cubicBezTo>
                  <a:cubicBezTo>
                    <a:pt x="33814" y="22384"/>
                    <a:pt x="36671" y="21431"/>
                    <a:pt x="38576" y="20478"/>
                  </a:cubicBezTo>
                  <a:cubicBezTo>
                    <a:pt x="30004" y="25241"/>
                    <a:pt x="42386" y="19526"/>
                    <a:pt x="32861" y="20478"/>
                  </a:cubicBezTo>
                  <a:cubicBezTo>
                    <a:pt x="38576" y="19526"/>
                    <a:pt x="35719" y="22384"/>
                    <a:pt x="31909" y="20478"/>
                  </a:cubicBezTo>
                  <a:cubicBezTo>
                    <a:pt x="32861" y="20478"/>
                    <a:pt x="39529" y="18574"/>
                    <a:pt x="32861" y="19526"/>
                  </a:cubicBezTo>
                  <a:cubicBezTo>
                    <a:pt x="34766" y="18574"/>
                    <a:pt x="36671" y="19526"/>
                    <a:pt x="37624" y="18574"/>
                  </a:cubicBezTo>
                  <a:cubicBezTo>
                    <a:pt x="34766" y="18574"/>
                    <a:pt x="31909" y="19526"/>
                    <a:pt x="29051" y="19526"/>
                  </a:cubicBezTo>
                  <a:cubicBezTo>
                    <a:pt x="30956" y="19526"/>
                    <a:pt x="32861" y="19526"/>
                    <a:pt x="34766" y="18574"/>
                  </a:cubicBezTo>
                  <a:cubicBezTo>
                    <a:pt x="30956" y="19526"/>
                    <a:pt x="35719" y="17621"/>
                    <a:pt x="35719" y="17621"/>
                  </a:cubicBezTo>
                  <a:cubicBezTo>
                    <a:pt x="34766" y="16669"/>
                    <a:pt x="30004" y="17621"/>
                    <a:pt x="28099" y="17621"/>
                  </a:cubicBezTo>
                  <a:cubicBezTo>
                    <a:pt x="30004" y="17621"/>
                    <a:pt x="30004" y="17621"/>
                    <a:pt x="28099" y="17621"/>
                  </a:cubicBezTo>
                  <a:cubicBezTo>
                    <a:pt x="30956" y="17621"/>
                    <a:pt x="30956" y="17621"/>
                    <a:pt x="27146" y="17621"/>
                  </a:cubicBezTo>
                  <a:cubicBezTo>
                    <a:pt x="30956" y="17621"/>
                    <a:pt x="31909" y="16669"/>
                    <a:pt x="27146" y="17621"/>
                  </a:cubicBezTo>
                  <a:cubicBezTo>
                    <a:pt x="30004" y="17621"/>
                    <a:pt x="30004" y="17621"/>
                    <a:pt x="36671" y="16669"/>
                  </a:cubicBezTo>
                  <a:cubicBezTo>
                    <a:pt x="26194" y="16669"/>
                    <a:pt x="30956" y="16669"/>
                    <a:pt x="32861" y="16669"/>
                  </a:cubicBezTo>
                  <a:cubicBezTo>
                    <a:pt x="31909" y="16669"/>
                    <a:pt x="42386" y="16669"/>
                    <a:pt x="30004" y="16669"/>
                  </a:cubicBezTo>
                  <a:cubicBezTo>
                    <a:pt x="33814" y="16669"/>
                    <a:pt x="9049" y="17621"/>
                    <a:pt x="33814" y="16669"/>
                  </a:cubicBezTo>
                  <a:cubicBezTo>
                    <a:pt x="21431" y="14764"/>
                    <a:pt x="28099" y="15716"/>
                    <a:pt x="30956" y="15716"/>
                  </a:cubicBezTo>
                  <a:cubicBezTo>
                    <a:pt x="19526" y="14764"/>
                    <a:pt x="30004" y="14764"/>
                    <a:pt x="30956" y="15716"/>
                  </a:cubicBezTo>
                  <a:cubicBezTo>
                    <a:pt x="28099" y="15716"/>
                    <a:pt x="26194" y="10953"/>
                    <a:pt x="26194" y="11906"/>
                  </a:cubicBezTo>
                  <a:cubicBezTo>
                    <a:pt x="32861" y="12859"/>
                    <a:pt x="26194" y="10953"/>
                    <a:pt x="27146" y="10953"/>
                  </a:cubicBezTo>
                  <a:cubicBezTo>
                    <a:pt x="30956" y="10953"/>
                    <a:pt x="22384" y="13811"/>
                    <a:pt x="32861" y="10953"/>
                  </a:cubicBezTo>
                  <a:cubicBezTo>
                    <a:pt x="26194" y="10001"/>
                    <a:pt x="16669" y="7144"/>
                    <a:pt x="10954" y="7144"/>
                  </a:cubicBezTo>
                  <a:cubicBezTo>
                    <a:pt x="16669" y="10001"/>
                    <a:pt x="12859" y="7144"/>
                    <a:pt x="10954" y="7144"/>
                  </a:cubicBezTo>
                  <a:cubicBezTo>
                    <a:pt x="13811" y="7144"/>
                    <a:pt x="2381" y="10001"/>
                    <a:pt x="13811" y="8096"/>
                  </a:cubicBezTo>
                  <a:cubicBezTo>
                    <a:pt x="7144" y="7144"/>
                    <a:pt x="8096" y="7144"/>
                    <a:pt x="14764" y="8096"/>
                  </a:cubicBezTo>
                  <a:cubicBezTo>
                    <a:pt x="13811" y="8096"/>
                    <a:pt x="6191" y="7144"/>
                    <a:pt x="12859" y="8096"/>
                  </a:cubicBezTo>
                  <a:cubicBezTo>
                    <a:pt x="8096" y="8096"/>
                    <a:pt x="9049" y="6191"/>
                    <a:pt x="12859" y="9049"/>
                  </a:cubicBezTo>
                  <a:cubicBezTo>
                    <a:pt x="10954" y="9049"/>
                    <a:pt x="9049" y="9049"/>
                    <a:pt x="7144" y="9049"/>
                  </a:cubicBezTo>
                  <a:cubicBezTo>
                    <a:pt x="9049" y="9049"/>
                    <a:pt x="10001" y="10001"/>
                    <a:pt x="11906" y="10001"/>
                  </a:cubicBezTo>
                  <a:cubicBezTo>
                    <a:pt x="9049" y="10001"/>
                    <a:pt x="1429" y="9049"/>
                    <a:pt x="15716" y="10953"/>
                  </a:cubicBezTo>
                  <a:cubicBezTo>
                    <a:pt x="2381" y="7144"/>
                    <a:pt x="24289" y="9049"/>
                    <a:pt x="10001" y="8096"/>
                  </a:cubicBezTo>
                  <a:close/>
                  <a:moveTo>
                    <a:pt x="18574" y="13811"/>
                  </a:moveTo>
                  <a:cubicBezTo>
                    <a:pt x="18574" y="13811"/>
                    <a:pt x="17621" y="13811"/>
                    <a:pt x="18574" y="13811"/>
                  </a:cubicBezTo>
                  <a:close/>
                  <a:moveTo>
                    <a:pt x="18574" y="13811"/>
                  </a:moveTo>
                  <a:cubicBezTo>
                    <a:pt x="18574" y="13811"/>
                    <a:pt x="23336" y="13811"/>
                    <a:pt x="18574" y="13811"/>
                  </a:cubicBezTo>
                  <a:close/>
                  <a:moveTo>
                    <a:pt x="37624" y="12859"/>
                  </a:moveTo>
                  <a:cubicBezTo>
                    <a:pt x="37624" y="12859"/>
                    <a:pt x="34766" y="12859"/>
                    <a:pt x="37624" y="128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5" name="Freeform: Shape 3734">
              <a:extLst>
                <a:ext uri="{FF2B5EF4-FFF2-40B4-BE49-F238E27FC236}">
                  <a16:creationId xmlns:a16="http://schemas.microsoft.com/office/drawing/2014/main" xmlns="" id="{ABFECCA7-E87F-4E71-B369-3FDBCF083E20}"/>
                </a:ext>
              </a:extLst>
            </p:cNvPr>
            <p:cNvSpPr/>
            <p:nvPr/>
          </p:nvSpPr>
          <p:spPr>
            <a:xfrm>
              <a:off x="7221231" y="57773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6" name="Freeform: Shape 3735">
              <a:extLst>
                <a:ext uri="{FF2B5EF4-FFF2-40B4-BE49-F238E27FC236}">
                  <a16:creationId xmlns:a16="http://schemas.microsoft.com/office/drawing/2014/main" xmlns="" id="{741F2C4A-E68A-4B7A-AE29-E94A362ED76E}"/>
                </a:ext>
              </a:extLst>
            </p:cNvPr>
            <p:cNvSpPr/>
            <p:nvPr/>
          </p:nvSpPr>
          <p:spPr>
            <a:xfrm>
              <a:off x="7230904" y="57935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7" name="Freeform: Shape 3736">
              <a:extLst>
                <a:ext uri="{FF2B5EF4-FFF2-40B4-BE49-F238E27FC236}">
                  <a16:creationId xmlns:a16="http://schemas.microsoft.com/office/drawing/2014/main" xmlns="" id="{1598A59B-B14F-403D-B187-61681C229005}"/>
                </a:ext>
              </a:extLst>
            </p:cNvPr>
            <p:cNvSpPr/>
            <p:nvPr/>
          </p:nvSpPr>
          <p:spPr>
            <a:xfrm>
              <a:off x="7201376" y="5785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8" name="Freeform: Shape 3737">
              <a:extLst>
                <a:ext uri="{FF2B5EF4-FFF2-40B4-BE49-F238E27FC236}">
                  <a16:creationId xmlns:a16="http://schemas.microsoft.com/office/drawing/2014/main" xmlns="" id="{6259E284-2765-4001-99F2-388AFB486F47}"/>
                </a:ext>
              </a:extLst>
            </p:cNvPr>
            <p:cNvSpPr/>
            <p:nvPr/>
          </p:nvSpPr>
          <p:spPr>
            <a:xfrm>
              <a:off x="7232809" y="58040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9" name="Freeform: Shape 3738">
              <a:extLst>
                <a:ext uri="{FF2B5EF4-FFF2-40B4-BE49-F238E27FC236}">
                  <a16:creationId xmlns:a16="http://schemas.microsoft.com/office/drawing/2014/main" xmlns="" id="{2E77E364-8CE8-4676-BAB8-DE97876EB76F}"/>
                </a:ext>
              </a:extLst>
            </p:cNvPr>
            <p:cNvSpPr/>
            <p:nvPr/>
          </p:nvSpPr>
          <p:spPr>
            <a:xfrm>
              <a:off x="7233761" y="58040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7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7"/>
                  </a:lnTo>
                  <a:cubicBezTo>
                    <a:pt x="7144" y="8097"/>
                    <a:pt x="7144" y="8097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0" name="Freeform: Shape 3739">
              <a:extLst>
                <a:ext uri="{FF2B5EF4-FFF2-40B4-BE49-F238E27FC236}">
                  <a16:creationId xmlns:a16="http://schemas.microsoft.com/office/drawing/2014/main" xmlns="" id="{20245857-BACF-4862-81A1-2B899FCD2897}"/>
                </a:ext>
              </a:extLst>
            </p:cNvPr>
            <p:cNvSpPr/>
            <p:nvPr/>
          </p:nvSpPr>
          <p:spPr>
            <a:xfrm>
              <a:off x="7234714" y="580427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1" name="Freeform: Shape 3740">
              <a:extLst>
                <a:ext uri="{FF2B5EF4-FFF2-40B4-BE49-F238E27FC236}">
                  <a16:creationId xmlns:a16="http://schemas.microsoft.com/office/drawing/2014/main" xmlns="" id="{E8C93A69-D748-4B36-AC12-A0FE47A634D2}"/>
                </a:ext>
              </a:extLst>
            </p:cNvPr>
            <p:cNvSpPr/>
            <p:nvPr/>
          </p:nvSpPr>
          <p:spPr>
            <a:xfrm>
              <a:off x="7220426" y="5806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2" name="Freeform: Shape 3741">
              <a:extLst>
                <a:ext uri="{FF2B5EF4-FFF2-40B4-BE49-F238E27FC236}">
                  <a16:creationId xmlns:a16="http://schemas.microsoft.com/office/drawing/2014/main" xmlns="" id="{54C6B779-B587-4AF7-8C9A-53760DFCE474}"/>
                </a:ext>
              </a:extLst>
            </p:cNvPr>
            <p:cNvSpPr/>
            <p:nvPr/>
          </p:nvSpPr>
          <p:spPr>
            <a:xfrm>
              <a:off x="7226141" y="5802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9048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3" name="Freeform: Shape 3742">
              <a:extLst>
                <a:ext uri="{FF2B5EF4-FFF2-40B4-BE49-F238E27FC236}">
                  <a16:creationId xmlns:a16="http://schemas.microsoft.com/office/drawing/2014/main" xmlns="" id="{4F9D375E-57B8-42B0-B9F3-7A7A65CF58A4}"/>
                </a:ext>
              </a:extLst>
            </p:cNvPr>
            <p:cNvSpPr/>
            <p:nvPr/>
          </p:nvSpPr>
          <p:spPr>
            <a:xfrm>
              <a:off x="7213759" y="5807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4" name="Freeform: Shape 3743">
              <a:extLst>
                <a:ext uri="{FF2B5EF4-FFF2-40B4-BE49-F238E27FC236}">
                  <a16:creationId xmlns:a16="http://schemas.microsoft.com/office/drawing/2014/main" xmlns="" id="{E72D776E-AE06-4D8A-B240-565C4DCADE5D}"/>
                </a:ext>
              </a:extLst>
            </p:cNvPr>
            <p:cNvSpPr/>
            <p:nvPr/>
          </p:nvSpPr>
          <p:spPr>
            <a:xfrm>
              <a:off x="7226141" y="58031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5" name="Freeform: Shape 3744">
              <a:extLst>
                <a:ext uri="{FF2B5EF4-FFF2-40B4-BE49-F238E27FC236}">
                  <a16:creationId xmlns:a16="http://schemas.microsoft.com/office/drawing/2014/main" xmlns="" id="{EE06D6FF-B0AE-4835-B2F8-CB91660EBE6C}"/>
                </a:ext>
              </a:extLst>
            </p:cNvPr>
            <p:cNvSpPr/>
            <p:nvPr/>
          </p:nvSpPr>
          <p:spPr>
            <a:xfrm>
              <a:off x="7237571" y="580649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4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6" name="Freeform: Shape 3745">
              <a:extLst>
                <a:ext uri="{FF2B5EF4-FFF2-40B4-BE49-F238E27FC236}">
                  <a16:creationId xmlns:a16="http://schemas.microsoft.com/office/drawing/2014/main" xmlns="" id="{088B7E43-BC53-4516-916F-C6E7787DE252}"/>
                </a:ext>
              </a:extLst>
            </p:cNvPr>
            <p:cNvSpPr/>
            <p:nvPr/>
          </p:nvSpPr>
          <p:spPr>
            <a:xfrm>
              <a:off x="7237571" y="580620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7" name="Freeform: Shape 3746">
              <a:extLst>
                <a:ext uri="{FF2B5EF4-FFF2-40B4-BE49-F238E27FC236}">
                  <a16:creationId xmlns:a16="http://schemas.microsoft.com/office/drawing/2014/main" xmlns="" id="{62FC7B12-A12B-4B74-9833-0DA770EF38A4}"/>
                </a:ext>
              </a:extLst>
            </p:cNvPr>
            <p:cNvSpPr/>
            <p:nvPr/>
          </p:nvSpPr>
          <p:spPr>
            <a:xfrm>
              <a:off x="7237571" y="58050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8" name="Freeform: Shape 3747">
              <a:extLst>
                <a:ext uri="{FF2B5EF4-FFF2-40B4-BE49-F238E27FC236}">
                  <a16:creationId xmlns:a16="http://schemas.microsoft.com/office/drawing/2014/main" xmlns="" id="{D9EDE6D4-9280-4FF4-8491-8F01312A9858}"/>
                </a:ext>
              </a:extLst>
            </p:cNvPr>
            <p:cNvSpPr/>
            <p:nvPr/>
          </p:nvSpPr>
          <p:spPr>
            <a:xfrm>
              <a:off x="7236619" y="5805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7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7"/>
                  </a:lnTo>
                  <a:cubicBezTo>
                    <a:pt x="7144" y="8097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9" name="Freeform: Shape 3748">
              <a:extLst>
                <a:ext uri="{FF2B5EF4-FFF2-40B4-BE49-F238E27FC236}">
                  <a16:creationId xmlns:a16="http://schemas.microsoft.com/office/drawing/2014/main" xmlns="" id="{048206D6-B6C7-434D-BEBA-49728D820A66}"/>
                </a:ext>
              </a:extLst>
            </p:cNvPr>
            <p:cNvSpPr/>
            <p:nvPr/>
          </p:nvSpPr>
          <p:spPr>
            <a:xfrm>
              <a:off x="7236619" y="5805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7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0" name="Freeform: Shape 3749">
              <a:extLst>
                <a:ext uri="{FF2B5EF4-FFF2-40B4-BE49-F238E27FC236}">
                  <a16:creationId xmlns:a16="http://schemas.microsoft.com/office/drawing/2014/main" xmlns="" id="{D8D7B510-9D12-400D-AF8F-04E07C3DBC2B}"/>
                </a:ext>
              </a:extLst>
            </p:cNvPr>
            <p:cNvSpPr/>
            <p:nvPr/>
          </p:nvSpPr>
          <p:spPr>
            <a:xfrm>
              <a:off x="7233867" y="5791887"/>
              <a:ext cx="9525" cy="9525"/>
            </a:xfrm>
            <a:custGeom>
              <a:avLst/>
              <a:gdLst>
                <a:gd name="connsiteX0" fmla="*/ 7990 w 9525"/>
                <a:gd name="connsiteY0" fmla="*/ 8837 h 9525"/>
                <a:gd name="connsiteX1" fmla="*/ 7990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837"/>
                  </a:moveTo>
                  <a:cubicBezTo>
                    <a:pt x="7990" y="8837"/>
                    <a:pt x="6086" y="5027"/>
                    <a:pt x="7990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1" name="Freeform: Shape 3750">
              <a:extLst>
                <a:ext uri="{FF2B5EF4-FFF2-40B4-BE49-F238E27FC236}">
                  <a16:creationId xmlns:a16="http://schemas.microsoft.com/office/drawing/2014/main" xmlns="" id="{121E7FE9-BD2E-4F5B-B528-E6ACB25D83BE}"/>
                </a:ext>
              </a:extLst>
            </p:cNvPr>
            <p:cNvSpPr/>
            <p:nvPr/>
          </p:nvSpPr>
          <p:spPr>
            <a:xfrm>
              <a:off x="7233761" y="578977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7"/>
                    <a:pt x="7144" y="7144"/>
                    <a:pt x="7144" y="7144"/>
                  </a:cubicBezTo>
                  <a:cubicBezTo>
                    <a:pt x="7144" y="8097"/>
                    <a:pt x="7144" y="8097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2" name="Freeform: Shape 3751">
              <a:extLst>
                <a:ext uri="{FF2B5EF4-FFF2-40B4-BE49-F238E27FC236}">
                  <a16:creationId xmlns:a16="http://schemas.microsoft.com/office/drawing/2014/main" xmlns="" id="{9EA0E718-4D59-46DE-BA71-2EFA6E9B3B18}"/>
                </a:ext>
              </a:extLst>
            </p:cNvPr>
            <p:cNvSpPr/>
            <p:nvPr/>
          </p:nvSpPr>
          <p:spPr>
            <a:xfrm>
              <a:off x="7229951" y="578881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3" name="Freeform: Shape 3752">
              <a:extLst>
                <a:ext uri="{FF2B5EF4-FFF2-40B4-BE49-F238E27FC236}">
                  <a16:creationId xmlns:a16="http://schemas.microsoft.com/office/drawing/2014/main" xmlns="" id="{01465777-1CE2-4F1E-8B19-9872BB5F80F0}"/>
                </a:ext>
              </a:extLst>
            </p:cNvPr>
            <p:cNvSpPr/>
            <p:nvPr/>
          </p:nvSpPr>
          <p:spPr>
            <a:xfrm>
              <a:off x="7227094" y="5804349"/>
              <a:ext cx="9525" cy="9525"/>
            </a:xfrm>
            <a:custGeom>
              <a:avLst/>
              <a:gdLst>
                <a:gd name="connsiteX0" fmla="*/ 7144 w 9525"/>
                <a:gd name="connsiteY0" fmla="*/ 7805 h 9525"/>
                <a:gd name="connsiteX1" fmla="*/ 714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05"/>
                  </a:moveTo>
                  <a:cubicBezTo>
                    <a:pt x="8096" y="12568"/>
                    <a:pt x="7144" y="4948"/>
                    <a:pt x="7144" y="780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4" name="Freeform: Shape 3753">
              <a:extLst>
                <a:ext uri="{FF2B5EF4-FFF2-40B4-BE49-F238E27FC236}">
                  <a16:creationId xmlns:a16="http://schemas.microsoft.com/office/drawing/2014/main" xmlns="" id="{F483727F-393D-4844-A4D2-A9BB772EE0C6}"/>
                </a:ext>
              </a:extLst>
            </p:cNvPr>
            <p:cNvSpPr/>
            <p:nvPr/>
          </p:nvSpPr>
          <p:spPr>
            <a:xfrm>
              <a:off x="7229528" y="5786363"/>
              <a:ext cx="9525" cy="9525"/>
            </a:xfrm>
            <a:custGeom>
              <a:avLst/>
              <a:gdLst>
                <a:gd name="connsiteX0" fmla="*/ 7567 w 9525"/>
                <a:gd name="connsiteY0" fmla="*/ 7694 h 9525"/>
                <a:gd name="connsiteX1" fmla="*/ 7567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694"/>
                  </a:moveTo>
                  <a:cubicBezTo>
                    <a:pt x="7567" y="5789"/>
                    <a:pt x="6615" y="9599"/>
                    <a:pt x="7567" y="76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5" name="Freeform: Shape 3754">
              <a:extLst>
                <a:ext uri="{FF2B5EF4-FFF2-40B4-BE49-F238E27FC236}">
                  <a16:creationId xmlns:a16="http://schemas.microsoft.com/office/drawing/2014/main" xmlns="" id="{7D416AD0-85E0-49FE-9058-CA49E87E11B7}"/>
                </a:ext>
              </a:extLst>
            </p:cNvPr>
            <p:cNvSpPr/>
            <p:nvPr/>
          </p:nvSpPr>
          <p:spPr>
            <a:xfrm>
              <a:off x="7225189" y="5786722"/>
              <a:ext cx="9525" cy="9525"/>
            </a:xfrm>
            <a:custGeom>
              <a:avLst/>
              <a:gdLst>
                <a:gd name="connsiteX0" fmla="*/ 9049 w 9525"/>
                <a:gd name="connsiteY0" fmla="*/ 7335 h 9525"/>
                <a:gd name="connsiteX1" fmla="*/ 7144 w 9525"/>
                <a:gd name="connsiteY1" fmla="*/ 10193 h 9525"/>
                <a:gd name="connsiteX2" fmla="*/ 9049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335"/>
                  </a:moveTo>
                  <a:lnTo>
                    <a:pt x="7144" y="10193"/>
                  </a:lnTo>
                  <a:cubicBezTo>
                    <a:pt x="7144" y="9240"/>
                    <a:pt x="10001" y="6383"/>
                    <a:pt x="9049" y="73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6" name="Freeform: Shape 3755">
              <a:extLst>
                <a:ext uri="{FF2B5EF4-FFF2-40B4-BE49-F238E27FC236}">
                  <a16:creationId xmlns:a16="http://schemas.microsoft.com/office/drawing/2014/main" xmlns="" id="{D0774571-4D2F-4E5E-84AE-47FBC86D3D95}"/>
                </a:ext>
              </a:extLst>
            </p:cNvPr>
            <p:cNvSpPr/>
            <p:nvPr/>
          </p:nvSpPr>
          <p:spPr>
            <a:xfrm>
              <a:off x="7223813" y="5786766"/>
              <a:ext cx="9525" cy="9525"/>
            </a:xfrm>
            <a:custGeom>
              <a:avLst/>
              <a:gdLst>
                <a:gd name="connsiteX0" fmla="*/ 7567 w 9525"/>
                <a:gd name="connsiteY0" fmla="*/ 8244 h 9525"/>
                <a:gd name="connsiteX1" fmla="*/ 7567 w 9525"/>
                <a:gd name="connsiteY1" fmla="*/ 8244 h 9525"/>
                <a:gd name="connsiteX2" fmla="*/ 7567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244"/>
                  </a:moveTo>
                  <a:cubicBezTo>
                    <a:pt x="8519" y="7291"/>
                    <a:pt x="9472" y="6339"/>
                    <a:pt x="7567" y="8244"/>
                  </a:cubicBezTo>
                  <a:cubicBezTo>
                    <a:pt x="7567" y="7291"/>
                    <a:pt x="6615" y="8244"/>
                    <a:pt x="7567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7" name="Freeform: Shape 3756">
              <a:extLst>
                <a:ext uri="{FF2B5EF4-FFF2-40B4-BE49-F238E27FC236}">
                  <a16:creationId xmlns:a16="http://schemas.microsoft.com/office/drawing/2014/main" xmlns="" id="{C78211BA-8337-4128-AF98-A1B0D49B0013}"/>
                </a:ext>
              </a:extLst>
            </p:cNvPr>
            <p:cNvSpPr/>
            <p:nvPr/>
          </p:nvSpPr>
          <p:spPr>
            <a:xfrm>
              <a:off x="7226141" y="57811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8" name="Freeform: Shape 3757">
              <a:extLst>
                <a:ext uri="{FF2B5EF4-FFF2-40B4-BE49-F238E27FC236}">
                  <a16:creationId xmlns:a16="http://schemas.microsoft.com/office/drawing/2014/main" xmlns="" id="{486851A9-C969-472D-BE63-BBCE997A3567}"/>
                </a:ext>
              </a:extLst>
            </p:cNvPr>
            <p:cNvSpPr/>
            <p:nvPr/>
          </p:nvSpPr>
          <p:spPr>
            <a:xfrm>
              <a:off x="7242334" y="56707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8097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9" name="Freeform: Shape 3758">
              <a:extLst>
                <a:ext uri="{FF2B5EF4-FFF2-40B4-BE49-F238E27FC236}">
                  <a16:creationId xmlns:a16="http://schemas.microsoft.com/office/drawing/2014/main" xmlns="" id="{2334D885-4112-48B4-A7E8-8928F476DFA3}"/>
                </a:ext>
              </a:extLst>
            </p:cNvPr>
            <p:cNvSpPr/>
            <p:nvPr/>
          </p:nvSpPr>
          <p:spPr>
            <a:xfrm>
              <a:off x="7244297" y="5665628"/>
              <a:ext cx="9525" cy="9525"/>
            </a:xfrm>
            <a:custGeom>
              <a:avLst/>
              <a:gdLst>
                <a:gd name="connsiteX0" fmla="*/ 11847 w 9525"/>
                <a:gd name="connsiteY0" fmla="*/ 8414 h 9525"/>
                <a:gd name="connsiteX1" fmla="*/ 11847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847" y="8414"/>
                  </a:moveTo>
                  <a:cubicBezTo>
                    <a:pt x="4228" y="5556"/>
                    <a:pt x="7085" y="8414"/>
                    <a:pt x="11847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0" name="Freeform: Shape 3759">
              <a:extLst>
                <a:ext uri="{FF2B5EF4-FFF2-40B4-BE49-F238E27FC236}">
                  <a16:creationId xmlns:a16="http://schemas.microsoft.com/office/drawing/2014/main" xmlns="" id="{1E359D24-288B-4F74-B8CE-5FB63097CABF}"/>
                </a:ext>
              </a:extLst>
            </p:cNvPr>
            <p:cNvSpPr/>
            <p:nvPr/>
          </p:nvSpPr>
          <p:spPr>
            <a:xfrm>
              <a:off x="7251859" y="56135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1" name="Freeform: Shape 3760">
              <a:extLst>
                <a:ext uri="{FF2B5EF4-FFF2-40B4-BE49-F238E27FC236}">
                  <a16:creationId xmlns:a16="http://schemas.microsoft.com/office/drawing/2014/main" xmlns="" id="{1D347361-3DAC-4000-845B-12155A34E490}"/>
                </a:ext>
              </a:extLst>
            </p:cNvPr>
            <p:cNvSpPr/>
            <p:nvPr/>
          </p:nvSpPr>
          <p:spPr>
            <a:xfrm>
              <a:off x="7252811" y="5580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2" name="Freeform: Shape 3761">
              <a:extLst>
                <a:ext uri="{FF2B5EF4-FFF2-40B4-BE49-F238E27FC236}">
                  <a16:creationId xmlns:a16="http://schemas.microsoft.com/office/drawing/2014/main" xmlns="" id="{1BE1BAF8-E98E-4F0C-9CAE-2C4BB992A4BB}"/>
                </a:ext>
              </a:extLst>
            </p:cNvPr>
            <p:cNvSpPr/>
            <p:nvPr/>
          </p:nvSpPr>
          <p:spPr>
            <a:xfrm>
              <a:off x="7255669" y="55745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3" name="Freeform: Shape 3762">
              <a:extLst>
                <a:ext uri="{FF2B5EF4-FFF2-40B4-BE49-F238E27FC236}">
                  <a16:creationId xmlns:a16="http://schemas.microsoft.com/office/drawing/2014/main" xmlns="" id="{17097F56-BBC1-49AA-988E-E5807571507C}"/>
                </a:ext>
              </a:extLst>
            </p:cNvPr>
            <p:cNvSpPr/>
            <p:nvPr/>
          </p:nvSpPr>
          <p:spPr>
            <a:xfrm>
              <a:off x="7251859" y="56126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4" name="Freeform: Shape 3763">
              <a:extLst>
                <a:ext uri="{FF2B5EF4-FFF2-40B4-BE49-F238E27FC236}">
                  <a16:creationId xmlns:a16="http://schemas.microsoft.com/office/drawing/2014/main" xmlns="" id="{09A92ECA-8439-4081-8451-0323EC2077B5}"/>
                </a:ext>
              </a:extLst>
            </p:cNvPr>
            <p:cNvSpPr/>
            <p:nvPr/>
          </p:nvSpPr>
          <p:spPr>
            <a:xfrm>
              <a:off x="7240429" y="5660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5" name="Freeform: Shape 3764">
              <a:extLst>
                <a:ext uri="{FF2B5EF4-FFF2-40B4-BE49-F238E27FC236}">
                  <a16:creationId xmlns:a16="http://schemas.microsoft.com/office/drawing/2014/main" xmlns="" id="{1AB46B4C-0822-4D85-AC18-A6089F9B1B56}"/>
                </a:ext>
              </a:extLst>
            </p:cNvPr>
            <p:cNvSpPr/>
            <p:nvPr/>
          </p:nvSpPr>
          <p:spPr>
            <a:xfrm>
              <a:off x="7255669" y="56278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7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6" name="Freeform: Shape 3765">
              <a:extLst>
                <a:ext uri="{FF2B5EF4-FFF2-40B4-BE49-F238E27FC236}">
                  <a16:creationId xmlns:a16="http://schemas.microsoft.com/office/drawing/2014/main" xmlns="" id="{1AB75F9C-0CDC-4E20-A241-9CA6552C67A2}"/>
                </a:ext>
              </a:extLst>
            </p:cNvPr>
            <p:cNvSpPr/>
            <p:nvPr/>
          </p:nvSpPr>
          <p:spPr>
            <a:xfrm>
              <a:off x="7253235" y="5639001"/>
              <a:ext cx="9525" cy="9525"/>
            </a:xfrm>
            <a:custGeom>
              <a:avLst/>
              <a:gdLst>
                <a:gd name="connsiteX0" fmla="*/ 10530 w 9525"/>
                <a:gd name="connsiteY0" fmla="*/ 7419 h 9525"/>
                <a:gd name="connsiteX1" fmla="*/ 10530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30" y="7419"/>
                  </a:moveTo>
                  <a:cubicBezTo>
                    <a:pt x="10530" y="6466"/>
                    <a:pt x="2910" y="8371"/>
                    <a:pt x="10530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7" name="Freeform: Shape 3766">
              <a:extLst>
                <a:ext uri="{FF2B5EF4-FFF2-40B4-BE49-F238E27FC236}">
                  <a16:creationId xmlns:a16="http://schemas.microsoft.com/office/drawing/2014/main" xmlns="" id="{F9CDFDE8-5560-4E82-B9DB-D246B5B134E2}"/>
                </a:ext>
              </a:extLst>
            </p:cNvPr>
            <p:cNvSpPr/>
            <p:nvPr/>
          </p:nvSpPr>
          <p:spPr>
            <a:xfrm>
              <a:off x="7251859" y="5657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8" name="Freeform: Shape 3767">
              <a:extLst>
                <a:ext uri="{FF2B5EF4-FFF2-40B4-BE49-F238E27FC236}">
                  <a16:creationId xmlns:a16="http://schemas.microsoft.com/office/drawing/2014/main" xmlns="" id="{45772013-96A1-4095-AEAA-57E8485640BC}"/>
                </a:ext>
              </a:extLst>
            </p:cNvPr>
            <p:cNvSpPr/>
            <p:nvPr/>
          </p:nvSpPr>
          <p:spPr>
            <a:xfrm>
              <a:off x="7255669" y="561951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9" name="Freeform: Shape 3768">
              <a:extLst>
                <a:ext uri="{FF2B5EF4-FFF2-40B4-BE49-F238E27FC236}">
                  <a16:creationId xmlns:a16="http://schemas.microsoft.com/office/drawing/2014/main" xmlns="" id="{89B66C4C-B99B-4E09-9394-A590B3D43AF9}"/>
                </a:ext>
              </a:extLst>
            </p:cNvPr>
            <p:cNvSpPr/>
            <p:nvPr/>
          </p:nvSpPr>
          <p:spPr>
            <a:xfrm>
              <a:off x="7217569" y="56488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0" name="Freeform: Shape 3769">
              <a:extLst>
                <a:ext uri="{FF2B5EF4-FFF2-40B4-BE49-F238E27FC236}">
                  <a16:creationId xmlns:a16="http://schemas.microsoft.com/office/drawing/2014/main" xmlns="" id="{8EEAB536-BA36-47CD-A5DC-8B04ECFB7B0D}"/>
                </a:ext>
              </a:extLst>
            </p:cNvPr>
            <p:cNvSpPr/>
            <p:nvPr/>
          </p:nvSpPr>
          <p:spPr>
            <a:xfrm>
              <a:off x="7201588" y="5662136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8837" y="7144"/>
                    <a:pt x="5027" y="7144"/>
                    <a:pt x="883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1" name="Freeform: Shape 3770">
              <a:extLst>
                <a:ext uri="{FF2B5EF4-FFF2-40B4-BE49-F238E27FC236}">
                  <a16:creationId xmlns:a16="http://schemas.microsoft.com/office/drawing/2014/main" xmlns="" id="{1AFB5426-27DE-4670-8A50-C7998EF2E609}"/>
                </a:ext>
              </a:extLst>
            </p:cNvPr>
            <p:cNvSpPr/>
            <p:nvPr/>
          </p:nvSpPr>
          <p:spPr>
            <a:xfrm>
              <a:off x="7259479" y="5564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2" name="Freeform: Shape 3771">
              <a:extLst>
                <a:ext uri="{FF2B5EF4-FFF2-40B4-BE49-F238E27FC236}">
                  <a16:creationId xmlns:a16="http://schemas.microsoft.com/office/drawing/2014/main" xmlns="" id="{37BC0224-9969-4072-984E-16597D569F48}"/>
                </a:ext>
              </a:extLst>
            </p:cNvPr>
            <p:cNvSpPr/>
            <p:nvPr/>
          </p:nvSpPr>
          <p:spPr>
            <a:xfrm>
              <a:off x="7211700" y="5506878"/>
              <a:ext cx="9525" cy="19050"/>
            </a:xfrm>
            <a:custGeom>
              <a:avLst/>
              <a:gdLst>
                <a:gd name="connsiteX0" fmla="*/ 7297 w 9525"/>
                <a:gd name="connsiteY0" fmla="*/ 7144 h 19050"/>
                <a:gd name="connsiteX1" fmla="*/ 8250 w 9525"/>
                <a:gd name="connsiteY1" fmla="*/ 12859 h 19050"/>
                <a:gd name="connsiteX2" fmla="*/ 7297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297" y="7144"/>
                  </a:moveTo>
                  <a:cubicBezTo>
                    <a:pt x="9202" y="10001"/>
                    <a:pt x="5392" y="10953"/>
                    <a:pt x="8250" y="12859"/>
                  </a:cubicBezTo>
                  <a:cubicBezTo>
                    <a:pt x="8250" y="11906"/>
                    <a:pt x="10155" y="8096"/>
                    <a:pt x="729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3" name="Freeform: Shape 3772">
              <a:extLst>
                <a:ext uri="{FF2B5EF4-FFF2-40B4-BE49-F238E27FC236}">
                  <a16:creationId xmlns:a16="http://schemas.microsoft.com/office/drawing/2014/main" xmlns="" id="{5603CD0E-2F4C-4059-A1D1-0AC4A1CECFC9}"/>
                </a:ext>
              </a:extLst>
            </p:cNvPr>
            <p:cNvSpPr/>
            <p:nvPr/>
          </p:nvSpPr>
          <p:spPr>
            <a:xfrm>
              <a:off x="7240429" y="5659517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4" name="Freeform: Shape 3773">
              <a:extLst>
                <a:ext uri="{FF2B5EF4-FFF2-40B4-BE49-F238E27FC236}">
                  <a16:creationId xmlns:a16="http://schemas.microsoft.com/office/drawing/2014/main" xmlns="" id="{9B89AA8F-1860-44F5-ADF5-E38CD0D61C72}"/>
                </a:ext>
              </a:extLst>
            </p:cNvPr>
            <p:cNvSpPr/>
            <p:nvPr/>
          </p:nvSpPr>
          <p:spPr>
            <a:xfrm>
              <a:off x="7212806" y="55125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5" name="Freeform: Shape 3774">
              <a:extLst>
                <a:ext uri="{FF2B5EF4-FFF2-40B4-BE49-F238E27FC236}">
                  <a16:creationId xmlns:a16="http://schemas.microsoft.com/office/drawing/2014/main" xmlns="" id="{54D1758F-3EAD-4525-A2F8-1F338BA41AEF}"/>
                </a:ext>
              </a:extLst>
            </p:cNvPr>
            <p:cNvSpPr/>
            <p:nvPr/>
          </p:nvSpPr>
          <p:spPr>
            <a:xfrm>
              <a:off x="7255669" y="5559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6" name="Freeform: Shape 3775">
              <a:extLst>
                <a:ext uri="{FF2B5EF4-FFF2-40B4-BE49-F238E27FC236}">
                  <a16:creationId xmlns:a16="http://schemas.microsoft.com/office/drawing/2014/main" xmlns="" id="{5C8D7BAC-0FEB-44F5-9637-540FFC6F9A78}"/>
                </a:ext>
              </a:extLst>
            </p:cNvPr>
            <p:cNvSpPr/>
            <p:nvPr/>
          </p:nvSpPr>
          <p:spPr>
            <a:xfrm>
              <a:off x="7253764" y="5576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7" name="Freeform: Shape 3776">
              <a:extLst>
                <a:ext uri="{FF2B5EF4-FFF2-40B4-BE49-F238E27FC236}">
                  <a16:creationId xmlns:a16="http://schemas.microsoft.com/office/drawing/2014/main" xmlns="" id="{B84AEAC7-42C5-4CB9-B6DE-6E64B20DF40B}"/>
                </a:ext>
              </a:extLst>
            </p:cNvPr>
            <p:cNvSpPr/>
            <p:nvPr/>
          </p:nvSpPr>
          <p:spPr>
            <a:xfrm>
              <a:off x="7252261" y="5549070"/>
              <a:ext cx="9525" cy="9525"/>
            </a:xfrm>
            <a:custGeom>
              <a:avLst/>
              <a:gdLst>
                <a:gd name="connsiteX0" fmla="*/ 7694 w 9525"/>
                <a:gd name="connsiteY0" fmla="*/ 7815 h 9525"/>
                <a:gd name="connsiteX1" fmla="*/ 7694 w 9525"/>
                <a:gd name="connsiteY1" fmla="*/ 781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694" y="7815"/>
                  </a:moveTo>
                  <a:cubicBezTo>
                    <a:pt x="9599" y="5909"/>
                    <a:pt x="5789" y="8767"/>
                    <a:pt x="7694" y="781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8" name="Freeform: Shape 3777">
              <a:extLst>
                <a:ext uri="{FF2B5EF4-FFF2-40B4-BE49-F238E27FC236}">
                  <a16:creationId xmlns:a16="http://schemas.microsoft.com/office/drawing/2014/main" xmlns="" id="{9919C3A3-99CF-441D-B0A7-25DD4D068A96}"/>
                </a:ext>
              </a:extLst>
            </p:cNvPr>
            <p:cNvSpPr/>
            <p:nvPr/>
          </p:nvSpPr>
          <p:spPr>
            <a:xfrm>
              <a:off x="7251435" y="5540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9" name="Freeform: Shape 3778">
              <a:extLst>
                <a:ext uri="{FF2B5EF4-FFF2-40B4-BE49-F238E27FC236}">
                  <a16:creationId xmlns:a16="http://schemas.microsoft.com/office/drawing/2014/main" xmlns="" id="{7F427D28-11A1-458A-BEB2-B740EBDD46F1}"/>
                </a:ext>
              </a:extLst>
            </p:cNvPr>
            <p:cNvSpPr/>
            <p:nvPr/>
          </p:nvSpPr>
          <p:spPr>
            <a:xfrm>
              <a:off x="7212806" y="561927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9049" y="8096"/>
                    <a:pt x="10001" y="9049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0" name="Freeform: Shape 3779">
              <a:extLst>
                <a:ext uri="{FF2B5EF4-FFF2-40B4-BE49-F238E27FC236}">
                  <a16:creationId xmlns:a16="http://schemas.microsoft.com/office/drawing/2014/main" xmlns="" id="{DB3ED7DA-244F-468D-B034-C3C8812D9D9B}"/>
                </a:ext>
              </a:extLst>
            </p:cNvPr>
            <p:cNvSpPr/>
            <p:nvPr/>
          </p:nvSpPr>
          <p:spPr>
            <a:xfrm>
              <a:off x="7240408" y="5660231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7144"/>
                    <a:pt x="8117" y="7144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1" name="Freeform: Shape 3780">
              <a:extLst>
                <a:ext uri="{FF2B5EF4-FFF2-40B4-BE49-F238E27FC236}">
                  <a16:creationId xmlns:a16="http://schemas.microsoft.com/office/drawing/2014/main" xmlns="" id="{C5275A4C-1A2F-451A-B618-8D342F1F2D5F}"/>
                </a:ext>
              </a:extLst>
            </p:cNvPr>
            <p:cNvSpPr/>
            <p:nvPr/>
          </p:nvSpPr>
          <p:spPr>
            <a:xfrm>
              <a:off x="7229951" y="554783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2" name="Freeform: Shape 3781">
              <a:extLst>
                <a:ext uri="{FF2B5EF4-FFF2-40B4-BE49-F238E27FC236}">
                  <a16:creationId xmlns:a16="http://schemas.microsoft.com/office/drawing/2014/main" xmlns="" id="{A83567FA-B3AA-429D-A3B4-DB7BEE4ECC9C}"/>
                </a:ext>
              </a:extLst>
            </p:cNvPr>
            <p:cNvSpPr/>
            <p:nvPr/>
          </p:nvSpPr>
          <p:spPr>
            <a:xfrm>
              <a:off x="7212806" y="55697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3" name="Freeform: Shape 3782">
              <a:extLst>
                <a:ext uri="{FF2B5EF4-FFF2-40B4-BE49-F238E27FC236}">
                  <a16:creationId xmlns:a16="http://schemas.microsoft.com/office/drawing/2014/main" xmlns="" id="{EF08DA66-0E25-4158-BC80-030ECEF21F27}"/>
                </a:ext>
              </a:extLst>
            </p:cNvPr>
            <p:cNvSpPr/>
            <p:nvPr/>
          </p:nvSpPr>
          <p:spPr>
            <a:xfrm>
              <a:off x="7229951" y="554331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9049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4" name="Freeform: Shape 3783">
              <a:extLst>
                <a:ext uri="{FF2B5EF4-FFF2-40B4-BE49-F238E27FC236}">
                  <a16:creationId xmlns:a16="http://schemas.microsoft.com/office/drawing/2014/main" xmlns="" id="{A19F06D2-B6DF-42E5-81F8-AEBB095D87CC}"/>
                </a:ext>
              </a:extLst>
            </p:cNvPr>
            <p:cNvSpPr/>
            <p:nvPr/>
          </p:nvSpPr>
          <p:spPr>
            <a:xfrm>
              <a:off x="7212806" y="5620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5" name="Freeform: Shape 3784">
              <a:extLst>
                <a:ext uri="{FF2B5EF4-FFF2-40B4-BE49-F238E27FC236}">
                  <a16:creationId xmlns:a16="http://schemas.microsoft.com/office/drawing/2014/main" xmlns="" id="{97DEEFA3-1B70-42BE-AAC9-AD816D9C154E}"/>
                </a:ext>
              </a:extLst>
            </p:cNvPr>
            <p:cNvSpPr/>
            <p:nvPr/>
          </p:nvSpPr>
          <p:spPr>
            <a:xfrm>
              <a:off x="7188876" y="5504021"/>
              <a:ext cx="85725" cy="171450"/>
            </a:xfrm>
            <a:custGeom>
              <a:avLst/>
              <a:gdLst>
                <a:gd name="connsiteX0" fmla="*/ 37741 w 85725"/>
                <a:gd name="connsiteY0" fmla="*/ 132874 h 171450"/>
                <a:gd name="connsiteX1" fmla="*/ 25359 w 85725"/>
                <a:gd name="connsiteY1" fmla="*/ 121444 h 171450"/>
                <a:gd name="connsiteX2" fmla="*/ 26311 w 85725"/>
                <a:gd name="connsiteY2" fmla="*/ 121444 h 171450"/>
                <a:gd name="connsiteX3" fmla="*/ 27264 w 85725"/>
                <a:gd name="connsiteY3" fmla="*/ 118586 h 171450"/>
                <a:gd name="connsiteX4" fmla="*/ 35836 w 85725"/>
                <a:gd name="connsiteY4" fmla="*/ 120491 h 171450"/>
                <a:gd name="connsiteX5" fmla="*/ 28216 w 85725"/>
                <a:gd name="connsiteY5" fmla="*/ 53816 h 171450"/>
                <a:gd name="connsiteX6" fmla="*/ 28216 w 85725"/>
                <a:gd name="connsiteY6" fmla="*/ 52864 h 171450"/>
                <a:gd name="connsiteX7" fmla="*/ 27264 w 85725"/>
                <a:gd name="connsiteY7" fmla="*/ 31909 h 171450"/>
                <a:gd name="connsiteX8" fmla="*/ 32026 w 85725"/>
                <a:gd name="connsiteY8" fmla="*/ 30004 h 171450"/>
                <a:gd name="connsiteX9" fmla="*/ 51076 w 85725"/>
                <a:gd name="connsiteY9" fmla="*/ 31909 h 171450"/>
                <a:gd name="connsiteX10" fmla="*/ 55839 w 85725"/>
                <a:gd name="connsiteY10" fmla="*/ 69056 h 171450"/>
                <a:gd name="connsiteX11" fmla="*/ 50124 w 85725"/>
                <a:gd name="connsiteY11" fmla="*/ 66199 h 171450"/>
                <a:gd name="connsiteX12" fmla="*/ 62506 w 85725"/>
                <a:gd name="connsiteY12" fmla="*/ 82391 h 171450"/>
                <a:gd name="connsiteX13" fmla="*/ 53934 w 85725"/>
                <a:gd name="connsiteY13" fmla="*/ 65247 h 171450"/>
                <a:gd name="connsiteX14" fmla="*/ 53934 w 85725"/>
                <a:gd name="connsiteY14" fmla="*/ 66199 h 171450"/>
                <a:gd name="connsiteX15" fmla="*/ 54886 w 85725"/>
                <a:gd name="connsiteY15" fmla="*/ 78581 h 171450"/>
                <a:gd name="connsiteX16" fmla="*/ 63459 w 85725"/>
                <a:gd name="connsiteY16" fmla="*/ 84297 h 171450"/>
                <a:gd name="connsiteX17" fmla="*/ 66316 w 85725"/>
                <a:gd name="connsiteY17" fmla="*/ 131922 h 171450"/>
                <a:gd name="connsiteX18" fmla="*/ 66316 w 85725"/>
                <a:gd name="connsiteY18" fmla="*/ 136684 h 171450"/>
                <a:gd name="connsiteX19" fmla="*/ 59649 w 85725"/>
                <a:gd name="connsiteY19" fmla="*/ 141447 h 171450"/>
                <a:gd name="connsiteX20" fmla="*/ 66316 w 85725"/>
                <a:gd name="connsiteY20" fmla="*/ 145256 h 171450"/>
                <a:gd name="connsiteX21" fmla="*/ 57744 w 85725"/>
                <a:gd name="connsiteY21" fmla="*/ 149066 h 171450"/>
                <a:gd name="connsiteX22" fmla="*/ 68221 w 85725"/>
                <a:gd name="connsiteY22" fmla="*/ 159544 h 171450"/>
                <a:gd name="connsiteX23" fmla="*/ 60601 w 85725"/>
                <a:gd name="connsiteY23" fmla="*/ 163354 h 171450"/>
                <a:gd name="connsiteX24" fmla="*/ 65364 w 85725"/>
                <a:gd name="connsiteY24" fmla="*/ 168116 h 171450"/>
                <a:gd name="connsiteX25" fmla="*/ 63459 w 85725"/>
                <a:gd name="connsiteY25" fmla="*/ 167164 h 171450"/>
                <a:gd name="connsiteX26" fmla="*/ 66316 w 85725"/>
                <a:gd name="connsiteY26" fmla="*/ 153829 h 171450"/>
                <a:gd name="connsiteX27" fmla="*/ 73936 w 85725"/>
                <a:gd name="connsiteY27" fmla="*/ 151924 h 171450"/>
                <a:gd name="connsiteX28" fmla="*/ 71079 w 85725"/>
                <a:gd name="connsiteY28" fmla="*/ 130969 h 171450"/>
                <a:gd name="connsiteX29" fmla="*/ 65364 w 85725"/>
                <a:gd name="connsiteY29" fmla="*/ 125254 h 171450"/>
                <a:gd name="connsiteX30" fmla="*/ 75841 w 85725"/>
                <a:gd name="connsiteY30" fmla="*/ 122397 h 171450"/>
                <a:gd name="connsiteX31" fmla="*/ 71079 w 85725"/>
                <a:gd name="connsiteY31" fmla="*/ 116681 h 171450"/>
                <a:gd name="connsiteX32" fmla="*/ 68221 w 85725"/>
                <a:gd name="connsiteY32" fmla="*/ 83344 h 171450"/>
                <a:gd name="connsiteX33" fmla="*/ 75841 w 85725"/>
                <a:gd name="connsiteY33" fmla="*/ 83344 h 171450"/>
                <a:gd name="connsiteX34" fmla="*/ 77746 w 85725"/>
                <a:gd name="connsiteY34" fmla="*/ 81439 h 171450"/>
                <a:gd name="connsiteX35" fmla="*/ 71079 w 85725"/>
                <a:gd name="connsiteY35" fmla="*/ 74772 h 171450"/>
                <a:gd name="connsiteX36" fmla="*/ 80604 w 85725"/>
                <a:gd name="connsiteY36" fmla="*/ 70009 h 171450"/>
                <a:gd name="connsiteX37" fmla="*/ 72984 w 85725"/>
                <a:gd name="connsiteY37" fmla="*/ 68104 h 171450"/>
                <a:gd name="connsiteX38" fmla="*/ 79651 w 85725"/>
                <a:gd name="connsiteY38" fmla="*/ 66199 h 171450"/>
                <a:gd name="connsiteX39" fmla="*/ 71079 w 85725"/>
                <a:gd name="connsiteY39" fmla="*/ 78581 h 171450"/>
                <a:gd name="connsiteX40" fmla="*/ 78699 w 85725"/>
                <a:gd name="connsiteY40" fmla="*/ 70961 h 171450"/>
                <a:gd name="connsiteX41" fmla="*/ 70126 w 85725"/>
                <a:gd name="connsiteY41" fmla="*/ 73819 h 171450"/>
                <a:gd name="connsiteX42" fmla="*/ 69174 w 85725"/>
                <a:gd name="connsiteY42" fmla="*/ 54769 h 171450"/>
                <a:gd name="connsiteX43" fmla="*/ 67269 w 85725"/>
                <a:gd name="connsiteY43" fmla="*/ 50959 h 171450"/>
                <a:gd name="connsiteX44" fmla="*/ 67269 w 85725"/>
                <a:gd name="connsiteY44" fmla="*/ 36672 h 171450"/>
                <a:gd name="connsiteX45" fmla="*/ 65364 w 85725"/>
                <a:gd name="connsiteY45" fmla="*/ 22384 h 171450"/>
                <a:gd name="connsiteX46" fmla="*/ 72031 w 85725"/>
                <a:gd name="connsiteY46" fmla="*/ 10954 h 171450"/>
                <a:gd name="connsiteX47" fmla="*/ 53934 w 85725"/>
                <a:gd name="connsiteY47" fmla="*/ 18574 h 171450"/>
                <a:gd name="connsiteX48" fmla="*/ 57744 w 85725"/>
                <a:gd name="connsiteY48" fmla="*/ 13811 h 171450"/>
                <a:gd name="connsiteX49" fmla="*/ 34884 w 85725"/>
                <a:gd name="connsiteY49" fmla="*/ 17622 h 171450"/>
                <a:gd name="connsiteX50" fmla="*/ 24406 w 85725"/>
                <a:gd name="connsiteY50" fmla="*/ 7144 h 171450"/>
                <a:gd name="connsiteX51" fmla="*/ 26311 w 85725"/>
                <a:gd name="connsiteY51" fmla="*/ 11906 h 171450"/>
                <a:gd name="connsiteX52" fmla="*/ 7261 w 85725"/>
                <a:gd name="connsiteY52" fmla="*/ 10954 h 171450"/>
                <a:gd name="connsiteX53" fmla="*/ 7261 w 85725"/>
                <a:gd name="connsiteY53" fmla="*/ 67152 h 171450"/>
                <a:gd name="connsiteX54" fmla="*/ 15834 w 85725"/>
                <a:gd name="connsiteY54" fmla="*/ 70009 h 171450"/>
                <a:gd name="connsiteX55" fmla="*/ 16786 w 85725"/>
                <a:gd name="connsiteY55" fmla="*/ 99536 h 171450"/>
                <a:gd name="connsiteX56" fmla="*/ 9166 w 85725"/>
                <a:gd name="connsiteY56" fmla="*/ 97631 h 171450"/>
                <a:gd name="connsiteX57" fmla="*/ 16786 w 85725"/>
                <a:gd name="connsiteY57" fmla="*/ 106204 h 171450"/>
                <a:gd name="connsiteX58" fmla="*/ 15834 w 85725"/>
                <a:gd name="connsiteY58" fmla="*/ 103347 h 171450"/>
                <a:gd name="connsiteX59" fmla="*/ 21549 w 85725"/>
                <a:gd name="connsiteY59" fmla="*/ 106204 h 171450"/>
                <a:gd name="connsiteX60" fmla="*/ 15834 w 85725"/>
                <a:gd name="connsiteY60" fmla="*/ 115729 h 171450"/>
                <a:gd name="connsiteX61" fmla="*/ 15834 w 85725"/>
                <a:gd name="connsiteY61" fmla="*/ 165259 h 171450"/>
                <a:gd name="connsiteX62" fmla="*/ 37741 w 85725"/>
                <a:gd name="connsiteY62" fmla="*/ 165259 h 171450"/>
                <a:gd name="connsiteX63" fmla="*/ 37741 w 85725"/>
                <a:gd name="connsiteY63" fmla="*/ 164306 h 171450"/>
                <a:gd name="connsiteX64" fmla="*/ 38694 w 85725"/>
                <a:gd name="connsiteY64" fmla="*/ 161449 h 171450"/>
                <a:gd name="connsiteX65" fmla="*/ 32979 w 85725"/>
                <a:gd name="connsiteY65" fmla="*/ 159544 h 171450"/>
                <a:gd name="connsiteX66" fmla="*/ 32026 w 85725"/>
                <a:gd name="connsiteY66" fmla="*/ 140494 h 171450"/>
                <a:gd name="connsiteX67" fmla="*/ 37741 w 85725"/>
                <a:gd name="connsiteY67" fmla="*/ 132874 h 171450"/>
                <a:gd name="connsiteX68" fmla="*/ 28216 w 85725"/>
                <a:gd name="connsiteY68" fmla="*/ 99536 h 171450"/>
                <a:gd name="connsiteX69" fmla="*/ 28216 w 85725"/>
                <a:gd name="connsiteY69" fmla="*/ 99536 h 171450"/>
                <a:gd name="connsiteX70" fmla="*/ 28216 w 85725"/>
                <a:gd name="connsiteY70" fmla="*/ 96679 h 171450"/>
                <a:gd name="connsiteX71" fmla="*/ 28216 w 85725"/>
                <a:gd name="connsiteY71" fmla="*/ 96679 h 171450"/>
                <a:gd name="connsiteX72" fmla="*/ 9166 w 85725"/>
                <a:gd name="connsiteY72" fmla="*/ 103347 h 171450"/>
                <a:gd name="connsiteX73" fmla="*/ 9166 w 85725"/>
                <a:gd name="connsiteY73" fmla="*/ 103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85725" h="171450">
                  <a:moveTo>
                    <a:pt x="37741" y="132874"/>
                  </a:moveTo>
                  <a:cubicBezTo>
                    <a:pt x="37741" y="135731"/>
                    <a:pt x="31074" y="121444"/>
                    <a:pt x="25359" y="121444"/>
                  </a:cubicBezTo>
                  <a:cubicBezTo>
                    <a:pt x="27264" y="122397"/>
                    <a:pt x="27264" y="122397"/>
                    <a:pt x="26311" y="121444"/>
                  </a:cubicBezTo>
                  <a:cubicBezTo>
                    <a:pt x="31074" y="123349"/>
                    <a:pt x="32026" y="122397"/>
                    <a:pt x="27264" y="118586"/>
                  </a:cubicBezTo>
                  <a:cubicBezTo>
                    <a:pt x="33931" y="117634"/>
                    <a:pt x="28216" y="122397"/>
                    <a:pt x="35836" y="120491"/>
                  </a:cubicBezTo>
                  <a:cubicBezTo>
                    <a:pt x="39646" y="111919"/>
                    <a:pt x="32026" y="62389"/>
                    <a:pt x="28216" y="53816"/>
                  </a:cubicBezTo>
                  <a:cubicBezTo>
                    <a:pt x="32979" y="53816"/>
                    <a:pt x="32979" y="52864"/>
                    <a:pt x="28216" y="52864"/>
                  </a:cubicBezTo>
                  <a:cubicBezTo>
                    <a:pt x="30121" y="47149"/>
                    <a:pt x="37741" y="38577"/>
                    <a:pt x="27264" y="31909"/>
                  </a:cubicBezTo>
                  <a:cubicBezTo>
                    <a:pt x="31074" y="35719"/>
                    <a:pt x="34884" y="29052"/>
                    <a:pt x="32026" y="30004"/>
                  </a:cubicBezTo>
                  <a:cubicBezTo>
                    <a:pt x="39646" y="33814"/>
                    <a:pt x="47266" y="36672"/>
                    <a:pt x="51076" y="31909"/>
                  </a:cubicBezTo>
                  <a:cubicBezTo>
                    <a:pt x="49171" y="37624"/>
                    <a:pt x="49171" y="53816"/>
                    <a:pt x="55839" y="69056"/>
                  </a:cubicBezTo>
                  <a:cubicBezTo>
                    <a:pt x="53934" y="68104"/>
                    <a:pt x="52029" y="67152"/>
                    <a:pt x="50124" y="66199"/>
                  </a:cubicBezTo>
                  <a:cubicBezTo>
                    <a:pt x="56791" y="75724"/>
                    <a:pt x="48219" y="82391"/>
                    <a:pt x="62506" y="82391"/>
                  </a:cubicBezTo>
                  <a:cubicBezTo>
                    <a:pt x="59649" y="83344"/>
                    <a:pt x="56791" y="64294"/>
                    <a:pt x="53934" y="65247"/>
                  </a:cubicBezTo>
                  <a:cubicBezTo>
                    <a:pt x="57744" y="65247"/>
                    <a:pt x="57744" y="66199"/>
                    <a:pt x="53934" y="66199"/>
                  </a:cubicBezTo>
                  <a:cubicBezTo>
                    <a:pt x="53934" y="66199"/>
                    <a:pt x="64411" y="77629"/>
                    <a:pt x="54886" y="78581"/>
                  </a:cubicBezTo>
                  <a:cubicBezTo>
                    <a:pt x="55839" y="79534"/>
                    <a:pt x="62506" y="87154"/>
                    <a:pt x="63459" y="84297"/>
                  </a:cubicBezTo>
                  <a:cubicBezTo>
                    <a:pt x="55839" y="78581"/>
                    <a:pt x="66316" y="126206"/>
                    <a:pt x="66316" y="131922"/>
                  </a:cubicBezTo>
                  <a:cubicBezTo>
                    <a:pt x="58696" y="126206"/>
                    <a:pt x="66316" y="137636"/>
                    <a:pt x="66316" y="136684"/>
                  </a:cubicBezTo>
                  <a:cubicBezTo>
                    <a:pt x="63459" y="136684"/>
                    <a:pt x="65364" y="136684"/>
                    <a:pt x="59649" y="141447"/>
                  </a:cubicBezTo>
                  <a:cubicBezTo>
                    <a:pt x="59649" y="139541"/>
                    <a:pt x="67269" y="145256"/>
                    <a:pt x="66316" y="145256"/>
                  </a:cubicBezTo>
                  <a:cubicBezTo>
                    <a:pt x="57744" y="142399"/>
                    <a:pt x="59649" y="150019"/>
                    <a:pt x="57744" y="149066"/>
                  </a:cubicBezTo>
                  <a:cubicBezTo>
                    <a:pt x="59649" y="150972"/>
                    <a:pt x="65364" y="155734"/>
                    <a:pt x="68221" y="159544"/>
                  </a:cubicBezTo>
                  <a:cubicBezTo>
                    <a:pt x="63459" y="161449"/>
                    <a:pt x="63459" y="164306"/>
                    <a:pt x="60601" y="163354"/>
                  </a:cubicBezTo>
                  <a:cubicBezTo>
                    <a:pt x="63459" y="166211"/>
                    <a:pt x="59649" y="168116"/>
                    <a:pt x="65364" y="168116"/>
                  </a:cubicBezTo>
                  <a:cubicBezTo>
                    <a:pt x="67269" y="167164"/>
                    <a:pt x="66316" y="167164"/>
                    <a:pt x="63459" y="167164"/>
                  </a:cubicBezTo>
                  <a:cubicBezTo>
                    <a:pt x="63459" y="167164"/>
                    <a:pt x="78699" y="159544"/>
                    <a:pt x="66316" y="153829"/>
                  </a:cubicBezTo>
                  <a:cubicBezTo>
                    <a:pt x="69174" y="152877"/>
                    <a:pt x="71079" y="152877"/>
                    <a:pt x="73936" y="151924"/>
                  </a:cubicBezTo>
                  <a:cubicBezTo>
                    <a:pt x="72031" y="148114"/>
                    <a:pt x="77746" y="139541"/>
                    <a:pt x="71079" y="130969"/>
                  </a:cubicBezTo>
                  <a:cubicBezTo>
                    <a:pt x="82509" y="130969"/>
                    <a:pt x="67269" y="127159"/>
                    <a:pt x="65364" y="125254"/>
                  </a:cubicBezTo>
                  <a:cubicBezTo>
                    <a:pt x="72984" y="124302"/>
                    <a:pt x="68221" y="124302"/>
                    <a:pt x="75841" y="122397"/>
                  </a:cubicBezTo>
                  <a:cubicBezTo>
                    <a:pt x="76794" y="122397"/>
                    <a:pt x="71079" y="117634"/>
                    <a:pt x="71079" y="116681"/>
                  </a:cubicBezTo>
                  <a:cubicBezTo>
                    <a:pt x="72984" y="94774"/>
                    <a:pt x="79651" y="97631"/>
                    <a:pt x="68221" y="83344"/>
                  </a:cubicBezTo>
                  <a:cubicBezTo>
                    <a:pt x="70126" y="78581"/>
                    <a:pt x="73936" y="83344"/>
                    <a:pt x="75841" y="83344"/>
                  </a:cubicBezTo>
                  <a:cubicBezTo>
                    <a:pt x="73936" y="83344"/>
                    <a:pt x="73936" y="82391"/>
                    <a:pt x="77746" y="81439"/>
                  </a:cubicBezTo>
                  <a:cubicBezTo>
                    <a:pt x="77746" y="81439"/>
                    <a:pt x="72031" y="77629"/>
                    <a:pt x="71079" y="74772"/>
                  </a:cubicBezTo>
                  <a:cubicBezTo>
                    <a:pt x="74889" y="72866"/>
                    <a:pt x="78699" y="71914"/>
                    <a:pt x="80604" y="70009"/>
                  </a:cubicBezTo>
                  <a:cubicBezTo>
                    <a:pt x="75841" y="66199"/>
                    <a:pt x="82509" y="71914"/>
                    <a:pt x="72984" y="68104"/>
                  </a:cubicBezTo>
                  <a:cubicBezTo>
                    <a:pt x="74889" y="67152"/>
                    <a:pt x="78699" y="65247"/>
                    <a:pt x="79651" y="66199"/>
                  </a:cubicBezTo>
                  <a:cubicBezTo>
                    <a:pt x="82509" y="64294"/>
                    <a:pt x="72984" y="81439"/>
                    <a:pt x="71079" y="78581"/>
                  </a:cubicBezTo>
                  <a:cubicBezTo>
                    <a:pt x="71079" y="78581"/>
                    <a:pt x="80604" y="72866"/>
                    <a:pt x="78699" y="70961"/>
                  </a:cubicBezTo>
                  <a:cubicBezTo>
                    <a:pt x="72031" y="72866"/>
                    <a:pt x="76794" y="71914"/>
                    <a:pt x="70126" y="73819"/>
                  </a:cubicBezTo>
                  <a:cubicBezTo>
                    <a:pt x="82509" y="69056"/>
                    <a:pt x="68221" y="58579"/>
                    <a:pt x="69174" y="54769"/>
                  </a:cubicBezTo>
                  <a:cubicBezTo>
                    <a:pt x="79651" y="57627"/>
                    <a:pt x="70126" y="50006"/>
                    <a:pt x="67269" y="50959"/>
                  </a:cubicBezTo>
                  <a:cubicBezTo>
                    <a:pt x="75841" y="48102"/>
                    <a:pt x="68221" y="35719"/>
                    <a:pt x="67269" y="36672"/>
                  </a:cubicBezTo>
                  <a:cubicBezTo>
                    <a:pt x="81556" y="30956"/>
                    <a:pt x="64411" y="19527"/>
                    <a:pt x="65364" y="22384"/>
                  </a:cubicBezTo>
                  <a:cubicBezTo>
                    <a:pt x="66316" y="21431"/>
                    <a:pt x="74889" y="12859"/>
                    <a:pt x="72031" y="10954"/>
                  </a:cubicBezTo>
                  <a:cubicBezTo>
                    <a:pt x="54886" y="18574"/>
                    <a:pt x="66316" y="12859"/>
                    <a:pt x="53934" y="18574"/>
                  </a:cubicBezTo>
                  <a:cubicBezTo>
                    <a:pt x="65364" y="1429"/>
                    <a:pt x="59649" y="17622"/>
                    <a:pt x="57744" y="13811"/>
                  </a:cubicBezTo>
                  <a:cubicBezTo>
                    <a:pt x="52029" y="20479"/>
                    <a:pt x="32026" y="3334"/>
                    <a:pt x="34884" y="17622"/>
                  </a:cubicBezTo>
                  <a:cubicBezTo>
                    <a:pt x="31074" y="19527"/>
                    <a:pt x="27264" y="9049"/>
                    <a:pt x="24406" y="7144"/>
                  </a:cubicBezTo>
                  <a:cubicBezTo>
                    <a:pt x="21549" y="9049"/>
                    <a:pt x="21549" y="10954"/>
                    <a:pt x="26311" y="11906"/>
                  </a:cubicBezTo>
                  <a:cubicBezTo>
                    <a:pt x="27264" y="10002"/>
                    <a:pt x="5356" y="10954"/>
                    <a:pt x="7261" y="10954"/>
                  </a:cubicBezTo>
                  <a:cubicBezTo>
                    <a:pt x="9166" y="41434"/>
                    <a:pt x="13929" y="44291"/>
                    <a:pt x="7261" y="67152"/>
                  </a:cubicBezTo>
                  <a:cubicBezTo>
                    <a:pt x="10119" y="68104"/>
                    <a:pt x="12976" y="69056"/>
                    <a:pt x="15834" y="70009"/>
                  </a:cubicBezTo>
                  <a:cubicBezTo>
                    <a:pt x="12024" y="78581"/>
                    <a:pt x="19644" y="97631"/>
                    <a:pt x="16786" y="99536"/>
                  </a:cubicBezTo>
                  <a:cubicBezTo>
                    <a:pt x="16786" y="99536"/>
                    <a:pt x="11071" y="97631"/>
                    <a:pt x="9166" y="97631"/>
                  </a:cubicBezTo>
                  <a:cubicBezTo>
                    <a:pt x="13929" y="100489"/>
                    <a:pt x="12024" y="107156"/>
                    <a:pt x="16786" y="106204"/>
                  </a:cubicBezTo>
                  <a:cubicBezTo>
                    <a:pt x="15834" y="106204"/>
                    <a:pt x="15834" y="103347"/>
                    <a:pt x="15834" y="103347"/>
                  </a:cubicBezTo>
                  <a:cubicBezTo>
                    <a:pt x="16786" y="106204"/>
                    <a:pt x="18691" y="106204"/>
                    <a:pt x="21549" y="106204"/>
                  </a:cubicBezTo>
                  <a:cubicBezTo>
                    <a:pt x="2499" y="110966"/>
                    <a:pt x="24406" y="117634"/>
                    <a:pt x="15834" y="115729"/>
                  </a:cubicBezTo>
                  <a:cubicBezTo>
                    <a:pt x="28216" y="125254"/>
                    <a:pt x="15834" y="160497"/>
                    <a:pt x="15834" y="165259"/>
                  </a:cubicBezTo>
                  <a:cubicBezTo>
                    <a:pt x="18691" y="169069"/>
                    <a:pt x="36789" y="166211"/>
                    <a:pt x="37741" y="165259"/>
                  </a:cubicBezTo>
                  <a:cubicBezTo>
                    <a:pt x="33931" y="160497"/>
                    <a:pt x="36789" y="165259"/>
                    <a:pt x="37741" y="164306"/>
                  </a:cubicBezTo>
                  <a:cubicBezTo>
                    <a:pt x="35836" y="162402"/>
                    <a:pt x="36789" y="161449"/>
                    <a:pt x="38694" y="161449"/>
                  </a:cubicBezTo>
                  <a:cubicBezTo>
                    <a:pt x="38694" y="157639"/>
                    <a:pt x="35836" y="161449"/>
                    <a:pt x="32979" y="159544"/>
                  </a:cubicBezTo>
                  <a:cubicBezTo>
                    <a:pt x="38694" y="157639"/>
                    <a:pt x="39646" y="142399"/>
                    <a:pt x="32026" y="140494"/>
                  </a:cubicBezTo>
                  <a:cubicBezTo>
                    <a:pt x="43456" y="133827"/>
                    <a:pt x="25359" y="137636"/>
                    <a:pt x="37741" y="132874"/>
                  </a:cubicBezTo>
                  <a:close/>
                  <a:moveTo>
                    <a:pt x="28216" y="99536"/>
                  </a:moveTo>
                  <a:cubicBezTo>
                    <a:pt x="29169" y="99536"/>
                    <a:pt x="29169" y="100489"/>
                    <a:pt x="28216" y="99536"/>
                  </a:cubicBezTo>
                  <a:close/>
                  <a:moveTo>
                    <a:pt x="28216" y="96679"/>
                  </a:moveTo>
                  <a:cubicBezTo>
                    <a:pt x="28216" y="97631"/>
                    <a:pt x="25359" y="98584"/>
                    <a:pt x="28216" y="96679"/>
                  </a:cubicBezTo>
                  <a:close/>
                  <a:moveTo>
                    <a:pt x="9166" y="103347"/>
                  </a:moveTo>
                  <a:cubicBezTo>
                    <a:pt x="8214" y="102394"/>
                    <a:pt x="12976" y="104299"/>
                    <a:pt x="9166" y="1033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6" name="Freeform: Shape 3785">
              <a:extLst>
                <a:ext uri="{FF2B5EF4-FFF2-40B4-BE49-F238E27FC236}">
                  <a16:creationId xmlns:a16="http://schemas.microsoft.com/office/drawing/2014/main" xmlns="" id="{9388ABD0-F3DA-4676-80B6-F4DCC66B8692}"/>
                </a:ext>
              </a:extLst>
            </p:cNvPr>
            <p:cNvSpPr/>
            <p:nvPr/>
          </p:nvSpPr>
          <p:spPr>
            <a:xfrm>
              <a:off x="7194709" y="5600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7" name="Freeform: Shape 3786">
              <a:extLst>
                <a:ext uri="{FF2B5EF4-FFF2-40B4-BE49-F238E27FC236}">
                  <a16:creationId xmlns:a16="http://schemas.microsoft.com/office/drawing/2014/main" xmlns="" id="{2F1EC8AB-17C5-4E59-8814-00AC47571864}"/>
                </a:ext>
              </a:extLst>
            </p:cNvPr>
            <p:cNvSpPr/>
            <p:nvPr/>
          </p:nvSpPr>
          <p:spPr>
            <a:xfrm>
              <a:off x="7251435" y="56135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8" name="Freeform: Shape 3787">
              <a:extLst>
                <a:ext uri="{FF2B5EF4-FFF2-40B4-BE49-F238E27FC236}">
                  <a16:creationId xmlns:a16="http://schemas.microsoft.com/office/drawing/2014/main" xmlns="" id="{8BDF1BD4-4911-47EA-B2EF-F2AD6C92117C}"/>
                </a:ext>
              </a:extLst>
            </p:cNvPr>
            <p:cNvSpPr/>
            <p:nvPr/>
          </p:nvSpPr>
          <p:spPr>
            <a:xfrm>
              <a:off x="7213865" y="557260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9" name="Freeform: Shape 3788">
              <a:extLst>
                <a:ext uri="{FF2B5EF4-FFF2-40B4-BE49-F238E27FC236}">
                  <a16:creationId xmlns:a16="http://schemas.microsoft.com/office/drawing/2014/main" xmlns="" id="{8A63E391-6693-428B-8F32-6B4618F1FD48}"/>
                </a:ext>
              </a:extLst>
            </p:cNvPr>
            <p:cNvSpPr/>
            <p:nvPr/>
          </p:nvSpPr>
          <p:spPr>
            <a:xfrm>
              <a:off x="7241910" y="56297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0" name="Freeform: Shape 3789">
              <a:extLst>
                <a:ext uri="{FF2B5EF4-FFF2-40B4-BE49-F238E27FC236}">
                  <a16:creationId xmlns:a16="http://schemas.microsoft.com/office/drawing/2014/main" xmlns="" id="{1F9040F1-2F1F-4276-926A-90A4A0AFF8EF}"/>
                </a:ext>
              </a:extLst>
            </p:cNvPr>
            <p:cNvSpPr/>
            <p:nvPr/>
          </p:nvSpPr>
          <p:spPr>
            <a:xfrm>
              <a:off x="7241381" y="56364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1" name="Freeform: Shape 3790">
              <a:extLst>
                <a:ext uri="{FF2B5EF4-FFF2-40B4-BE49-F238E27FC236}">
                  <a16:creationId xmlns:a16="http://schemas.microsoft.com/office/drawing/2014/main" xmlns="" id="{11287F9A-7D29-46FE-96D4-0E876AAB37E9}"/>
                </a:ext>
              </a:extLst>
            </p:cNvPr>
            <p:cNvSpPr/>
            <p:nvPr/>
          </p:nvSpPr>
          <p:spPr>
            <a:xfrm>
              <a:off x="7240429" y="56421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2" name="Freeform: Shape 3791">
              <a:extLst>
                <a:ext uri="{FF2B5EF4-FFF2-40B4-BE49-F238E27FC236}">
                  <a16:creationId xmlns:a16="http://schemas.microsoft.com/office/drawing/2014/main" xmlns="" id="{292C149C-63D5-4F2D-BD13-C1EC72129041}"/>
                </a:ext>
              </a:extLst>
            </p:cNvPr>
            <p:cNvSpPr/>
            <p:nvPr/>
          </p:nvSpPr>
          <p:spPr>
            <a:xfrm>
              <a:off x="7233999" y="557760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3" name="Freeform: Shape 3792">
              <a:extLst>
                <a:ext uri="{FF2B5EF4-FFF2-40B4-BE49-F238E27FC236}">
                  <a16:creationId xmlns:a16="http://schemas.microsoft.com/office/drawing/2014/main" xmlns="" id="{79E416ED-6309-40B8-9047-4ED922A63557}"/>
                </a:ext>
              </a:extLst>
            </p:cNvPr>
            <p:cNvSpPr/>
            <p:nvPr/>
          </p:nvSpPr>
          <p:spPr>
            <a:xfrm>
              <a:off x="7240756" y="5582126"/>
              <a:ext cx="9525" cy="9525"/>
            </a:xfrm>
            <a:custGeom>
              <a:avLst/>
              <a:gdLst>
                <a:gd name="connsiteX0" fmla="*/ 8722 w 9525"/>
                <a:gd name="connsiteY0" fmla="*/ 8097 h 9525"/>
                <a:gd name="connsiteX1" fmla="*/ 7769 w 9525"/>
                <a:gd name="connsiteY1" fmla="*/ 7144 h 9525"/>
                <a:gd name="connsiteX2" fmla="*/ 8722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22" y="8097"/>
                  </a:moveTo>
                  <a:cubicBezTo>
                    <a:pt x="7769" y="8097"/>
                    <a:pt x="7769" y="7144"/>
                    <a:pt x="7769" y="7144"/>
                  </a:cubicBezTo>
                  <a:cubicBezTo>
                    <a:pt x="6817" y="8097"/>
                    <a:pt x="6817" y="8097"/>
                    <a:pt x="8722" y="80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4" name="Freeform: Shape 3793">
              <a:extLst>
                <a:ext uri="{FF2B5EF4-FFF2-40B4-BE49-F238E27FC236}">
                  <a16:creationId xmlns:a16="http://schemas.microsoft.com/office/drawing/2014/main" xmlns="" id="{7E9F06FD-1A9D-4E54-93CD-A5978203697E}"/>
                </a:ext>
              </a:extLst>
            </p:cNvPr>
            <p:cNvSpPr/>
            <p:nvPr/>
          </p:nvSpPr>
          <p:spPr>
            <a:xfrm>
              <a:off x="7229951" y="555027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5" name="Freeform: Shape 3794">
              <a:extLst>
                <a:ext uri="{FF2B5EF4-FFF2-40B4-BE49-F238E27FC236}">
                  <a16:creationId xmlns:a16="http://schemas.microsoft.com/office/drawing/2014/main" xmlns="" id="{B969477B-1EC9-46A1-A8ED-845A27291F58}"/>
                </a:ext>
              </a:extLst>
            </p:cNvPr>
            <p:cNvSpPr/>
            <p:nvPr/>
          </p:nvSpPr>
          <p:spPr>
            <a:xfrm>
              <a:off x="7240005" y="55811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8096"/>
                    <a:pt x="8520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6" name="Freeform: Shape 3795">
              <a:extLst>
                <a:ext uri="{FF2B5EF4-FFF2-40B4-BE49-F238E27FC236}">
                  <a16:creationId xmlns:a16="http://schemas.microsoft.com/office/drawing/2014/main" xmlns="" id="{C6571F99-221A-486D-A9A7-4D7F21089FAB}"/>
                </a:ext>
              </a:extLst>
            </p:cNvPr>
            <p:cNvSpPr/>
            <p:nvPr/>
          </p:nvSpPr>
          <p:spPr>
            <a:xfrm>
              <a:off x="7240429" y="5664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7" name="Freeform: Shape 3796">
              <a:extLst>
                <a:ext uri="{FF2B5EF4-FFF2-40B4-BE49-F238E27FC236}">
                  <a16:creationId xmlns:a16="http://schemas.microsoft.com/office/drawing/2014/main" xmlns="" id="{CE830145-D8DF-429B-84E0-F6B5BC56E6C2}"/>
                </a:ext>
              </a:extLst>
            </p:cNvPr>
            <p:cNvSpPr/>
            <p:nvPr/>
          </p:nvSpPr>
          <p:spPr>
            <a:xfrm>
              <a:off x="7240429" y="5664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8" name="Freeform: Shape 3797">
              <a:extLst>
                <a:ext uri="{FF2B5EF4-FFF2-40B4-BE49-F238E27FC236}">
                  <a16:creationId xmlns:a16="http://schemas.microsoft.com/office/drawing/2014/main" xmlns="" id="{C825F0DF-96DB-4C60-93EA-1D5F2AE4D181}"/>
                </a:ext>
              </a:extLst>
            </p:cNvPr>
            <p:cNvSpPr/>
            <p:nvPr/>
          </p:nvSpPr>
          <p:spPr>
            <a:xfrm>
              <a:off x="7240958" y="566594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9" name="Freeform: Shape 3798">
              <a:extLst>
                <a:ext uri="{FF2B5EF4-FFF2-40B4-BE49-F238E27FC236}">
                  <a16:creationId xmlns:a16="http://schemas.microsoft.com/office/drawing/2014/main" xmlns="" id="{7030939D-070F-4B8E-89E5-E7FD2E46AC00}"/>
                </a:ext>
              </a:extLst>
            </p:cNvPr>
            <p:cNvSpPr/>
            <p:nvPr/>
          </p:nvSpPr>
          <p:spPr>
            <a:xfrm>
              <a:off x="7240429" y="565737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0" name="Freeform: Shape 3799">
              <a:extLst>
                <a:ext uri="{FF2B5EF4-FFF2-40B4-BE49-F238E27FC236}">
                  <a16:creationId xmlns:a16="http://schemas.microsoft.com/office/drawing/2014/main" xmlns="" id="{A297FA8F-9E5C-479E-8A57-E07E66A9BFB3}"/>
                </a:ext>
              </a:extLst>
            </p:cNvPr>
            <p:cNvSpPr/>
            <p:nvPr/>
          </p:nvSpPr>
          <p:spPr>
            <a:xfrm>
              <a:off x="7239872" y="565546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2859"/>
                    <a:pt x="7700" y="7144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1" name="Freeform: Shape 3800">
              <a:extLst>
                <a:ext uri="{FF2B5EF4-FFF2-40B4-BE49-F238E27FC236}">
                  <a16:creationId xmlns:a16="http://schemas.microsoft.com/office/drawing/2014/main" xmlns="" id="{23582521-1C4E-4878-9ACF-DA8870801720}"/>
                </a:ext>
              </a:extLst>
            </p:cNvPr>
            <p:cNvSpPr/>
            <p:nvPr/>
          </p:nvSpPr>
          <p:spPr>
            <a:xfrm>
              <a:off x="7253607" y="5645943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10158" y="10954"/>
                    <a:pt x="6348" y="8096"/>
                    <a:pt x="73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2" name="Freeform: Shape 3801">
              <a:extLst>
                <a:ext uri="{FF2B5EF4-FFF2-40B4-BE49-F238E27FC236}">
                  <a16:creationId xmlns:a16="http://schemas.microsoft.com/office/drawing/2014/main" xmlns="" id="{98159BFF-2039-45D7-9FF0-903FFF7BB1E8}"/>
                </a:ext>
              </a:extLst>
            </p:cNvPr>
            <p:cNvSpPr/>
            <p:nvPr/>
          </p:nvSpPr>
          <p:spPr>
            <a:xfrm>
              <a:off x="7254716" y="5640467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8810"/>
                    <a:pt x="9049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3" name="Freeform: Shape 3802">
              <a:extLst>
                <a:ext uri="{FF2B5EF4-FFF2-40B4-BE49-F238E27FC236}">
                  <a16:creationId xmlns:a16="http://schemas.microsoft.com/office/drawing/2014/main" xmlns="" id="{52A78AB3-4A97-444E-814F-6C80EAB7E5F7}"/>
                </a:ext>
              </a:extLst>
            </p:cNvPr>
            <p:cNvSpPr/>
            <p:nvPr/>
          </p:nvSpPr>
          <p:spPr>
            <a:xfrm>
              <a:off x="7253764" y="56007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10001" y="7567"/>
                  </a:lnTo>
                  <a:cubicBezTo>
                    <a:pt x="9049" y="6615"/>
                    <a:pt x="8096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4" name="Freeform: Shape 3803">
              <a:extLst>
                <a:ext uri="{FF2B5EF4-FFF2-40B4-BE49-F238E27FC236}">
                  <a16:creationId xmlns:a16="http://schemas.microsoft.com/office/drawing/2014/main" xmlns="" id="{C4F2844B-5D2D-4CEF-A9C7-B371B7BD970B}"/>
                </a:ext>
              </a:extLst>
            </p:cNvPr>
            <p:cNvSpPr/>
            <p:nvPr/>
          </p:nvSpPr>
          <p:spPr>
            <a:xfrm>
              <a:off x="7239053" y="559450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9049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5" name="Freeform: Shape 3804">
              <a:extLst>
                <a:ext uri="{FF2B5EF4-FFF2-40B4-BE49-F238E27FC236}">
                  <a16:creationId xmlns:a16="http://schemas.microsoft.com/office/drawing/2014/main" xmlns="" id="{DF6DA4AC-1ECD-40F9-ABAD-B2758841D6D4}"/>
                </a:ext>
              </a:extLst>
            </p:cNvPr>
            <p:cNvSpPr/>
            <p:nvPr/>
          </p:nvSpPr>
          <p:spPr>
            <a:xfrm>
              <a:off x="7257299" y="558785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6" name="Freeform: Shape 3805">
              <a:extLst>
                <a:ext uri="{FF2B5EF4-FFF2-40B4-BE49-F238E27FC236}">
                  <a16:creationId xmlns:a16="http://schemas.microsoft.com/office/drawing/2014/main" xmlns="" id="{F8F0AC69-FCA5-4149-BD98-291BC2BC2A0D}"/>
                </a:ext>
              </a:extLst>
            </p:cNvPr>
            <p:cNvSpPr/>
            <p:nvPr/>
          </p:nvSpPr>
          <p:spPr>
            <a:xfrm>
              <a:off x="7251859" y="554212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7" name="Freeform: Shape 3806">
              <a:extLst>
                <a:ext uri="{FF2B5EF4-FFF2-40B4-BE49-F238E27FC236}">
                  <a16:creationId xmlns:a16="http://schemas.microsoft.com/office/drawing/2014/main" xmlns="" id="{A95E5CBE-2A9D-4B14-9577-BFB93E2FD772}"/>
                </a:ext>
              </a:extLst>
            </p:cNvPr>
            <p:cNvSpPr/>
            <p:nvPr/>
          </p:nvSpPr>
          <p:spPr>
            <a:xfrm>
              <a:off x="7243286" y="5506792"/>
              <a:ext cx="9525" cy="9525"/>
            </a:xfrm>
            <a:custGeom>
              <a:avLst/>
              <a:gdLst>
                <a:gd name="connsiteX0" fmla="*/ 9049 w 9525"/>
                <a:gd name="connsiteY0" fmla="*/ 9134 h 9525"/>
                <a:gd name="connsiteX1" fmla="*/ 7144 w 9525"/>
                <a:gd name="connsiteY1" fmla="*/ 8182 h 9525"/>
                <a:gd name="connsiteX2" fmla="*/ 9049 w 9525"/>
                <a:gd name="connsiteY2" fmla="*/ 91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134"/>
                  </a:moveTo>
                  <a:cubicBezTo>
                    <a:pt x="10001" y="7230"/>
                    <a:pt x="9049" y="6277"/>
                    <a:pt x="7144" y="8182"/>
                  </a:cubicBezTo>
                  <a:cubicBezTo>
                    <a:pt x="8096" y="9134"/>
                    <a:pt x="8096" y="10087"/>
                    <a:pt x="9049" y="913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8" name="Freeform: Shape 3807">
              <a:extLst>
                <a:ext uri="{FF2B5EF4-FFF2-40B4-BE49-F238E27FC236}">
                  <a16:creationId xmlns:a16="http://schemas.microsoft.com/office/drawing/2014/main" xmlns="" id="{72F0E6EA-F056-4538-A248-9B161A30B584}"/>
                </a:ext>
              </a:extLst>
            </p:cNvPr>
            <p:cNvSpPr/>
            <p:nvPr/>
          </p:nvSpPr>
          <p:spPr>
            <a:xfrm>
              <a:off x="7187724" y="5565510"/>
              <a:ext cx="9525" cy="9525"/>
            </a:xfrm>
            <a:custGeom>
              <a:avLst/>
              <a:gdLst>
                <a:gd name="connsiteX0" fmla="*/ 8414 w 9525"/>
                <a:gd name="connsiteY0" fmla="*/ 7567 h 9525"/>
                <a:gd name="connsiteX1" fmla="*/ 841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567"/>
                  </a:moveTo>
                  <a:cubicBezTo>
                    <a:pt x="5556" y="6615"/>
                    <a:pt x="8414" y="7567"/>
                    <a:pt x="841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09" name="Group 3808">
            <a:extLst>
              <a:ext uri="{FF2B5EF4-FFF2-40B4-BE49-F238E27FC236}">
                <a16:creationId xmlns:a16="http://schemas.microsoft.com/office/drawing/2014/main" xmlns="" id="{D3311BBE-EB03-4870-BB65-1B17D9DFAC2B}"/>
              </a:ext>
            </a:extLst>
          </p:cNvPr>
          <p:cNvGrpSpPr/>
          <p:nvPr/>
        </p:nvGrpSpPr>
        <p:grpSpPr>
          <a:xfrm flipH="1">
            <a:off x="3711300" y="1081241"/>
            <a:ext cx="270931" cy="344010"/>
            <a:chOff x="6843236" y="157160"/>
            <a:chExt cx="947072" cy="1202528"/>
          </a:xfrm>
        </p:grpSpPr>
        <p:sp>
          <p:nvSpPr>
            <p:cNvPr id="3810" name="Freeform: Shape 3809">
              <a:extLst>
                <a:ext uri="{FF2B5EF4-FFF2-40B4-BE49-F238E27FC236}">
                  <a16:creationId xmlns:a16="http://schemas.microsoft.com/office/drawing/2014/main" xmlns="" id="{F0D58BED-1843-4469-AFFE-C1146365D386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1" name="Freeform: Shape 3810">
              <a:extLst>
                <a:ext uri="{FF2B5EF4-FFF2-40B4-BE49-F238E27FC236}">
                  <a16:creationId xmlns:a16="http://schemas.microsoft.com/office/drawing/2014/main" xmlns="" id="{40348211-9975-4994-8AF7-B39571C9E27E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2" name="Freeform: Shape 3811">
              <a:extLst>
                <a:ext uri="{FF2B5EF4-FFF2-40B4-BE49-F238E27FC236}">
                  <a16:creationId xmlns:a16="http://schemas.microsoft.com/office/drawing/2014/main" xmlns="" id="{857E9FF3-455D-4F44-B581-FC12D29215E6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3" name="Freeform: Shape 3812">
              <a:extLst>
                <a:ext uri="{FF2B5EF4-FFF2-40B4-BE49-F238E27FC236}">
                  <a16:creationId xmlns:a16="http://schemas.microsoft.com/office/drawing/2014/main" xmlns="" id="{884BC04F-9FA5-4A12-AAD2-A0B4493CC35E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4" name="Freeform: Shape 3813">
              <a:extLst>
                <a:ext uri="{FF2B5EF4-FFF2-40B4-BE49-F238E27FC236}">
                  <a16:creationId xmlns:a16="http://schemas.microsoft.com/office/drawing/2014/main" xmlns="" id="{38D84C24-9F5A-4BA8-88C9-E9280A78A845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5" name="Freeform: Shape 3814">
              <a:extLst>
                <a:ext uri="{FF2B5EF4-FFF2-40B4-BE49-F238E27FC236}">
                  <a16:creationId xmlns:a16="http://schemas.microsoft.com/office/drawing/2014/main" xmlns="" id="{5EC3FC4B-B78D-49A6-86F1-6AE5088F1E3F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6" name="Freeform: Shape 3815">
              <a:extLst>
                <a:ext uri="{FF2B5EF4-FFF2-40B4-BE49-F238E27FC236}">
                  <a16:creationId xmlns:a16="http://schemas.microsoft.com/office/drawing/2014/main" xmlns="" id="{4814EFA8-6D60-4C80-BFFE-975E1F8644EF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7" name="Freeform: Shape 3816">
              <a:extLst>
                <a:ext uri="{FF2B5EF4-FFF2-40B4-BE49-F238E27FC236}">
                  <a16:creationId xmlns:a16="http://schemas.microsoft.com/office/drawing/2014/main" xmlns="" id="{BF504334-9377-44A5-8EF0-61D81151B774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8" name="Freeform: Shape 3817">
              <a:extLst>
                <a:ext uri="{FF2B5EF4-FFF2-40B4-BE49-F238E27FC236}">
                  <a16:creationId xmlns:a16="http://schemas.microsoft.com/office/drawing/2014/main" xmlns="" id="{74EF059E-00DE-4C4E-A09D-52E0AAF5DBB8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9" name="Freeform: Shape 3818">
              <a:extLst>
                <a:ext uri="{FF2B5EF4-FFF2-40B4-BE49-F238E27FC236}">
                  <a16:creationId xmlns:a16="http://schemas.microsoft.com/office/drawing/2014/main" xmlns="" id="{186797D9-2B34-451E-AA7F-834483CC190C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0" name="Freeform: Shape 3819">
              <a:extLst>
                <a:ext uri="{FF2B5EF4-FFF2-40B4-BE49-F238E27FC236}">
                  <a16:creationId xmlns:a16="http://schemas.microsoft.com/office/drawing/2014/main" xmlns="" id="{9D0A3FED-5992-4F80-B886-8580BCC6DA85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1" name="Freeform: Shape 3820">
              <a:extLst>
                <a:ext uri="{FF2B5EF4-FFF2-40B4-BE49-F238E27FC236}">
                  <a16:creationId xmlns:a16="http://schemas.microsoft.com/office/drawing/2014/main" xmlns="" id="{B66C2C0D-0F8D-4530-88DF-B9BD29780088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2" name="Freeform: Shape 3821">
              <a:extLst>
                <a:ext uri="{FF2B5EF4-FFF2-40B4-BE49-F238E27FC236}">
                  <a16:creationId xmlns:a16="http://schemas.microsoft.com/office/drawing/2014/main" xmlns="" id="{9967BF7A-C85E-42A4-BAFD-26814383DBB6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3" name="Freeform: Shape 3822">
              <a:extLst>
                <a:ext uri="{FF2B5EF4-FFF2-40B4-BE49-F238E27FC236}">
                  <a16:creationId xmlns:a16="http://schemas.microsoft.com/office/drawing/2014/main" xmlns="" id="{34926306-81D6-44F7-BD12-1E4DE74C47AA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4" name="Freeform: Shape 3823">
              <a:extLst>
                <a:ext uri="{FF2B5EF4-FFF2-40B4-BE49-F238E27FC236}">
                  <a16:creationId xmlns:a16="http://schemas.microsoft.com/office/drawing/2014/main" xmlns="" id="{D11766AB-103E-41B8-BE1D-5A89F82B39D7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5" name="Freeform: Shape 3824">
              <a:extLst>
                <a:ext uri="{FF2B5EF4-FFF2-40B4-BE49-F238E27FC236}">
                  <a16:creationId xmlns:a16="http://schemas.microsoft.com/office/drawing/2014/main" xmlns="" id="{B8FBDF4C-8E04-49C5-B041-536E43D8964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6" name="Freeform: Shape 3825">
              <a:extLst>
                <a:ext uri="{FF2B5EF4-FFF2-40B4-BE49-F238E27FC236}">
                  <a16:creationId xmlns:a16="http://schemas.microsoft.com/office/drawing/2014/main" xmlns="" id="{84DE706F-FA2A-45FD-87CE-C0829E2656BA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7" name="Freeform: Shape 3826">
              <a:extLst>
                <a:ext uri="{FF2B5EF4-FFF2-40B4-BE49-F238E27FC236}">
                  <a16:creationId xmlns:a16="http://schemas.microsoft.com/office/drawing/2014/main" xmlns="" id="{D4B3DC66-1458-4C3A-BE00-BBF5D1276F6C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8" name="Freeform: Shape 3827">
              <a:extLst>
                <a:ext uri="{FF2B5EF4-FFF2-40B4-BE49-F238E27FC236}">
                  <a16:creationId xmlns:a16="http://schemas.microsoft.com/office/drawing/2014/main" xmlns="" id="{DA22DBB7-65E4-443F-AEEC-935DA4C0F3F3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9" name="Freeform: Shape 3828">
              <a:extLst>
                <a:ext uri="{FF2B5EF4-FFF2-40B4-BE49-F238E27FC236}">
                  <a16:creationId xmlns:a16="http://schemas.microsoft.com/office/drawing/2014/main" xmlns="" id="{CD499A76-5ACF-45D6-898C-B795EA27FBE5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0" name="Freeform: Shape 3829">
              <a:extLst>
                <a:ext uri="{FF2B5EF4-FFF2-40B4-BE49-F238E27FC236}">
                  <a16:creationId xmlns:a16="http://schemas.microsoft.com/office/drawing/2014/main" xmlns="" id="{D81500E0-3F8E-4801-9BE6-A73D82C92185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1" name="Freeform: Shape 3830">
              <a:extLst>
                <a:ext uri="{FF2B5EF4-FFF2-40B4-BE49-F238E27FC236}">
                  <a16:creationId xmlns:a16="http://schemas.microsoft.com/office/drawing/2014/main" xmlns="" id="{1F7BE36F-8209-49E8-8F52-FD0B91BEAAC4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2" name="Freeform: Shape 3831">
              <a:extLst>
                <a:ext uri="{FF2B5EF4-FFF2-40B4-BE49-F238E27FC236}">
                  <a16:creationId xmlns:a16="http://schemas.microsoft.com/office/drawing/2014/main" xmlns="" id="{814FA582-5423-4B3F-BD84-D97BDB55437F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3" name="Freeform: Shape 3832">
              <a:extLst>
                <a:ext uri="{FF2B5EF4-FFF2-40B4-BE49-F238E27FC236}">
                  <a16:creationId xmlns:a16="http://schemas.microsoft.com/office/drawing/2014/main" xmlns="" id="{6C784D93-B5C6-4678-A757-AB7F0408EACD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4" name="Freeform: Shape 3833">
              <a:extLst>
                <a:ext uri="{FF2B5EF4-FFF2-40B4-BE49-F238E27FC236}">
                  <a16:creationId xmlns:a16="http://schemas.microsoft.com/office/drawing/2014/main" xmlns="" id="{BB0EF4E5-7329-482A-8D75-9BC1915D0D0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5" name="Freeform: Shape 3834">
              <a:extLst>
                <a:ext uri="{FF2B5EF4-FFF2-40B4-BE49-F238E27FC236}">
                  <a16:creationId xmlns:a16="http://schemas.microsoft.com/office/drawing/2014/main" xmlns="" id="{268B18FC-DD03-4FD0-AFFA-91E0FFF26672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6" name="Freeform: Shape 3835">
              <a:extLst>
                <a:ext uri="{FF2B5EF4-FFF2-40B4-BE49-F238E27FC236}">
                  <a16:creationId xmlns:a16="http://schemas.microsoft.com/office/drawing/2014/main" xmlns="" id="{36102AB8-43E2-42CD-89A9-969C64E33743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7" name="Freeform: Shape 3836">
              <a:extLst>
                <a:ext uri="{FF2B5EF4-FFF2-40B4-BE49-F238E27FC236}">
                  <a16:creationId xmlns:a16="http://schemas.microsoft.com/office/drawing/2014/main" xmlns="" id="{C3A2606C-86C7-47BD-AC3E-9AA6E94A9EB1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8" name="Freeform: Shape 3837">
              <a:extLst>
                <a:ext uri="{FF2B5EF4-FFF2-40B4-BE49-F238E27FC236}">
                  <a16:creationId xmlns:a16="http://schemas.microsoft.com/office/drawing/2014/main" xmlns="" id="{2BE04F37-C277-4239-A8E0-F8EB69682F07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9" name="Freeform: Shape 3838">
              <a:extLst>
                <a:ext uri="{FF2B5EF4-FFF2-40B4-BE49-F238E27FC236}">
                  <a16:creationId xmlns:a16="http://schemas.microsoft.com/office/drawing/2014/main" xmlns="" id="{C8890D4E-FE4A-449B-86AA-DE84B595E87B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0" name="Freeform: Shape 3839">
              <a:extLst>
                <a:ext uri="{FF2B5EF4-FFF2-40B4-BE49-F238E27FC236}">
                  <a16:creationId xmlns:a16="http://schemas.microsoft.com/office/drawing/2014/main" xmlns="" id="{878300E1-34DD-42E4-8987-AFC6BB3452EC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1" name="Freeform: Shape 3840">
              <a:extLst>
                <a:ext uri="{FF2B5EF4-FFF2-40B4-BE49-F238E27FC236}">
                  <a16:creationId xmlns:a16="http://schemas.microsoft.com/office/drawing/2014/main" xmlns="" id="{9D263563-7A02-413C-B2FC-9F90B1BB5BC7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2" name="Freeform: Shape 3841">
              <a:extLst>
                <a:ext uri="{FF2B5EF4-FFF2-40B4-BE49-F238E27FC236}">
                  <a16:creationId xmlns:a16="http://schemas.microsoft.com/office/drawing/2014/main" xmlns="" id="{5FEFAACB-CC11-44F3-B168-78FB0A1757A5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3" name="Freeform: Shape 3842">
              <a:extLst>
                <a:ext uri="{FF2B5EF4-FFF2-40B4-BE49-F238E27FC236}">
                  <a16:creationId xmlns:a16="http://schemas.microsoft.com/office/drawing/2014/main" xmlns="" id="{ECF77DBA-D97B-4F4A-A6E9-AAE18C55216C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4" name="Freeform: Shape 3843">
              <a:extLst>
                <a:ext uri="{FF2B5EF4-FFF2-40B4-BE49-F238E27FC236}">
                  <a16:creationId xmlns:a16="http://schemas.microsoft.com/office/drawing/2014/main" xmlns="" id="{AF10C8F7-B2FC-458C-B9D1-3DF7A6ED5254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5" name="Freeform: Shape 3844">
              <a:extLst>
                <a:ext uri="{FF2B5EF4-FFF2-40B4-BE49-F238E27FC236}">
                  <a16:creationId xmlns:a16="http://schemas.microsoft.com/office/drawing/2014/main" xmlns="" id="{AD2C4EBA-90F9-4BED-AAC6-0063BC3BB3CB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6" name="Freeform: Shape 3845">
              <a:extLst>
                <a:ext uri="{FF2B5EF4-FFF2-40B4-BE49-F238E27FC236}">
                  <a16:creationId xmlns:a16="http://schemas.microsoft.com/office/drawing/2014/main" xmlns="" id="{EEF83D49-51F2-450D-BC3B-EA337599BEFF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7" name="Freeform: Shape 3846">
              <a:extLst>
                <a:ext uri="{FF2B5EF4-FFF2-40B4-BE49-F238E27FC236}">
                  <a16:creationId xmlns:a16="http://schemas.microsoft.com/office/drawing/2014/main" xmlns="" id="{139B4CE9-7547-43FB-A8F1-3340CBA81714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8" name="Freeform: Shape 3847">
              <a:extLst>
                <a:ext uri="{FF2B5EF4-FFF2-40B4-BE49-F238E27FC236}">
                  <a16:creationId xmlns:a16="http://schemas.microsoft.com/office/drawing/2014/main" xmlns="" id="{FACC3C95-0733-4BD4-861B-5739A3432D04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9" name="Freeform: Shape 3848">
              <a:extLst>
                <a:ext uri="{FF2B5EF4-FFF2-40B4-BE49-F238E27FC236}">
                  <a16:creationId xmlns:a16="http://schemas.microsoft.com/office/drawing/2014/main" xmlns="" id="{2011425E-66DD-42BE-8A40-ED740E3A9A36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0" name="Freeform: Shape 3849">
              <a:extLst>
                <a:ext uri="{FF2B5EF4-FFF2-40B4-BE49-F238E27FC236}">
                  <a16:creationId xmlns:a16="http://schemas.microsoft.com/office/drawing/2014/main" xmlns="" id="{BD54A222-2017-4477-8599-C11A93F44BA3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1" name="Freeform: Shape 3850">
              <a:extLst>
                <a:ext uri="{FF2B5EF4-FFF2-40B4-BE49-F238E27FC236}">
                  <a16:creationId xmlns:a16="http://schemas.microsoft.com/office/drawing/2014/main" xmlns="" id="{9EBA6DA6-E80A-4B3D-8B51-E805CEADA28E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2" name="Freeform: Shape 3851">
              <a:extLst>
                <a:ext uri="{FF2B5EF4-FFF2-40B4-BE49-F238E27FC236}">
                  <a16:creationId xmlns:a16="http://schemas.microsoft.com/office/drawing/2014/main" xmlns="" id="{6BDDDE6B-2697-4A06-BDC3-224B979B2B75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3" name="Freeform: Shape 3852">
              <a:extLst>
                <a:ext uri="{FF2B5EF4-FFF2-40B4-BE49-F238E27FC236}">
                  <a16:creationId xmlns:a16="http://schemas.microsoft.com/office/drawing/2014/main" xmlns="" id="{97E138B1-FA33-4C07-AF98-8C102734FF7C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4" name="Freeform: Shape 3853">
              <a:extLst>
                <a:ext uri="{FF2B5EF4-FFF2-40B4-BE49-F238E27FC236}">
                  <a16:creationId xmlns:a16="http://schemas.microsoft.com/office/drawing/2014/main" xmlns="" id="{F860A913-2323-457A-8D99-BE0C08062389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5" name="Freeform: Shape 3854">
              <a:extLst>
                <a:ext uri="{FF2B5EF4-FFF2-40B4-BE49-F238E27FC236}">
                  <a16:creationId xmlns:a16="http://schemas.microsoft.com/office/drawing/2014/main" xmlns="" id="{B0F80D4C-741F-46E1-B2C6-5F8E73A1473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6" name="Freeform: Shape 3855">
              <a:extLst>
                <a:ext uri="{FF2B5EF4-FFF2-40B4-BE49-F238E27FC236}">
                  <a16:creationId xmlns:a16="http://schemas.microsoft.com/office/drawing/2014/main" xmlns="" id="{56A4C445-A37A-4A06-B035-B525E8C3B317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7" name="Freeform: Shape 3856">
              <a:extLst>
                <a:ext uri="{FF2B5EF4-FFF2-40B4-BE49-F238E27FC236}">
                  <a16:creationId xmlns:a16="http://schemas.microsoft.com/office/drawing/2014/main" xmlns="" id="{4DD4B11B-BA4D-41A5-89A7-65AB3ECA07FF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8" name="Freeform: Shape 3857">
              <a:extLst>
                <a:ext uri="{FF2B5EF4-FFF2-40B4-BE49-F238E27FC236}">
                  <a16:creationId xmlns:a16="http://schemas.microsoft.com/office/drawing/2014/main" xmlns="" id="{8E40D0CF-1805-4EE1-9608-7B9D22A2F16B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9" name="Freeform: Shape 3858">
              <a:extLst>
                <a:ext uri="{FF2B5EF4-FFF2-40B4-BE49-F238E27FC236}">
                  <a16:creationId xmlns:a16="http://schemas.microsoft.com/office/drawing/2014/main" xmlns="" id="{5368A03D-C45C-4B7A-9B89-5F0EA0DF7FD1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0" name="Freeform: Shape 3859">
              <a:extLst>
                <a:ext uri="{FF2B5EF4-FFF2-40B4-BE49-F238E27FC236}">
                  <a16:creationId xmlns:a16="http://schemas.microsoft.com/office/drawing/2014/main" xmlns="" id="{D83E2B34-6419-47FC-BA25-2011D7F9B89B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1" name="Freeform: Shape 3860">
              <a:extLst>
                <a:ext uri="{FF2B5EF4-FFF2-40B4-BE49-F238E27FC236}">
                  <a16:creationId xmlns:a16="http://schemas.microsoft.com/office/drawing/2014/main" xmlns="" id="{81213FED-9B78-45E9-8376-EF8A4B34FA2A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2" name="Freeform: Shape 3861">
              <a:extLst>
                <a:ext uri="{FF2B5EF4-FFF2-40B4-BE49-F238E27FC236}">
                  <a16:creationId xmlns:a16="http://schemas.microsoft.com/office/drawing/2014/main" xmlns="" id="{DBD41ED1-D3C5-4DFB-8885-67400C34A60D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3" name="Freeform: Shape 3862">
              <a:extLst>
                <a:ext uri="{FF2B5EF4-FFF2-40B4-BE49-F238E27FC236}">
                  <a16:creationId xmlns:a16="http://schemas.microsoft.com/office/drawing/2014/main" xmlns="" id="{28192AA9-ED0C-458B-8020-42D3066ECDC0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4" name="Freeform: Shape 3863">
              <a:extLst>
                <a:ext uri="{FF2B5EF4-FFF2-40B4-BE49-F238E27FC236}">
                  <a16:creationId xmlns:a16="http://schemas.microsoft.com/office/drawing/2014/main" xmlns="" id="{3CC8580B-5ECC-4BDF-9944-274DF1262EC1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5" name="Freeform: Shape 3864">
              <a:extLst>
                <a:ext uri="{FF2B5EF4-FFF2-40B4-BE49-F238E27FC236}">
                  <a16:creationId xmlns:a16="http://schemas.microsoft.com/office/drawing/2014/main" xmlns="" id="{CD6A0A24-E726-45C1-A02B-CE2A3E7A8A8A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6" name="Freeform: Shape 3865">
              <a:extLst>
                <a:ext uri="{FF2B5EF4-FFF2-40B4-BE49-F238E27FC236}">
                  <a16:creationId xmlns:a16="http://schemas.microsoft.com/office/drawing/2014/main" xmlns="" id="{39B9FE62-3795-456D-8065-A07C84582B09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7" name="Freeform: Shape 3866">
              <a:extLst>
                <a:ext uri="{FF2B5EF4-FFF2-40B4-BE49-F238E27FC236}">
                  <a16:creationId xmlns:a16="http://schemas.microsoft.com/office/drawing/2014/main" xmlns="" id="{9124B002-DD70-4256-BC3A-C4A9B73C62BD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8" name="Freeform: Shape 3867">
              <a:extLst>
                <a:ext uri="{FF2B5EF4-FFF2-40B4-BE49-F238E27FC236}">
                  <a16:creationId xmlns:a16="http://schemas.microsoft.com/office/drawing/2014/main" xmlns="" id="{5145B180-7535-4DE7-9E3A-FE1E715C7A9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9" name="Freeform: Shape 3868">
              <a:extLst>
                <a:ext uri="{FF2B5EF4-FFF2-40B4-BE49-F238E27FC236}">
                  <a16:creationId xmlns:a16="http://schemas.microsoft.com/office/drawing/2014/main" xmlns="" id="{E02C71D2-2C89-41CF-BA7E-3281D45FEA8C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0" name="Freeform: Shape 3869">
              <a:extLst>
                <a:ext uri="{FF2B5EF4-FFF2-40B4-BE49-F238E27FC236}">
                  <a16:creationId xmlns:a16="http://schemas.microsoft.com/office/drawing/2014/main" xmlns="" id="{9F945CDA-1052-41D2-9E02-F6C1F5F15450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1" name="Freeform: Shape 3870">
              <a:extLst>
                <a:ext uri="{FF2B5EF4-FFF2-40B4-BE49-F238E27FC236}">
                  <a16:creationId xmlns:a16="http://schemas.microsoft.com/office/drawing/2014/main" xmlns="" id="{4C17D47E-0E8F-4FAC-A345-C8418BE5B0EC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2" name="Freeform: Shape 3871">
              <a:extLst>
                <a:ext uri="{FF2B5EF4-FFF2-40B4-BE49-F238E27FC236}">
                  <a16:creationId xmlns:a16="http://schemas.microsoft.com/office/drawing/2014/main" xmlns="" id="{96DC89CF-1DAE-4BBB-9A6B-CACA95F1B45D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3" name="Freeform: Shape 3872">
              <a:extLst>
                <a:ext uri="{FF2B5EF4-FFF2-40B4-BE49-F238E27FC236}">
                  <a16:creationId xmlns:a16="http://schemas.microsoft.com/office/drawing/2014/main" xmlns="" id="{F33EDEFF-18B6-4A88-A3C6-2844F7F2675D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4" name="Freeform: Shape 3873">
              <a:extLst>
                <a:ext uri="{FF2B5EF4-FFF2-40B4-BE49-F238E27FC236}">
                  <a16:creationId xmlns:a16="http://schemas.microsoft.com/office/drawing/2014/main" xmlns="" id="{C2E660BC-0697-4369-8CFA-76DF270D2911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5" name="Freeform: Shape 3874">
              <a:extLst>
                <a:ext uri="{FF2B5EF4-FFF2-40B4-BE49-F238E27FC236}">
                  <a16:creationId xmlns:a16="http://schemas.microsoft.com/office/drawing/2014/main" xmlns="" id="{AA4C8CF1-A6F9-4FD2-BF61-B565E66C5597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6" name="Freeform: Shape 3875">
              <a:extLst>
                <a:ext uri="{FF2B5EF4-FFF2-40B4-BE49-F238E27FC236}">
                  <a16:creationId xmlns:a16="http://schemas.microsoft.com/office/drawing/2014/main" xmlns="" id="{5B4877D6-A64B-4600-B408-544516B625DB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7" name="Freeform: Shape 3876">
              <a:extLst>
                <a:ext uri="{FF2B5EF4-FFF2-40B4-BE49-F238E27FC236}">
                  <a16:creationId xmlns:a16="http://schemas.microsoft.com/office/drawing/2014/main" xmlns="" id="{5D79FE09-2A4B-488D-B49E-348116DCC1CC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8" name="Freeform: Shape 3877">
              <a:extLst>
                <a:ext uri="{FF2B5EF4-FFF2-40B4-BE49-F238E27FC236}">
                  <a16:creationId xmlns:a16="http://schemas.microsoft.com/office/drawing/2014/main" xmlns="" id="{A48319B4-214B-4E30-8D48-E168CA262E51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9" name="Freeform: Shape 3878">
              <a:extLst>
                <a:ext uri="{FF2B5EF4-FFF2-40B4-BE49-F238E27FC236}">
                  <a16:creationId xmlns:a16="http://schemas.microsoft.com/office/drawing/2014/main" xmlns="" id="{01B2C64E-1798-422C-AF10-90241A6765DC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0" name="Freeform: Shape 3879">
              <a:extLst>
                <a:ext uri="{FF2B5EF4-FFF2-40B4-BE49-F238E27FC236}">
                  <a16:creationId xmlns:a16="http://schemas.microsoft.com/office/drawing/2014/main" xmlns="" id="{30531731-7120-44DB-81E5-B24E65D4E66B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1" name="Freeform: Shape 3880">
              <a:extLst>
                <a:ext uri="{FF2B5EF4-FFF2-40B4-BE49-F238E27FC236}">
                  <a16:creationId xmlns:a16="http://schemas.microsoft.com/office/drawing/2014/main" xmlns="" id="{E1D0725F-75ED-400F-9A25-E206AF8D81D5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2" name="Freeform: Shape 3881">
              <a:extLst>
                <a:ext uri="{FF2B5EF4-FFF2-40B4-BE49-F238E27FC236}">
                  <a16:creationId xmlns:a16="http://schemas.microsoft.com/office/drawing/2014/main" xmlns="" id="{E9C1CE37-20FD-490D-87BC-287F6F2236EF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3" name="Freeform: Shape 3882">
              <a:extLst>
                <a:ext uri="{FF2B5EF4-FFF2-40B4-BE49-F238E27FC236}">
                  <a16:creationId xmlns:a16="http://schemas.microsoft.com/office/drawing/2014/main" xmlns="" id="{62CDF079-F0B3-4E87-9933-25A6A98D170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4" name="Freeform: Shape 3883">
              <a:extLst>
                <a:ext uri="{FF2B5EF4-FFF2-40B4-BE49-F238E27FC236}">
                  <a16:creationId xmlns:a16="http://schemas.microsoft.com/office/drawing/2014/main" xmlns="" id="{61628D02-8DE8-4B3C-94E5-25F88CE86FC1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5" name="Freeform: Shape 3884">
              <a:extLst>
                <a:ext uri="{FF2B5EF4-FFF2-40B4-BE49-F238E27FC236}">
                  <a16:creationId xmlns:a16="http://schemas.microsoft.com/office/drawing/2014/main" xmlns="" id="{E2476144-04EE-42DB-AFC5-819671C0A553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6" name="Freeform: Shape 3885">
              <a:extLst>
                <a:ext uri="{FF2B5EF4-FFF2-40B4-BE49-F238E27FC236}">
                  <a16:creationId xmlns:a16="http://schemas.microsoft.com/office/drawing/2014/main" xmlns="" id="{1D16EA73-FAF4-49D2-8445-AF9675FF3285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7" name="Freeform: Shape 3886">
              <a:extLst>
                <a:ext uri="{FF2B5EF4-FFF2-40B4-BE49-F238E27FC236}">
                  <a16:creationId xmlns:a16="http://schemas.microsoft.com/office/drawing/2014/main" xmlns="" id="{6CE7BDCB-9970-47C0-82FA-867B6F22E14F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8" name="Freeform: Shape 3887">
              <a:extLst>
                <a:ext uri="{FF2B5EF4-FFF2-40B4-BE49-F238E27FC236}">
                  <a16:creationId xmlns:a16="http://schemas.microsoft.com/office/drawing/2014/main" xmlns="" id="{0E444406-F304-4EB7-B720-E42913C210D2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9" name="Freeform: Shape 3888">
              <a:extLst>
                <a:ext uri="{FF2B5EF4-FFF2-40B4-BE49-F238E27FC236}">
                  <a16:creationId xmlns:a16="http://schemas.microsoft.com/office/drawing/2014/main" xmlns="" id="{DD6368D6-05B4-499F-95B1-39B3794B2831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0" name="Freeform: Shape 3889">
              <a:extLst>
                <a:ext uri="{FF2B5EF4-FFF2-40B4-BE49-F238E27FC236}">
                  <a16:creationId xmlns:a16="http://schemas.microsoft.com/office/drawing/2014/main" xmlns="" id="{33BF9739-F959-41F8-A8AE-102DA11F37E6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1" name="Freeform: Shape 3890">
              <a:extLst>
                <a:ext uri="{FF2B5EF4-FFF2-40B4-BE49-F238E27FC236}">
                  <a16:creationId xmlns:a16="http://schemas.microsoft.com/office/drawing/2014/main" xmlns="" id="{75D309A0-FA80-4ED5-B706-44A703D34D26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2" name="Freeform: Shape 3891">
              <a:extLst>
                <a:ext uri="{FF2B5EF4-FFF2-40B4-BE49-F238E27FC236}">
                  <a16:creationId xmlns:a16="http://schemas.microsoft.com/office/drawing/2014/main" xmlns="" id="{835072E1-3E3D-4F71-9B2D-DAEA113C8FC4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3" name="Freeform: Shape 3892">
              <a:extLst>
                <a:ext uri="{FF2B5EF4-FFF2-40B4-BE49-F238E27FC236}">
                  <a16:creationId xmlns:a16="http://schemas.microsoft.com/office/drawing/2014/main" xmlns="" id="{0BF8E797-BBF1-491D-BC5F-5F893966909E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4" name="Freeform: Shape 3893">
              <a:extLst>
                <a:ext uri="{FF2B5EF4-FFF2-40B4-BE49-F238E27FC236}">
                  <a16:creationId xmlns:a16="http://schemas.microsoft.com/office/drawing/2014/main" xmlns="" id="{B70212CC-C3AE-4471-B137-405208D95418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5" name="Freeform: Shape 3894">
              <a:extLst>
                <a:ext uri="{FF2B5EF4-FFF2-40B4-BE49-F238E27FC236}">
                  <a16:creationId xmlns:a16="http://schemas.microsoft.com/office/drawing/2014/main" xmlns="" id="{6E7AE902-BB43-4EE3-9992-1E473FB81C0B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6" name="Freeform: Shape 3895">
              <a:extLst>
                <a:ext uri="{FF2B5EF4-FFF2-40B4-BE49-F238E27FC236}">
                  <a16:creationId xmlns:a16="http://schemas.microsoft.com/office/drawing/2014/main" xmlns="" id="{963FD035-83A0-4A9E-BB96-0B7E28FD3AC3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7" name="Freeform: Shape 3896">
              <a:extLst>
                <a:ext uri="{FF2B5EF4-FFF2-40B4-BE49-F238E27FC236}">
                  <a16:creationId xmlns:a16="http://schemas.microsoft.com/office/drawing/2014/main" xmlns="" id="{D39615E3-471A-4E16-9580-E2EA353AF28B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8" name="Freeform: Shape 3897">
              <a:extLst>
                <a:ext uri="{FF2B5EF4-FFF2-40B4-BE49-F238E27FC236}">
                  <a16:creationId xmlns:a16="http://schemas.microsoft.com/office/drawing/2014/main" xmlns="" id="{6D838F3C-E7C0-4880-9813-0C672C36B244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9" name="Freeform: Shape 3898">
              <a:extLst>
                <a:ext uri="{FF2B5EF4-FFF2-40B4-BE49-F238E27FC236}">
                  <a16:creationId xmlns:a16="http://schemas.microsoft.com/office/drawing/2014/main" xmlns="" id="{43A8EA7C-F291-484B-B973-3A4A54C15DD8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0" name="Freeform: Shape 3899">
              <a:extLst>
                <a:ext uri="{FF2B5EF4-FFF2-40B4-BE49-F238E27FC236}">
                  <a16:creationId xmlns:a16="http://schemas.microsoft.com/office/drawing/2014/main" xmlns="" id="{02FC0747-DA6A-4B8A-8AB3-980866CF7185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1" name="Freeform: Shape 3900">
              <a:extLst>
                <a:ext uri="{FF2B5EF4-FFF2-40B4-BE49-F238E27FC236}">
                  <a16:creationId xmlns:a16="http://schemas.microsoft.com/office/drawing/2014/main" xmlns="" id="{D705C505-DB57-4D1C-A4ED-EC440D592C2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2" name="Freeform: Shape 3901">
              <a:extLst>
                <a:ext uri="{FF2B5EF4-FFF2-40B4-BE49-F238E27FC236}">
                  <a16:creationId xmlns:a16="http://schemas.microsoft.com/office/drawing/2014/main" xmlns="" id="{9FD86DA0-3424-4112-BC97-EA66CF992517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3" name="Freeform: Shape 3902">
              <a:extLst>
                <a:ext uri="{FF2B5EF4-FFF2-40B4-BE49-F238E27FC236}">
                  <a16:creationId xmlns:a16="http://schemas.microsoft.com/office/drawing/2014/main" xmlns="" id="{E1EE6DF3-6362-4245-9BA9-C7E1BBC48BA1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4" name="Freeform: Shape 3903">
              <a:extLst>
                <a:ext uri="{FF2B5EF4-FFF2-40B4-BE49-F238E27FC236}">
                  <a16:creationId xmlns:a16="http://schemas.microsoft.com/office/drawing/2014/main" xmlns="" id="{684F6F1C-52A6-4D23-B059-20C43FD02CED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5" name="Freeform: Shape 3904">
              <a:extLst>
                <a:ext uri="{FF2B5EF4-FFF2-40B4-BE49-F238E27FC236}">
                  <a16:creationId xmlns:a16="http://schemas.microsoft.com/office/drawing/2014/main" xmlns="" id="{26C06FE5-0B23-458D-B426-C43A4EC826E9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6" name="Freeform: Shape 3905">
              <a:extLst>
                <a:ext uri="{FF2B5EF4-FFF2-40B4-BE49-F238E27FC236}">
                  <a16:creationId xmlns:a16="http://schemas.microsoft.com/office/drawing/2014/main" xmlns="" id="{85DD6491-4455-4723-93B9-882567DB7EF3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7" name="Freeform: Shape 3906">
              <a:extLst>
                <a:ext uri="{FF2B5EF4-FFF2-40B4-BE49-F238E27FC236}">
                  <a16:creationId xmlns:a16="http://schemas.microsoft.com/office/drawing/2014/main" xmlns="" id="{74BF18FB-B685-4A0D-958C-62CB8FCEDB79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8" name="Freeform: Shape 3907">
              <a:extLst>
                <a:ext uri="{FF2B5EF4-FFF2-40B4-BE49-F238E27FC236}">
                  <a16:creationId xmlns:a16="http://schemas.microsoft.com/office/drawing/2014/main" xmlns="" id="{744E1E3C-9F05-4A30-9A36-EA49608C39F5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9" name="Freeform: Shape 3908">
              <a:extLst>
                <a:ext uri="{FF2B5EF4-FFF2-40B4-BE49-F238E27FC236}">
                  <a16:creationId xmlns:a16="http://schemas.microsoft.com/office/drawing/2014/main" xmlns="" id="{DD4BB5A9-0A7E-471E-96DE-AD0109C14CBF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0" name="Freeform: Shape 3909">
              <a:extLst>
                <a:ext uri="{FF2B5EF4-FFF2-40B4-BE49-F238E27FC236}">
                  <a16:creationId xmlns:a16="http://schemas.microsoft.com/office/drawing/2014/main" xmlns="" id="{8E7AD0C6-77F2-4B30-8A6E-C3DC7254CECD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1" name="Freeform: Shape 3910">
              <a:extLst>
                <a:ext uri="{FF2B5EF4-FFF2-40B4-BE49-F238E27FC236}">
                  <a16:creationId xmlns:a16="http://schemas.microsoft.com/office/drawing/2014/main" xmlns="" id="{5AD69E27-8613-4572-A4DE-C72D10DDE1B5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2" name="Freeform: Shape 3911">
              <a:extLst>
                <a:ext uri="{FF2B5EF4-FFF2-40B4-BE49-F238E27FC236}">
                  <a16:creationId xmlns:a16="http://schemas.microsoft.com/office/drawing/2014/main" xmlns="" id="{E698A00F-B529-49B6-BBF4-69D11BA6310E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3" name="Freeform: Shape 3912">
              <a:extLst>
                <a:ext uri="{FF2B5EF4-FFF2-40B4-BE49-F238E27FC236}">
                  <a16:creationId xmlns:a16="http://schemas.microsoft.com/office/drawing/2014/main" xmlns="" id="{13570BFD-04DC-4F21-A3AA-E605DCF912EE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4" name="Freeform: Shape 3913">
              <a:extLst>
                <a:ext uri="{FF2B5EF4-FFF2-40B4-BE49-F238E27FC236}">
                  <a16:creationId xmlns:a16="http://schemas.microsoft.com/office/drawing/2014/main" xmlns="" id="{C1CB7407-6E5A-4331-8FFF-FDA1B7F40A27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5" name="Freeform: Shape 3914">
              <a:extLst>
                <a:ext uri="{FF2B5EF4-FFF2-40B4-BE49-F238E27FC236}">
                  <a16:creationId xmlns:a16="http://schemas.microsoft.com/office/drawing/2014/main" xmlns="" id="{21ACC46C-608F-4342-93E0-C99D514086AE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6" name="Freeform: Shape 3915">
              <a:extLst>
                <a:ext uri="{FF2B5EF4-FFF2-40B4-BE49-F238E27FC236}">
                  <a16:creationId xmlns:a16="http://schemas.microsoft.com/office/drawing/2014/main" xmlns="" id="{050794F2-8FB1-454A-9F6F-60231A1512CC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7" name="Freeform: Shape 3916">
              <a:extLst>
                <a:ext uri="{FF2B5EF4-FFF2-40B4-BE49-F238E27FC236}">
                  <a16:creationId xmlns:a16="http://schemas.microsoft.com/office/drawing/2014/main" xmlns="" id="{9BA76A1C-E101-45EF-A336-EB10F2DDD2BF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8" name="Freeform: Shape 3917">
              <a:extLst>
                <a:ext uri="{FF2B5EF4-FFF2-40B4-BE49-F238E27FC236}">
                  <a16:creationId xmlns:a16="http://schemas.microsoft.com/office/drawing/2014/main" xmlns="" id="{74C49811-FA59-484F-B34E-0DB817DCB942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9" name="Freeform: Shape 3918">
              <a:extLst>
                <a:ext uri="{FF2B5EF4-FFF2-40B4-BE49-F238E27FC236}">
                  <a16:creationId xmlns:a16="http://schemas.microsoft.com/office/drawing/2014/main" xmlns="" id="{E9132758-F3AF-4234-B85F-DF91289CA80F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0" name="Freeform: Shape 3919">
              <a:extLst>
                <a:ext uri="{FF2B5EF4-FFF2-40B4-BE49-F238E27FC236}">
                  <a16:creationId xmlns:a16="http://schemas.microsoft.com/office/drawing/2014/main" xmlns="" id="{B24D894C-0060-48EC-A80D-526FDFA5831F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1" name="Freeform: Shape 3920">
              <a:extLst>
                <a:ext uri="{FF2B5EF4-FFF2-40B4-BE49-F238E27FC236}">
                  <a16:creationId xmlns:a16="http://schemas.microsoft.com/office/drawing/2014/main" xmlns="" id="{033234E1-9A74-406E-A67E-C23105ABE81F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2" name="Freeform: Shape 3921">
              <a:extLst>
                <a:ext uri="{FF2B5EF4-FFF2-40B4-BE49-F238E27FC236}">
                  <a16:creationId xmlns:a16="http://schemas.microsoft.com/office/drawing/2014/main" xmlns="" id="{75ED3B0A-3B65-410B-8976-E7E824A76B40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3" name="Freeform: Shape 3922">
              <a:extLst>
                <a:ext uri="{FF2B5EF4-FFF2-40B4-BE49-F238E27FC236}">
                  <a16:creationId xmlns:a16="http://schemas.microsoft.com/office/drawing/2014/main" xmlns="" id="{6D64281F-AF8B-4887-8385-7BB95BF03DC7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4" name="Freeform: Shape 3923">
              <a:extLst>
                <a:ext uri="{FF2B5EF4-FFF2-40B4-BE49-F238E27FC236}">
                  <a16:creationId xmlns:a16="http://schemas.microsoft.com/office/drawing/2014/main" xmlns="" id="{0086F91B-8F39-49E9-B022-E32AD6BA4447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5" name="Freeform: Shape 3924">
              <a:extLst>
                <a:ext uri="{FF2B5EF4-FFF2-40B4-BE49-F238E27FC236}">
                  <a16:creationId xmlns:a16="http://schemas.microsoft.com/office/drawing/2014/main" xmlns="" id="{0AE4BDF1-969D-403F-AC5C-0685921E3707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6" name="Freeform: Shape 3925">
              <a:extLst>
                <a:ext uri="{FF2B5EF4-FFF2-40B4-BE49-F238E27FC236}">
                  <a16:creationId xmlns:a16="http://schemas.microsoft.com/office/drawing/2014/main" xmlns="" id="{9AF0BD0F-0EFB-4005-8762-74142EEB3ACC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7" name="Freeform: Shape 3926">
              <a:extLst>
                <a:ext uri="{FF2B5EF4-FFF2-40B4-BE49-F238E27FC236}">
                  <a16:creationId xmlns:a16="http://schemas.microsoft.com/office/drawing/2014/main" xmlns="" id="{ABADFAAD-3C91-4139-9D15-32D5916DAA5B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8" name="Freeform: Shape 3927">
              <a:extLst>
                <a:ext uri="{FF2B5EF4-FFF2-40B4-BE49-F238E27FC236}">
                  <a16:creationId xmlns:a16="http://schemas.microsoft.com/office/drawing/2014/main" xmlns="" id="{9A1169F4-9992-4EF7-8716-1E036D6C008B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9" name="Freeform: Shape 3928">
              <a:extLst>
                <a:ext uri="{FF2B5EF4-FFF2-40B4-BE49-F238E27FC236}">
                  <a16:creationId xmlns:a16="http://schemas.microsoft.com/office/drawing/2014/main" xmlns="" id="{EE08A68E-FD63-46A3-A118-CCCC7BFEAD2C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0" name="Freeform: Shape 3929">
              <a:extLst>
                <a:ext uri="{FF2B5EF4-FFF2-40B4-BE49-F238E27FC236}">
                  <a16:creationId xmlns:a16="http://schemas.microsoft.com/office/drawing/2014/main" xmlns="" id="{CCF672A0-BE66-41AE-B1DA-27DBEF5D2A9F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1" name="Freeform: Shape 3930">
              <a:extLst>
                <a:ext uri="{FF2B5EF4-FFF2-40B4-BE49-F238E27FC236}">
                  <a16:creationId xmlns:a16="http://schemas.microsoft.com/office/drawing/2014/main" xmlns="" id="{F161D776-2EE2-4001-B2A0-2A1E7C8B9B3F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2" name="Freeform: Shape 3931">
              <a:extLst>
                <a:ext uri="{FF2B5EF4-FFF2-40B4-BE49-F238E27FC236}">
                  <a16:creationId xmlns:a16="http://schemas.microsoft.com/office/drawing/2014/main" xmlns="" id="{8841E43D-956C-493B-80E6-FA433BA723CD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3" name="Freeform: Shape 3932">
              <a:extLst>
                <a:ext uri="{FF2B5EF4-FFF2-40B4-BE49-F238E27FC236}">
                  <a16:creationId xmlns:a16="http://schemas.microsoft.com/office/drawing/2014/main" xmlns="" id="{54201AA6-813A-4ED4-81D3-7B64AF999DB9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4" name="Freeform: Shape 3933">
              <a:extLst>
                <a:ext uri="{FF2B5EF4-FFF2-40B4-BE49-F238E27FC236}">
                  <a16:creationId xmlns:a16="http://schemas.microsoft.com/office/drawing/2014/main" xmlns="" id="{8AE4D318-71C0-4E8F-A044-0C2530FDC822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5" name="Freeform: Shape 3934">
              <a:extLst>
                <a:ext uri="{FF2B5EF4-FFF2-40B4-BE49-F238E27FC236}">
                  <a16:creationId xmlns:a16="http://schemas.microsoft.com/office/drawing/2014/main" xmlns="" id="{A6911540-C6F2-4300-8859-CDFBF8E0541D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6" name="Freeform: Shape 3935">
              <a:extLst>
                <a:ext uri="{FF2B5EF4-FFF2-40B4-BE49-F238E27FC236}">
                  <a16:creationId xmlns:a16="http://schemas.microsoft.com/office/drawing/2014/main" xmlns="" id="{F06D2AAA-2801-44CA-888B-3B6E3462EEA8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7" name="Freeform: Shape 3936">
              <a:extLst>
                <a:ext uri="{FF2B5EF4-FFF2-40B4-BE49-F238E27FC236}">
                  <a16:creationId xmlns:a16="http://schemas.microsoft.com/office/drawing/2014/main" xmlns="" id="{2F608882-A9E9-49F0-A345-919C6E2BAFFA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8" name="Freeform: Shape 3937">
              <a:extLst>
                <a:ext uri="{FF2B5EF4-FFF2-40B4-BE49-F238E27FC236}">
                  <a16:creationId xmlns:a16="http://schemas.microsoft.com/office/drawing/2014/main" xmlns="" id="{A00333D2-D914-4D15-A94B-5163CBAC66E1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9" name="Freeform: Shape 3938">
              <a:extLst>
                <a:ext uri="{FF2B5EF4-FFF2-40B4-BE49-F238E27FC236}">
                  <a16:creationId xmlns:a16="http://schemas.microsoft.com/office/drawing/2014/main" xmlns="" id="{5BFAF461-EF45-48B4-AC24-8C9B309AC401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0" name="Freeform: Shape 3939">
              <a:extLst>
                <a:ext uri="{FF2B5EF4-FFF2-40B4-BE49-F238E27FC236}">
                  <a16:creationId xmlns:a16="http://schemas.microsoft.com/office/drawing/2014/main" xmlns="" id="{73471DF5-45E9-49AC-B8A4-7287FB4163B5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1" name="Freeform: Shape 3940">
              <a:extLst>
                <a:ext uri="{FF2B5EF4-FFF2-40B4-BE49-F238E27FC236}">
                  <a16:creationId xmlns:a16="http://schemas.microsoft.com/office/drawing/2014/main" xmlns="" id="{91F448FD-C448-472B-8157-62CE3D39B14C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2" name="Freeform: Shape 3941">
              <a:extLst>
                <a:ext uri="{FF2B5EF4-FFF2-40B4-BE49-F238E27FC236}">
                  <a16:creationId xmlns:a16="http://schemas.microsoft.com/office/drawing/2014/main" xmlns="" id="{6DEC1458-F5B7-426A-A174-3D19EDED3ECA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3" name="Freeform: Shape 3942">
              <a:extLst>
                <a:ext uri="{FF2B5EF4-FFF2-40B4-BE49-F238E27FC236}">
                  <a16:creationId xmlns:a16="http://schemas.microsoft.com/office/drawing/2014/main" xmlns="" id="{4811E379-C0AB-4DAC-88A3-5F405CFC1619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4" name="Freeform: Shape 3943">
              <a:extLst>
                <a:ext uri="{FF2B5EF4-FFF2-40B4-BE49-F238E27FC236}">
                  <a16:creationId xmlns:a16="http://schemas.microsoft.com/office/drawing/2014/main" xmlns="" id="{5CA3D0DA-EABB-43C5-AB3B-E93DB2742DBF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5" name="Freeform: Shape 3944">
              <a:extLst>
                <a:ext uri="{FF2B5EF4-FFF2-40B4-BE49-F238E27FC236}">
                  <a16:creationId xmlns:a16="http://schemas.microsoft.com/office/drawing/2014/main" xmlns="" id="{E6850E2A-FF98-405E-AAE1-23C9A53024D7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6" name="Freeform: Shape 3945">
              <a:extLst>
                <a:ext uri="{FF2B5EF4-FFF2-40B4-BE49-F238E27FC236}">
                  <a16:creationId xmlns:a16="http://schemas.microsoft.com/office/drawing/2014/main" xmlns="" id="{73BFB626-6C1D-48A8-99CA-F4562B02C9A3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7" name="Freeform: Shape 3946">
              <a:extLst>
                <a:ext uri="{FF2B5EF4-FFF2-40B4-BE49-F238E27FC236}">
                  <a16:creationId xmlns:a16="http://schemas.microsoft.com/office/drawing/2014/main" xmlns="" id="{725D4645-2E93-4DDC-AB24-6B8BC8F46B57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8" name="Freeform: Shape 3947">
              <a:extLst>
                <a:ext uri="{FF2B5EF4-FFF2-40B4-BE49-F238E27FC236}">
                  <a16:creationId xmlns:a16="http://schemas.microsoft.com/office/drawing/2014/main" xmlns="" id="{3C2943CD-66DA-4C42-AAD2-67CCD574A15E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9" name="Freeform: Shape 3948">
              <a:extLst>
                <a:ext uri="{FF2B5EF4-FFF2-40B4-BE49-F238E27FC236}">
                  <a16:creationId xmlns:a16="http://schemas.microsoft.com/office/drawing/2014/main" xmlns="" id="{8A1A703A-32D1-4A1A-B2E3-CB902DD504E2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0" name="Freeform: Shape 3949">
              <a:extLst>
                <a:ext uri="{FF2B5EF4-FFF2-40B4-BE49-F238E27FC236}">
                  <a16:creationId xmlns:a16="http://schemas.microsoft.com/office/drawing/2014/main" xmlns="" id="{C9F5D964-6723-4D64-82DB-9C9D05D2DFA7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1" name="Freeform: Shape 3950">
              <a:extLst>
                <a:ext uri="{FF2B5EF4-FFF2-40B4-BE49-F238E27FC236}">
                  <a16:creationId xmlns:a16="http://schemas.microsoft.com/office/drawing/2014/main" xmlns="" id="{04FB1A53-F530-40DF-AD2D-B6E9B1681F0B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2" name="Freeform: Shape 3951">
              <a:extLst>
                <a:ext uri="{FF2B5EF4-FFF2-40B4-BE49-F238E27FC236}">
                  <a16:creationId xmlns:a16="http://schemas.microsoft.com/office/drawing/2014/main" xmlns="" id="{F77C02F6-A861-44F6-AB0A-8BE1EC9F7BD0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3" name="Freeform: Shape 3952">
              <a:extLst>
                <a:ext uri="{FF2B5EF4-FFF2-40B4-BE49-F238E27FC236}">
                  <a16:creationId xmlns:a16="http://schemas.microsoft.com/office/drawing/2014/main" xmlns="" id="{2F3523F9-5B61-4442-B344-2BE087D4B5AD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4" name="Freeform: Shape 3953">
              <a:extLst>
                <a:ext uri="{FF2B5EF4-FFF2-40B4-BE49-F238E27FC236}">
                  <a16:creationId xmlns:a16="http://schemas.microsoft.com/office/drawing/2014/main" xmlns="" id="{527CCA4E-3161-4E31-BEA3-E96B094D2C23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5" name="Freeform: Shape 3954">
              <a:extLst>
                <a:ext uri="{FF2B5EF4-FFF2-40B4-BE49-F238E27FC236}">
                  <a16:creationId xmlns:a16="http://schemas.microsoft.com/office/drawing/2014/main" xmlns="" id="{864FA4EF-E392-46BE-9508-6BB768BAEC9D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6" name="Freeform: Shape 3955">
              <a:extLst>
                <a:ext uri="{FF2B5EF4-FFF2-40B4-BE49-F238E27FC236}">
                  <a16:creationId xmlns:a16="http://schemas.microsoft.com/office/drawing/2014/main" xmlns="" id="{C5ECBB87-8ED3-4DBF-B72B-6B3E1D1E1ECD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7" name="Freeform: Shape 3956">
              <a:extLst>
                <a:ext uri="{FF2B5EF4-FFF2-40B4-BE49-F238E27FC236}">
                  <a16:creationId xmlns:a16="http://schemas.microsoft.com/office/drawing/2014/main" xmlns="" id="{9C0624BD-81D3-4884-952D-389D8097C33B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8" name="Freeform: Shape 3957">
              <a:extLst>
                <a:ext uri="{FF2B5EF4-FFF2-40B4-BE49-F238E27FC236}">
                  <a16:creationId xmlns:a16="http://schemas.microsoft.com/office/drawing/2014/main" xmlns="" id="{79371AF0-665F-4C85-AA01-955F40EDECDB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9" name="Freeform: Shape 3958">
              <a:extLst>
                <a:ext uri="{FF2B5EF4-FFF2-40B4-BE49-F238E27FC236}">
                  <a16:creationId xmlns:a16="http://schemas.microsoft.com/office/drawing/2014/main" xmlns="" id="{8FA38672-7809-424E-B093-B92EB0E91B8F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0" name="Freeform: Shape 3959">
              <a:extLst>
                <a:ext uri="{FF2B5EF4-FFF2-40B4-BE49-F238E27FC236}">
                  <a16:creationId xmlns:a16="http://schemas.microsoft.com/office/drawing/2014/main" xmlns="" id="{B8984ECD-442C-4111-8B5D-D42BB6305C62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1" name="Freeform: Shape 3960">
              <a:extLst>
                <a:ext uri="{FF2B5EF4-FFF2-40B4-BE49-F238E27FC236}">
                  <a16:creationId xmlns:a16="http://schemas.microsoft.com/office/drawing/2014/main" xmlns="" id="{86B2C293-FF6A-43E0-B0DF-0C1C699DEB46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2" name="Freeform: Shape 3961">
              <a:extLst>
                <a:ext uri="{FF2B5EF4-FFF2-40B4-BE49-F238E27FC236}">
                  <a16:creationId xmlns:a16="http://schemas.microsoft.com/office/drawing/2014/main" xmlns="" id="{2BB65086-34F2-4026-B83B-934B77391D95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3" name="Freeform: Shape 3962">
              <a:extLst>
                <a:ext uri="{FF2B5EF4-FFF2-40B4-BE49-F238E27FC236}">
                  <a16:creationId xmlns:a16="http://schemas.microsoft.com/office/drawing/2014/main" xmlns="" id="{51362EA1-153F-4D37-AF76-08EBD0704531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4" name="Freeform: Shape 3963">
              <a:extLst>
                <a:ext uri="{FF2B5EF4-FFF2-40B4-BE49-F238E27FC236}">
                  <a16:creationId xmlns:a16="http://schemas.microsoft.com/office/drawing/2014/main" xmlns="" id="{68DB1A8C-BD7F-45CD-867C-5BE7DC0F720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5" name="Freeform: Shape 3964">
              <a:extLst>
                <a:ext uri="{FF2B5EF4-FFF2-40B4-BE49-F238E27FC236}">
                  <a16:creationId xmlns:a16="http://schemas.microsoft.com/office/drawing/2014/main" xmlns="" id="{4A351D04-0EE4-4509-8F59-9210F8CF614B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6" name="Freeform: Shape 3965">
              <a:extLst>
                <a:ext uri="{FF2B5EF4-FFF2-40B4-BE49-F238E27FC236}">
                  <a16:creationId xmlns:a16="http://schemas.microsoft.com/office/drawing/2014/main" xmlns="" id="{5CBE04C6-3492-403A-8268-0409C3A18A70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7" name="Freeform: Shape 3966">
              <a:extLst>
                <a:ext uri="{FF2B5EF4-FFF2-40B4-BE49-F238E27FC236}">
                  <a16:creationId xmlns:a16="http://schemas.microsoft.com/office/drawing/2014/main" xmlns="" id="{9AA0F0BF-0D48-4A8E-A433-91277D10F2DC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8" name="Freeform: Shape 3967">
              <a:extLst>
                <a:ext uri="{FF2B5EF4-FFF2-40B4-BE49-F238E27FC236}">
                  <a16:creationId xmlns:a16="http://schemas.microsoft.com/office/drawing/2014/main" xmlns="" id="{89F63FB5-772F-4779-8C55-83C28952B5DC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9" name="Freeform: Shape 3968">
              <a:extLst>
                <a:ext uri="{FF2B5EF4-FFF2-40B4-BE49-F238E27FC236}">
                  <a16:creationId xmlns:a16="http://schemas.microsoft.com/office/drawing/2014/main" xmlns="" id="{EB5F3280-7B90-4183-B131-B37B1F2E3EA0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0" name="Freeform: Shape 3969">
              <a:extLst>
                <a:ext uri="{FF2B5EF4-FFF2-40B4-BE49-F238E27FC236}">
                  <a16:creationId xmlns:a16="http://schemas.microsoft.com/office/drawing/2014/main" xmlns="" id="{B0F5E8BC-7A41-4F8D-8B51-46B2809999B5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1" name="Freeform: Shape 3970">
              <a:extLst>
                <a:ext uri="{FF2B5EF4-FFF2-40B4-BE49-F238E27FC236}">
                  <a16:creationId xmlns:a16="http://schemas.microsoft.com/office/drawing/2014/main" xmlns="" id="{05FCAEA1-5306-443F-B127-CB7B9BDFE2BD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2" name="Freeform: Shape 3971">
              <a:extLst>
                <a:ext uri="{FF2B5EF4-FFF2-40B4-BE49-F238E27FC236}">
                  <a16:creationId xmlns:a16="http://schemas.microsoft.com/office/drawing/2014/main" xmlns="" id="{D6D1CB50-55FC-440B-BC1C-5D8F85D452B5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3" name="Freeform: Shape 3972">
              <a:extLst>
                <a:ext uri="{FF2B5EF4-FFF2-40B4-BE49-F238E27FC236}">
                  <a16:creationId xmlns:a16="http://schemas.microsoft.com/office/drawing/2014/main" xmlns="" id="{D924628B-A2DA-4B1B-B657-9925F717159C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4" name="Freeform: Shape 3973">
              <a:extLst>
                <a:ext uri="{FF2B5EF4-FFF2-40B4-BE49-F238E27FC236}">
                  <a16:creationId xmlns:a16="http://schemas.microsoft.com/office/drawing/2014/main" xmlns="" id="{07D24151-ABA9-4A90-96F7-B9B77F565A88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5" name="Freeform: Shape 3974">
              <a:extLst>
                <a:ext uri="{FF2B5EF4-FFF2-40B4-BE49-F238E27FC236}">
                  <a16:creationId xmlns:a16="http://schemas.microsoft.com/office/drawing/2014/main" xmlns="" id="{D547369D-0C83-42BA-A096-3882EEA820EF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6" name="Freeform: Shape 3975">
              <a:extLst>
                <a:ext uri="{FF2B5EF4-FFF2-40B4-BE49-F238E27FC236}">
                  <a16:creationId xmlns:a16="http://schemas.microsoft.com/office/drawing/2014/main" xmlns="" id="{36F0363B-ADDA-4A63-80A9-E5E38900A74B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7" name="Freeform: Shape 3976">
              <a:extLst>
                <a:ext uri="{FF2B5EF4-FFF2-40B4-BE49-F238E27FC236}">
                  <a16:creationId xmlns:a16="http://schemas.microsoft.com/office/drawing/2014/main" xmlns="" id="{C745BA51-D586-403D-B935-A766B357C440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8" name="Freeform: Shape 3977">
              <a:extLst>
                <a:ext uri="{FF2B5EF4-FFF2-40B4-BE49-F238E27FC236}">
                  <a16:creationId xmlns:a16="http://schemas.microsoft.com/office/drawing/2014/main" xmlns="" id="{E6F0235C-C18B-4478-A958-B2D78ABD13CF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9" name="Freeform: Shape 3978">
              <a:extLst>
                <a:ext uri="{FF2B5EF4-FFF2-40B4-BE49-F238E27FC236}">
                  <a16:creationId xmlns:a16="http://schemas.microsoft.com/office/drawing/2014/main" xmlns="" id="{C21176F3-F4D4-4EB9-BF01-13A8476ADEA7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0" name="Freeform: Shape 3979">
              <a:extLst>
                <a:ext uri="{FF2B5EF4-FFF2-40B4-BE49-F238E27FC236}">
                  <a16:creationId xmlns:a16="http://schemas.microsoft.com/office/drawing/2014/main" xmlns="" id="{89B1D115-62CB-4235-9C24-3F57CE01C0C0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1" name="Freeform: Shape 3980">
              <a:extLst>
                <a:ext uri="{FF2B5EF4-FFF2-40B4-BE49-F238E27FC236}">
                  <a16:creationId xmlns:a16="http://schemas.microsoft.com/office/drawing/2014/main" xmlns="" id="{E9104767-4B4A-4564-A1D8-F9027BF3B631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2" name="Freeform: Shape 3981">
              <a:extLst>
                <a:ext uri="{FF2B5EF4-FFF2-40B4-BE49-F238E27FC236}">
                  <a16:creationId xmlns:a16="http://schemas.microsoft.com/office/drawing/2014/main" xmlns="" id="{B5301067-04BA-4384-9105-2BB48955A1AD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3" name="Freeform: Shape 3982">
              <a:extLst>
                <a:ext uri="{FF2B5EF4-FFF2-40B4-BE49-F238E27FC236}">
                  <a16:creationId xmlns:a16="http://schemas.microsoft.com/office/drawing/2014/main" xmlns="" id="{30A5A1BD-9FB6-4559-AA87-D169410F3986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4" name="Freeform: Shape 3983">
              <a:extLst>
                <a:ext uri="{FF2B5EF4-FFF2-40B4-BE49-F238E27FC236}">
                  <a16:creationId xmlns:a16="http://schemas.microsoft.com/office/drawing/2014/main" xmlns="" id="{DE9C891C-0C58-480E-BBE6-EFE1543B6EEA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5" name="Freeform: Shape 3984">
              <a:extLst>
                <a:ext uri="{FF2B5EF4-FFF2-40B4-BE49-F238E27FC236}">
                  <a16:creationId xmlns:a16="http://schemas.microsoft.com/office/drawing/2014/main" xmlns="" id="{49A92152-ADB0-4FAD-AAC1-96FCE683B884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6" name="Freeform: Shape 3985">
              <a:extLst>
                <a:ext uri="{FF2B5EF4-FFF2-40B4-BE49-F238E27FC236}">
                  <a16:creationId xmlns:a16="http://schemas.microsoft.com/office/drawing/2014/main" xmlns="" id="{A0C1A2C3-5174-40F0-86D9-3B2FD0FEB18E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7" name="Freeform: Shape 3986">
              <a:extLst>
                <a:ext uri="{FF2B5EF4-FFF2-40B4-BE49-F238E27FC236}">
                  <a16:creationId xmlns:a16="http://schemas.microsoft.com/office/drawing/2014/main" xmlns="" id="{2CB5337C-7C8B-4EE4-BB72-DA099F58ED5B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8" name="Freeform: Shape 3987">
              <a:extLst>
                <a:ext uri="{FF2B5EF4-FFF2-40B4-BE49-F238E27FC236}">
                  <a16:creationId xmlns:a16="http://schemas.microsoft.com/office/drawing/2014/main" xmlns="" id="{DE2711A6-E281-4D65-AE80-24FC2C699291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9" name="Freeform: Shape 3988">
              <a:extLst>
                <a:ext uri="{FF2B5EF4-FFF2-40B4-BE49-F238E27FC236}">
                  <a16:creationId xmlns:a16="http://schemas.microsoft.com/office/drawing/2014/main" xmlns="" id="{139E9536-91D8-4E54-8069-B77AC7183DE3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0" name="Freeform: Shape 3989">
              <a:extLst>
                <a:ext uri="{FF2B5EF4-FFF2-40B4-BE49-F238E27FC236}">
                  <a16:creationId xmlns:a16="http://schemas.microsoft.com/office/drawing/2014/main" xmlns="" id="{6316B883-B017-4B1E-8ADB-B2CF3CA46060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1" name="Freeform: Shape 3990">
              <a:extLst>
                <a:ext uri="{FF2B5EF4-FFF2-40B4-BE49-F238E27FC236}">
                  <a16:creationId xmlns:a16="http://schemas.microsoft.com/office/drawing/2014/main" xmlns="" id="{260B01DE-2310-41DF-94A1-6F2B17A42514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2" name="Freeform: Shape 3991">
              <a:extLst>
                <a:ext uri="{FF2B5EF4-FFF2-40B4-BE49-F238E27FC236}">
                  <a16:creationId xmlns:a16="http://schemas.microsoft.com/office/drawing/2014/main" xmlns="" id="{6AE440E4-3FBA-45C6-BD67-E5C9C372C2DD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3" name="Freeform: Shape 3992">
              <a:extLst>
                <a:ext uri="{FF2B5EF4-FFF2-40B4-BE49-F238E27FC236}">
                  <a16:creationId xmlns:a16="http://schemas.microsoft.com/office/drawing/2014/main" xmlns="" id="{1E72A178-E7EE-428A-AEEA-8B97C240C20A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4" name="Freeform: Shape 3993">
              <a:extLst>
                <a:ext uri="{FF2B5EF4-FFF2-40B4-BE49-F238E27FC236}">
                  <a16:creationId xmlns:a16="http://schemas.microsoft.com/office/drawing/2014/main" xmlns="" id="{07DD19FF-3C00-4FEF-A1C9-2D760B1D9048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5" name="Freeform: Shape 3994">
              <a:extLst>
                <a:ext uri="{FF2B5EF4-FFF2-40B4-BE49-F238E27FC236}">
                  <a16:creationId xmlns:a16="http://schemas.microsoft.com/office/drawing/2014/main" xmlns="" id="{D5949D4E-8277-4EC7-927B-3167A8955DB7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6" name="Freeform: Shape 3995">
              <a:extLst>
                <a:ext uri="{FF2B5EF4-FFF2-40B4-BE49-F238E27FC236}">
                  <a16:creationId xmlns:a16="http://schemas.microsoft.com/office/drawing/2014/main" xmlns="" id="{11075C14-A836-482D-999A-B13A423DFC03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7" name="Freeform: Shape 3996">
              <a:extLst>
                <a:ext uri="{FF2B5EF4-FFF2-40B4-BE49-F238E27FC236}">
                  <a16:creationId xmlns:a16="http://schemas.microsoft.com/office/drawing/2014/main" xmlns="" id="{A9DC232D-4D2A-4D4D-9E5D-DF0542CA0B8D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8" name="Freeform: Shape 3997">
              <a:extLst>
                <a:ext uri="{FF2B5EF4-FFF2-40B4-BE49-F238E27FC236}">
                  <a16:creationId xmlns:a16="http://schemas.microsoft.com/office/drawing/2014/main" xmlns="" id="{C75287F8-4425-4BE1-B79B-7F6BA2DAEBF1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9" name="Freeform: Shape 3998">
              <a:extLst>
                <a:ext uri="{FF2B5EF4-FFF2-40B4-BE49-F238E27FC236}">
                  <a16:creationId xmlns:a16="http://schemas.microsoft.com/office/drawing/2014/main" xmlns="" id="{68F1C769-32C0-4D0A-9AF5-90F4BAABBCD3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0" name="Freeform: Shape 3999">
              <a:extLst>
                <a:ext uri="{FF2B5EF4-FFF2-40B4-BE49-F238E27FC236}">
                  <a16:creationId xmlns:a16="http://schemas.microsoft.com/office/drawing/2014/main" xmlns="" id="{CE795490-B6E6-4506-9D24-A0F7DE3BF294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1" name="Freeform: Shape 4000">
              <a:extLst>
                <a:ext uri="{FF2B5EF4-FFF2-40B4-BE49-F238E27FC236}">
                  <a16:creationId xmlns:a16="http://schemas.microsoft.com/office/drawing/2014/main" xmlns="" id="{C16AE9B4-6CB9-4243-BBDB-6C6657055F21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2" name="Freeform: Shape 4001">
              <a:extLst>
                <a:ext uri="{FF2B5EF4-FFF2-40B4-BE49-F238E27FC236}">
                  <a16:creationId xmlns:a16="http://schemas.microsoft.com/office/drawing/2014/main" xmlns="" id="{BA37DBD0-2D94-48A9-BF55-2B988FCABCEA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3" name="Freeform: Shape 4002">
              <a:extLst>
                <a:ext uri="{FF2B5EF4-FFF2-40B4-BE49-F238E27FC236}">
                  <a16:creationId xmlns:a16="http://schemas.microsoft.com/office/drawing/2014/main" xmlns="" id="{63696091-3A8F-4F6D-8F81-CFE09E975031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4" name="Freeform: Shape 4003">
              <a:extLst>
                <a:ext uri="{FF2B5EF4-FFF2-40B4-BE49-F238E27FC236}">
                  <a16:creationId xmlns:a16="http://schemas.microsoft.com/office/drawing/2014/main" xmlns="" id="{BA7A7412-2468-4A2D-9E46-4419E9A96A40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5" name="Freeform: Shape 4004">
              <a:extLst>
                <a:ext uri="{FF2B5EF4-FFF2-40B4-BE49-F238E27FC236}">
                  <a16:creationId xmlns:a16="http://schemas.microsoft.com/office/drawing/2014/main" xmlns="" id="{8A9DB6CF-801C-419E-B7B5-90DBD1ECD38F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6" name="Freeform: Shape 4005">
              <a:extLst>
                <a:ext uri="{FF2B5EF4-FFF2-40B4-BE49-F238E27FC236}">
                  <a16:creationId xmlns:a16="http://schemas.microsoft.com/office/drawing/2014/main" xmlns="" id="{88FC5FAF-6FBE-47E8-A1DD-B7F2AD4416AB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7" name="Freeform: Shape 4006">
              <a:extLst>
                <a:ext uri="{FF2B5EF4-FFF2-40B4-BE49-F238E27FC236}">
                  <a16:creationId xmlns:a16="http://schemas.microsoft.com/office/drawing/2014/main" xmlns="" id="{22EE906E-0F64-45AB-B599-411C889AED48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8" name="Freeform: Shape 4007">
              <a:extLst>
                <a:ext uri="{FF2B5EF4-FFF2-40B4-BE49-F238E27FC236}">
                  <a16:creationId xmlns:a16="http://schemas.microsoft.com/office/drawing/2014/main" xmlns="" id="{8CD2F175-2984-4CC8-A4EF-A27D427E2B54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9" name="Freeform: Shape 4008">
              <a:extLst>
                <a:ext uri="{FF2B5EF4-FFF2-40B4-BE49-F238E27FC236}">
                  <a16:creationId xmlns:a16="http://schemas.microsoft.com/office/drawing/2014/main" xmlns="" id="{44477C1B-499E-4A08-8C57-670BC7CA722A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0" name="Freeform: Shape 4009">
              <a:extLst>
                <a:ext uri="{FF2B5EF4-FFF2-40B4-BE49-F238E27FC236}">
                  <a16:creationId xmlns:a16="http://schemas.microsoft.com/office/drawing/2014/main" xmlns="" id="{0DA460BF-F8C3-4241-AABB-DC542A97AB23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1" name="Freeform: Shape 4010">
              <a:extLst>
                <a:ext uri="{FF2B5EF4-FFF2-40B4-BE49-F238E27FC236}">
                  <a16:creationId xmlns:a16="http://schemas.microsoft.com/office/drawing/2014/main" xmlns="" id="{881C1702-E090-4A84-97EE-B0BCAACCDD76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2" name="Freeform: Shape 4011">
              <a:extLst>
                <a:ext uri="{FF2B5EF4-FFF2-40B4-BE49-F238E27FC236}">
                  <a16:creationId xmlns:a16="http://schemas.microsoft.com/office/drawing/2014/main" xmlns="" id="{473BDAB8-42EC-4FBC-B184-340B602ED19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3" name="Freeform: Shape 4012">
              <a:extLst>
                <a:ext uri="{FF2B5EF4-FFF2-40B4-BE49-F238E27FC236}">
                  <a16:creationId xmlns:a16="http://schemas.microsoft.com/office/drawing/2014/main" xmlns="" id="{49989211-71B7-4AA3-BB65-CFD79F6A3D21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4" name="Freeform: Shape 4013">
              <a:extLst>
                <a:ext uri="{FF2B5EF4-FFF2-40B4-BE49-F238E27FC236}">
                  <a16:creationId xmlns:a16="http://schemas.microsoft.com/office/drawing/2014/main" xmlns="" id="{E123987D-A884-4BAF-B0F4-0735CF318DF6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5" name="Freeform: Shape 4014">
              <a:extLst>
                <a:ext uri="{FF2B5EF4-FFF2-40B4-BE49-F238E27FC236}">
                  <a16:creationId xmlns:a16="http://schemas.microsoft.com/office/drawing/2014/main" xmlns="" id="{2D56CC07-50F4-41A6-BDCB-833B4F7D8D80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6" name="Freeform: Shape 4015">
              <a:extLst>
                <a:ext uri="{FF2B5EF4-FFF2-40B4-BE49-F238E27FC236}">
                  <a16:creationId xmlns:a16="http://schemas.microsoft.com/office/drawing/2014/main" xmlns="" id="{B4A2B725-6147-402D-BF85-BCB8C4C9AED0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7" name="Freeform: Shape 4016">
              <a:extLst>
                <a:ext uri="{FF2B5EF4-FFF2-40B4-BE49-F238E27FC236}">
                  <a16:creationId xmlns:a16="http://schemas.microsoft.com/office/drawing/2014/main" xmlns="" id="{E78B2937-BBA3-413F-BF46-6190C55A2586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8" name="Freeform: Shape 4017">
              <a:extLst>
                <a:ext uri="{FF2B5EF4-FFF2-40B4-BE49-F238E27FC236}">
                  <a16:creationId xmlns:a16="http://schemas.microsoft.com/office/drawing/2014/main" xmlns="" id="{14EFCB4A-BBC7-4658-BE6E-3F53399B0825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9" name="Freeform: Shape 4018">
              <a:extLst>
                <a:ext uri="{FF2B5EF4-FFF2-40B4-BE49-F238E27FC236}">
                  <a16:creationId xmlns:a16="http://schemas.microsoft.com/office/drawing/2014/main" xmlns="" id="{6BD01BB9-9382-401C-9CB3-BE9287F2696E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0" name="Freeform: Shape 4019">
              <a:extLst>
                <a:ext uri="{FF2B5EF4-FFF2-40B4-BE49-F238E27FC236}">
                  <a16:creationId xmlns:a16="http://schemas.microsoft.com/office/drawing/2014/main" xmlns="" id="{1B1D279F-9ED6-4A8C-9252-051E41F0CD34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1" name="Freeform: Shape 4020">
              <a:extLst>
                <a:ext uri="{FF2B5EF4-FFF2-40B4-BE49-F238E27FC236}">
                  <a16:creationId xmlns:a16="http://schemas.microsoft.com/office/drawing/2014/main" xmlns="" id="{F839BDCE-A2A2-4684-9383-15E4EA50F344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2" name="Freeform: Shape 4021">
              <a:extLst>
                <a:ext uri="{FF2B5EF4-FFF2-40B4-BE49-F238E27FC236}">
                  <a16:creationId xmlns:a16="http://schemas.microsoft.com/office/drawing/2014/main" xmlns="" id="{7AC3A33B-63E4-4CD1-ABC2-A6226735131D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3" name="Freeform: Shape 4022">
              <a:extLst>
                <a:ext uri="{FF2B5EF4-FFF2-40B4-BE49-F238E27FC236}">
                  <a16:creationId xmlns:a16="http://schemas.microsoft.com/office/drawing/2014/main" xmlns="" id="{EB900610-9D5A-4C91-B3E8-668C4D894653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4" name="Freeform: Shape 4023">
              <a:extLst>
                <a:ext uri="{FF2B5EF4-FFF2-40B4-BE49-F238E27FC236}">
                  <a16:creationId xmlns:a16="http://schemas.microsoft.com/office/drawing/2014/main" xmlns="" id="{9186237C-7D8D-49C2-88BB-80BDC0C79BAD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5" name="Freeform: Shape 4024">
              <a:extLst>
                <a:ext uri="{FF2B5EF4-FFF2-40B4-BE49-F238E27FC236}">
                  <a16:creationId xmlns:a16="http://schemas.microsoft.com/office/drawing/2014/main" xmlns="" id="{9D879402-4908-4C0F-9174-A67398F95828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6" name="Freeform: Shape 4025">
              <a:extLst>
                <a:ext uri="{FF2B5EF4-FFF2-40B4-BE49-F238E27FC236}">
                  <a16:creationId xmlns:a16="http://schemas.microsoft.com/office/drawing/2014/main" xmlns="" id="{01E867E4-8C59-493F-A093-B094E2FF4B19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7" name="Freeform: Shape 4026">
              <a:extLst>
                <a:ext uri="{FF2B5EF4-FFF2-40B4-BE49-F238E27FC236}">
                  <a16:creationId xmlns:a16="http://schemas.microsoft.com/office/drawing/2014/main" xmlns="" id="{A99A2648-DCAC-4D8C-97F9-8E31779A6F3C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8" name="Freeform: Shape 4027">
              <a:extLst>
                <a:ext uri="{FF2B5EF4-FFF2-40B4-BE49-F238E27FC236}">
                  <a16:creationId xmlns:a16="http://schemas.microsoft.com/office/drawing/2014/main" xmlns="" id="{2EE49C59-36A7-4172-9D0D-FAB76616AFE8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9" name="Freeform: Shape 4028">
              <a:extLst>
                <a:ext uri="{FF2B5EF4-FFF2-40B4-BE49-F238E27FC236}">
                  <a16:creationId xmlns:a16="http://schemas.microsoft.com/office/drawing/2014/main" xmlns="" id="{2F7D6740-AE8C-4E68-B48F-958C314CE1E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0" name="Freeform: Shape 4029">
              <a:extLst>
                <a:ext uri="{FF2B5EF4-FFF2-40B4-BE49-F238E27FC236}">
                  <a16:creationId xmlns:a16="http://schemas.microsoft.com/office/drawing/2014/main" xmlns="" id="{FAD6E212-78A9-4FA7-8206-643A268912AF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1" name="Freeform: Shape 4030">
              <a:extLst>
                <a:ext uri="{FF2B5EF4-FFF2-40B4-BE49-F238E27FC236}">
                  <a16:creationId xmlns:a16="http://schemas.microsoft.com/office/drawing/2014/main" xmlns="" id="{05D93695-3D87-49F3-B69C-D3416FE26CB1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2" name="Freeform: Shape 4031">
              <a:extLst>
                <a:ext uri="{FF2B5EF4-FFF2-40B4-BE49-F238E27FC236}">
                  <a16:creationId xmlns:a16="http://schemas.microsoft.com/office/drawing/2014/main" xmlns="" id="{7121B1AB-1B88-4D2E-AE03-D90560C4A226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3" name="Freeform: Shape 4032">
              <a:extLst>
                <a:ext uri="{FF2B5EF4-FFF2-40B4-BE49-F238E27FC236}">
                  <a16:creationId xmlns:a16="http://schemas.microsoft.com/office/drawing/2014/main" xmlns="" id="{346ACBF8-6CD6-4822-8AEE-41D78ACDEA5E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4" name="Freeform: Shape 4033">
              <a:extLst>
                <a:ext uri="{FF2B5EF4-FFF2-40B4-BE49-F238E27FC236}">
                  <a16:creationId xmlns:a16="http://schemas.microsoft.com/office/drawing/2014/main" xmlns="" id="{C2867723-37C7-4FFA-B9BC-C997454CFF56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5" name="Freeform: Shape 4034">
              <a:extLst>
                <a:ext uri="{FF2B5EF4-FFF2-40B4-BE49-F238E27FC236}">
                  <a16:creationId xmlns:a16="http://schemas.microsoft.com/office/drawing/2014/main" xmlns="" id="{DF012441-8B42-48C4-A38A-EA0BF0B6A931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6" name="Freeform: Shape 4035">
              <a:extLst>
                <a:ext uri="{FF2B5EF4-FFF2-40B4-BE49-F238E27FC236}">
                  <a16:creationId xmlns:a16="http://schemas.microsoft.com/office/drawing/2014/main" xmlns="" id="{77719327-F3FE-4CF7-8ACD-AD19C46BB8CC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7" name="Freeform: Shape 4036">
              <a:extLst>
                <a:ext uri="{FF2B5EF4-FFF2-40B4-BE49-F238E27FC236}">
                  <a16:creationId xmlns:a16="http://schemas.microsoft.com/office/drawing/2014/main" xmlns="" id="{B2ACF876-32A8-412E-8006-4266A134FD44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8" name="Freeform: Shape 4037">
              <a:extLst>
                <a:ext uri="{FF2B5EF4-FFF2-40B4-BE49-F238E27FC236}">
                  <a16:creationId xmlns:a16="http://schemas.microsoft.com/office/drawing/2014/main" xmlns="" id="{01FE6427-A25D-4D15-8403-C3D0A34B06A1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9" name="Freeform: Shape 4038">
              <a:extLst>
                <a:ext uri="{FF2B5EF4-FFF2-40B4-BE49-F238E27FC236}">
                  <a16:creationId xmlns:a16="http://schemas.microsoft.com/office/drawing/2014/main" xmlns="" id="{FA009DA6-9ED4-45FE-A639-3C37B18CF059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0" name="Freeform: Shape 4039">
              <a:extLst>
                <a:ext uri="{FF2B5EF4-FFF2-40B4-BE49-F238E27FC236}">
                  <a16:creationId xmlns:a16="http://schemas.microsoft.com/office/drawing/2014/main" xmlns="" id="{20D4E9C0-46AD-4C16-A2AD-5E12E827C200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1" name="Freeform: Shape 4040">
              <a:extLst>
                <a:ext uri="{FF2B5EF4-FFF2-40B4-BE49-F238E27FC236}">
                  <a16:creationId xmlns:a16="http://schemas.microsoft.com/office/drawing/2014/main" xmlns="" id="{526284E1-3353-40CD-9B39-2A6F8BFFE88A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2" name="Freeform: Shape 4041">
              <a:extLst>
                <a:ext uri="{FF2B5EF4-FFF2-40B4-BE49-F238E27FC236}">
                  <a16:creationId xmlns:a16="http://schemas.microsoft.com/office/drawing/2014/main" xmlns="" id="{4C120F4E-6908-473D-B621-65FE512FAA51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3" name="Freeform: Shape 4042">
              <a:extLst>
                <a:ext uri="{FF2B5EF4-FFF2-40B4-BE49-F238E27FC236}">
                  <a16:creationId xmlns:a16="http://schemas.microsoft.com/office/drawing/2014/main" xmlns="" id="{44408F75-E092-4B28-AB78-60F5AF37B1C4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4" name="Freeform: Shape 4043">
              <a:extLst>
                <a:ext uri="{FF2B5EF4-FFF2-40B4-BE49-F238E27FC236}">
                  <a16:creationId xmlns:a16="http://schemas.microsoft.com/office/drawing/2014/main" xmlns="" id="{EF627EB5-9683-4C86-B5E5-ADD77192FDB4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5" name="Freeform: Shape 4044">
              <a:extLst>
                <a:ext uri="{FF2B5EF4-FFF2-40B4-BE49-F238E27FC236}">
                  <a16:creationId xmlns:a16="http://schemas.microsoft.com/office/drawing/2014/main" xmlns="" id="{98BD638C-63D4-4297-9E0C-F6E9C7A2C2FB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6" name="Freeform: Shape 4045">
              <a:extLst>
                <a:ext uri="{FF2B5EF4-FFF2-40B4-BE49-F238E27FC236}">
                  <a16:creationId xmlns:a16="http://schemas.microsoft.com/office/drawing/2014/main" xmlns="" id="{3F3B13DD-BAD1-4DA0-BC0C-9847C0AD2BE5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7" name="Freeform: Shape 4046">
              <a:extLst>
                <a:ext uri="{FF2B5EF4-FFF2-40B4-BE49-F238E27FC236}">
                  <a16:creationId xmlns:a16="http://schemas.microsoft.com/office/drawing/2014/main" xmlns="" id="{4FDA1F6D-57E6-4444-BB10-706AA4736642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8" name="Freeform: Shape 4047">
              <a:extLst>
                <a:ext uri="{FF2B5EF4-FFF2-40B4-BE49-F238E27FC236}">
                  <a16:creationId xmlns:a16="http://schemas.microsoft.com/office/drawing/2014/main" xmlns="" id="{9EF617C6-E570-47F5-8A5A-DB67DECB64B4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9" name="Freeform: Shape 4048">
              <a:extLst>
                <a:ext uri="{FF2B5EF4-FFF2-40B4-BE49-F238E27FC236}">
                  <a16:creationId xmlns:a16="http://schemas.microsoft.com/office/drawing/2014/main" xmlns="" id="{E55B2D91-73D7-48E7-BB26-018C02FA7C5D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0" name="Freeform: Shape 4049">
              <a:extLst>
                <a:ext uri="{FF2B5EF4-FFF2-40B4-BE49-F238E27FC236}">
                  <a16:creationId xmlns:a16="http://schemas.microsoft.com/office/drawing/2014/main" xmlns="" id="{716A7394-A231-4689-BE93-3F958665E160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1" name="Freeform: Shape 4050">
              <a:extLst>
                <a:ext uri="{FF2B5EF4-FFF2-40B4-BE49-F238E27FC236}">
                  <a16:creationId xmlns:a16="http://schemas.microsoft.com/office/drawing/2014/main" xmlns="" id="{CE081E5C-822B-4CBC-B478-EFC60862E01B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2" name="Freeform: Shape 4051">
              <a:extLst>
                <a:ext uri="{FF2B5EF4-FFF2-40B4-BE49-F238E27FC236}">
                  <a16:creationId xmlns:a16="http://schemas.microsoft.com/office/drawing/2014/main" xmlns="" id="{9CDB3FE7-4E04-432E-97F8-A3185CC945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3" name="Freeform: Shape 4052">
              <a:extLst>
                <a:ext uri="{FF2B5EF4-FFF2-40B4-BE49-F238E27FC236}">
                  <a16:creationId xmlns:a16="http://schemas.microsoft.com/office/drawing/2014/main" xmlns="" id="{FDE63037-75C4-40E0-81A2-810729F25B5F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4" name="Freeform: Shape 4053">
              <a:extLst>
                <a:ext uri="{FF2B5EF4-FFF2-40B4-BE49-F238E27FC236}">
                  <a16:creationId xmlns:a16="http://schemas.microsoft.com/office/drawing/2014/main" xmlns="" id="{3860D1E2-A0CC-46B7-A0A4-5760483CEA00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5" name="Freeform: Shape 4054">
              <a:extLst>
                <a:ext uri="{FF2B5EF4-FFF2-40B4-BE49-F238E27FC236}">
                  <a16:creationId xmlns:a16="http://schemas.microsoft.com/office/drawing/2014/main" xmlns="" id="{95F4A916-8CDA-44B5-B9A2-4FC597DB9D22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6" name="Freeform: Shape 4055">
              <a:extLst>
                <a:ext uri="{FF2B5EF4-FFF2-40B4-BE49-F238E27FC236}">
                  <a16:creationId xmlns:a16="http://schemas.microsoft.com/office/drawing/2014/main" xmlns="" id="{CD575C46-902B-4D95-88BF-E6A8D4D83B0C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7" name="Freeform: Shape 4056">
              <a:extLst>
                <a:ext uri="{FF2B5EF4-FFF2-40B4-BE49-F238E27FC236}">
                  <a16:creationId xmlns:a16="http://schemas.microsoft.com/office/drawing/2014/main" xmlns="" id="{5C80B444-FC54-4B2A-9C98-E09383991240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8" name="Freeform: Shape 4057">
              <a:extLst>
                <a:ext uri="{FF2B5EF4-FFF2-40B4-BE49-F238E27FC236}">
                  <a16:creationId xmlns:a16="http://schemas.microsoft.com/office/drawing/2014/main" xmlns="" id="{09A3286F-491E-41C0-985A-1D6E61E3EBA1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9" name="Freeform: Shape 4058">
              <a:extLst>
                <a:ext uri="{FF2B5EF4-FFF2-40B4-BE49-F238E27FC236}">
                  <a16:creationId xmlns:a16="http://schemas.microsoft.com/office/drawing/2014/main" xmlns="" id="{A1C2B639-70C3-4FC5-8602-0C293908F479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0" name="Freeform: Shape 4059">
              <a:extLst>
                <a:ext uri="{FF2B5EF4-FFF2-40B4-BE49-F238E27FC236}">
                  <a16:creationId xmlns:a16="http://schemas.microsoft.com/office/drawing/2014/main" xmlns="" id="{0E7D7323-F5AE-45A4-8388-17E5E5CA8DFA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1" name="Freeform: Shape 4060">
              <a:extLst>
                <a:ext uri="{FF2B5EF4-FFF2-40B4-BE49-F238E27FC236}">
                  <a16:creationId xmlns:a16="http://schemas.microsoft.com/office/drawing/2014/main" xmlns="" id="{59E3636C-A5FA-4328-A399-88B6E496678D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2" name="Freeform: Shape 4061">
              <a:extLst>
                <a:ext uri="{FF2B5EF4-FFF2-40B4-BE49-F238E27FC236}">
                  <a16:creationId xmlns:a16="http://schemas.microsoft.com/office/drawing/2014/main" xmlns="" id="{15DCF668-8579-4F8E-825F-F85BEF97072D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3" name="Freeform: Shape 4062">
              <a:extLst>
                <a:ext uri="{FF2B5EF4-FFF2-40B4-BE49-F238E27FC236}">
                  <a16:creationId xmlns:a16="http://schemas.microsoft.com/office/drawing/2014/main" xmlns="" id="{D49CB554-15E2-40C4-88AA-E67C7BE85288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4" name="Freeform: Shape 4063">
              <a:extLst>
                <a:ext uri="{FF2B5EF4-FFF2-40B4-BE49-F238E27FC236}">
                  <a16:creationId xmlns:a16="http://schemas.microsoft.com/office/drawing/2014/main" xmlns="" id="{548366AA-1F37-4FB2-980C-4B8322D0191A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5" name="Freeform: Shape 4064">
              <a:extLst>
                <a:ext uri="{FF2B5EF4-FFF2-40B4-BE49-F238E27FC236}">
                  <a16:creationId xmlns:a16="http://schemas.microsoft.com/office/drawing/2014/main" xmlns="" id="{93A5608C-F2FA-4C54-8026-14023E9ED0BD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6" name="Freeform: Shape 4065">
              <a:extLst>
                <a:ext uri="{FF2B5EF4-FFF2-40B4-BE49-F238E27FC236}">
                  <a16:creationId xmlns:a16="http://schemas.microsoft.com/office/drawing/2014/main" xmlns="" id="{A2242043-FEEC-49B8-8FA4-6BD11421E971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7" name="Freeform: Shape 4066">
              <a:extLst>
                <a:ext uri="{FF2B5EF4-FFF2-40B4-BE49-F238E27FC236}">
                  <a16:creationId xmlns:a16="http://schemas.microsoft.com/office/drawing/2014/main" xmlns="" id="{A0D675EC-AD46-496C-98DE-E554E4F1B59A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8" name="Freeform: Shape 4067">
              <a:extLst>
                <a:ext uri="{FF2B5EF4-FFF2-40B4-BE49-F238E27FC236}">
                  <a16:creationId xmlns:a16="http://schemas.microsoft.com/office/drawing/2014/main" xmlns="" id="{DED9F2BF-CB35-462A-8E8F-7FCED805BF1B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9" name="Freeform: Shape 4068">
              <a:extLst>
                <a:ext uri="{FF2B5EF4-FFF2-40B4-BE49-F238E27FC236}">
                  <a16:creationId xmlns:a16="http://schemas.microsoft.com/office/drawing/2014/main" xmlns="" id="{D7E52F05-0AC1-4220-B42B-A494C24F7139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0" name="Freeform: Shape 4069">
              <a:extLst>
                <a:ext uri="{FF2B5EF4-FFF2-40B4-BE49-F238E27FC236}">
                  <a16:creationId xmlns:a16="http://schemas.microsoft.com/office/drawing/2014/main" xmlns="" id="{66C9EC53-1AAA-471F-B46C-460A32B7201E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1" name="Freeform: Shape 4070">
              <a:extLst>
                <a:ext uri="{FF2B5EF4-FFF2-40B4-BE49-F238E27FC236}">
                  <a16:creationId xmlns:a16="http://schemas.microsoft.com/office/drawing/2014/main" xmlns="" id="{CD79155E-D4DF-451C-8911-A852D88950E7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2" name="Freeform: Shape 4071">
              <a:extLst>
                <a:ext uri="{FF2B5EF4-FFF2-40B4-BE49-F238E27FC236}">
                  <a16:creationId xmlns:a16="http://schemas.microsoft.com/office/drawing/2014/main" xmlns="" id="{29EE187B-39EA-4F3D-B38A-3FED51E1F41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3" name="Freeform: Shape 4072">
              <a:extLst>
                <a:ext uri="{FF2B5EF4-FFF2-40B4-BE49-F238E27FC236}">
                  <a16:creationId xmlns:a16="http://schemas.microsoft.com/office/drawing/2014/main" xmlns="" id="{9FEC7920-254E-4973-9D8C-E89B35888910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4" name="Freeform: Shape 4073">
              <a:extLst>
                <a:ext uri="{FF2B5EF4-FFF2-40B4-BE49-F238E27FC236}">
                  <a16:creationId xmlns:a16="http://schemas.microsoft.com/office/drawing/2014/main" xmlns="" id="{0B8CFF7D-19F3-4F18-ACC5-EC85B52394EF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5" name="Freeform: Shape 4074">
              <a:extLst>
                <a:ext uri="{FF2B5EF4-FFF2-40B4-BE49-F238E27FC236}">
                  <a16:creationId xmlns:a16="http://schemas.microsoft.com/office/drawing/2014/main" xmlns="" id="{F9E9A9E4-A8D5-4109-B38D-C69378F0A3A0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6" name="Freeform: Shape 4075">
              <a:extLst>
                <a:ext uri="{FF2B5EF4-FFF2-40B4-BE49-F238E27FC236}">
                  <a16:creationId xmlns:a16="http://schemas.microsoft.com/office/drawing/2014/main" xmlns="" id="{7836CEB5-0D8F-4CBB-8012-C15BC1DCE98F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7" name="Freeform: Shape 4076">
              <a:extLst>
                <a:ext uri="{FF2B5EF4-FFF2-40B4-BE49-F238E27FC236}">
                  <a16:creationId xmlns:a16="http://schemas.microsoft.com/office/drawing/2014/main" xmlns="" id="{DC57F8E2-7240-4755-901C-19B8D911355D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8" name="Freeform: Shape 4077">
              <a:extLst>
                <a:ext uri="{FF2B5EF4-FFF2-40B4-BE49-F238E27FC236}">
                  <a16:creationId xmlns:a16="http://schemas.microsoft.com/office/drawing/2014/main" xmlns="" id="{98D9891D-53F3-49AB-BB32-C5BF69DF09AC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9" name="Freeform: Shape 4078">
              <a:extLst>
                <a:ext uri="{FF2B5EF4-FFF2-40B4-BE49-F238E27FC236}">
                  <a16:creationId xmlns:a16="http://schemas.microsoft.com/office/drawing/2014/main" xmlns="" id="{898A8ED6-89AA-4EBE-A03B-82508D3BFD4B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0" name="Freeform: Shape 4079">
              <a:extLst>
                <a:ext uri="{FF2B5EF4-FFF2-40B4-BE49-F238E27FC236}">
                  <a16:creationId xmlns:a16="http://schemas.microsoft.com/office/drawing/2014/main" xmlns="" id="{2EF6B9B5-F9EB-482A-885B-F0F0DDBD93D2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1" name="Freeform: Shape 4080">
              <a:extLst>
                <a:ext uri="{FF2B5EF4-FFF2-40B4-BE49-F238E27FC236}">
                  <a16:creationId xmlns:a16="http://schemas.microsoft.com/office/drawing/2014/main" xmlns="" id="{32F5F335-2355-44A5-9E7D-DCDDE0FA9CAA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2" name="Freeform: Shape 4081">
              <a:extLst>
                <a:ext uri="{FF2B5EF4-FFF2-40B4-BE49-F238E27FC236}">
                  <a16:creationId xmlns:a16="http://schemas.microsoft.com/office/drawing/2014/main" xmlns="" id="{E0CBDB2D-704B-4FDC-9792-E694E81BCA1C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3" name="Freeform: Shape 4082">
              <a:extLst>
                <a:ext uri="{FF2B5EF4-FFF2-40B4-BE49-F238E27FC236}">
                  <a16:creationId xmlns:a16="http://schemas.microsoft.com/office/drawing/2014/main" xmlns="" id="{395371F4-5503-4DFA-AC2C-763049B233DD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4" name="Freeform: Shape 4083">
              <a:extLst>
                <a:ext uri="{FF2B5EF4-FFF2-40B4-BE49-F238E27FC236}">
                  <a16:creationId xmlns:a16="http://schemas.microsoft.com/office/drawing/2014/main" xmlns="" id="{A1D2F582-F7A6-4985-A6B9-F9E5866F9BF6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5" name="Freeform: Shape 4084">
              <a:extLst>
                <a:ext uri="{FF2B5EF4-FFF2-40B4-BE49-F238E27FC236}">
                  <a16:creationId xmlns:a16="http://schemas.microsoft.com/office/drawing/2014/main" xmlns="" id="{D3AE000D-9793-406F-98DE-10BE96E3D683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6" name="Freeform: Shape 4085">
              <a:extLst>
                <a:ext uri="{FF2B5EF4-FFF2-40B4-BE49-F238E27FC236}">
                  <a16:creationId xmlns:a16="http://schemas.microsoft.com/office/drawing/2014/main" xmlns="" id="{F1BF85CA-42AA-445B-9C3B-4A327A70B2F1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7" name="Freeform: Shape 4086">
              <a:extLst>
                <a:ext uri="{FF2B5EF4-FFF2-40B4-BE49-F238E27FC236}">
                  <a16:creationId xmlns:a16="http://schemas.microsoft.com/office/drawing/2014/main" xmlns="" id="{198680E8-B629-44E7-A793-AABF0D33ECBA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8" name="Freeform: Shape 4087">
              <a:extLst>
                <a:ext uri="{FF2B5EF4-FFF2-40B4-BE49-F238E27FC236}">
                  <a16:creationId xmlns:a16="http://schemas.microsoft.com/office/drawing/2014/main" xmlns="" id="{7CEBC590-82F8-4125-9066-DF3A7F82F580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9" name="Freeform: Shape 4088">
              <a:extLst>
                <a:ext uri="{FF2B5EF4-FFF2-40B4-BE49-F238E27FC236}">
                  <a16:creationId xmlns:a16="http://schemas.microsoft.com/office/drawing/2014/main" xmlns="" id="{1BAC7704-4475-4B2B-AF85-4F48A484DAFD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0" name="Freeform: Shape 4089">
              <a:extLst>
                <a:ext uri="{FF2B5EF4-FFF2-40B4-BE49-F238E27FC236}">
                  <a16:creationId xmlns:a16="http://schemas.microsoft.com/office/drawing/2014/main" xmlns="" id="{CC81E232-0AA2-4AD8-B611-8F41C1D02DF4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1" name="Freeform: Shape 4090">
              <a:extLst>
                <a:ext uri="{FF2B5EF4-FFF2-40B4-BE49-F238E27FC236}">
                  <a16:creationId xmlns:a16="http://schemas.microsoft.com/office/drawing/2014/main" xmlns="" id="{8B5E6DC6-F4A3-4BFE-9730-224B2DCC2293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2" name="Freeform: Shape 4091">
              <a:extLst>
                <a:ext uri="{FF2B5EF4-FFF2-40B4-BE49-F238E27FC236}">
                  <a16:creationId xmlns:a16="http://schemas.microsoft.com/office/drawing/2014/main" xmlns="" id="{D260B2CC-C19F-4028-A95C-B984D10FBBAD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3" name="Freeform: Shape 4092">
              <a:extLst>
                <a:ext uri="{FF2B5EF4-FFF2-40B4-BE49-F238E27FC236}">
                  <a16:creationId xmlns:a16="http://schemas.microsoft.com/office/drawing/2014/main" xmlns="" id="{37A609A8-85BF-4E15-836B-5F8F07587425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4" name="Freeform: Shape 4093">
              <a:extLst>
                <a:ext uri="{FF2B5EF4-FFF2-40B4-BE49-F238E27FC236}">
                  <a16:creationId xmlns:a16="http://schemas.microsoft.com/office/drawing/2014/main" xmlns="" id="{3D51BE14-1510-4999-A298-20AEC503649E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5" name="Freeform: Shape 4094">
              <a:extLst>
                <a:ext uri="{FF2B5EF4-FFF2-40B4-BE49-F238E27FC236}">
                  <a16:creationId xmlns:a16="http://schemas.microsoft.com/office/drawing/2014/main" xmlns="" id="{ECDF787B-02D5-470B-AD3B-D11D7C7C5F7C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6" name="Freeform: Shape 4095">
              <a:extLst>
                <a:ext uri="{FF2B5EF4-FFF2-40B4-BE49-F238E27FC236}">
                  <a16:creationId xmlns:a16="http://schemas.microsoft.com/office/drawing/2014/main" xmlns="" id="{59737DB2-F372-4EED-85D2-E11EB401DB9B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7" name="Freeform: Shape 4096">
              <a:extLst>
                <a:ext uri="{FF2B5EF4-FFF2-40B4-BE49-F238E27FC236}">
                  <a16:creationId xmlns:a16="http://schemas.microsoft.com/office/drawing/2014/main" xmlns="" id="{FC19AC4E-B6ED-4855-A5E5-87652B3506AC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8" name="Freeform: Shape 4097">
              <a:extLst>
                <a:ext uri="{FF2B5EF4-FFF2-40B4-BE49-F238E27FC236}">
                  <a16:creationId xmlns:a16="http://schemas.microsoft.com/office/drawing/2014/main" xmlns="" id="{FF9DDC12-5C28-4808-BD47-68B7AB72C65A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9" name="Freeform: Shape 4098">
              <a:extLst>
                <a:ext uri="{FF2B5EF4-FFF2-40B4-BE49-F238E27FC236}">
                  <a16:creationId xmlns:a16="http://schemas.microsoft.com/office/drawing/2014/main" xmlns="" id="{B955466F-9C80-44C2-9AB3-DECC672D6979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0" name="Freeform: Shape 4099">
              <a:extLst>
                <a:ext uri="{FF2B5EF4-FFF2-40B4-BE49-F238E27FC236}">
                  <a16:creationId xmlns:a16="http://schemas.microsoft.com/office/drawing/2014/main" xmlns="" id="{1F6B5E9E-074C-4CD1-A6D3-D875DA7851D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1" name="Freeform: Shape 4100">
              <a:extLst>
                <a:ext uri="{FF2B5EF4-FFF2-40B4-BE49-F238E27FC236}">
                  <a16:creationId xmlns:a16="http://schemas.microsoft.com/office/drawing/2014/main" xmlns="" id="{E86F080B-82F0-4E2F-B07A-8A6379DB5694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2" name="Freeform: Shape 4101">
              <a:extLst>
                <a:ext uri="{FF2B5EF4-FFF2-40B4-BE49-F238E27FC236}">
                  <a16:creationId xmlns:a16="http://schemas.microsoft.com/office/drawing/2014/main" xmlns="" id="{5B6AD088-6C90-4639-AA8E-EB12330E1B0A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3" name="Freeform: Shape 4102">
              <a:extLst>
                <a:ext uri="{FF2B5EF4-FFF2-40B4-BE49-F238E27FC236}">
                  <a16:creationId xmlns:a16="http://schemas.microsoft.com/office/drawing/2014/main" xmlns="" id="{E660C408-22C0-493C-AF75-F25E8DE8F2BC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4" name="Freeform: Shape 4103">
              <a:extLst>
                <a:ext uri="{FF2B5EF4-FFF2-40B4-BE49-F238E27FC236}">
                  <a16:creationId xmlns:a16="http://schemas.microsoft.com/office/drawing/2014/main" xmlns="" id="{14B5BE0F-CF39-4424-9EFC-D2238C8C54DA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5" name="Freeform: Shape 4104">
              <a:extLst>
                <a:ext uri="{FF2B5EF4-FFF2-40B4-BE49-F238E27FC236}">
                  <a16:creationId xmlns:a16="http://schemas.microsoft.com/office/drawing/2014/main" xmlns="" id="{09A82E24-370C-4869-80CF-1B07D05C61F8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6" name="Freeform: Shape 4105">
              <a:extLst>
                <a:ext uri="{FF2B5EF4-FFF2-40B4-BE49-F238E27FC236}">
                  <a16:creationId xmlns:a16="http://schemas.microsoft.com/office/drawing/2014/main" xmlns="" id="{58C141F7-7C08-462E-A6F9-CC68348177C5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7" name="Freeform: Shape 4106">
              <a:extLst>
                <a:ext uri="{FF2B5EF4-FFF2-40B4-BE49-F238E27FC236}">
                  <a16:creationId xmlns:a16="http://schemas.microsoft.com/office/drawing/2014/main" xmlns="" id="{031B315E-552C-44F5-86D1-8489DF4D97BD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8" name="Freeform: Shape 4107">
              <a:extLst>
                <a:ext uri="{FF2B5EF4-FFF2-40B4-BE49-F238E27FC236}">
                  <a16:creationId xmlns:a16="http://schemas.microsoft.com/office/drawing/2014/main" xmlns="" id="{AD0C8BF6-6553-41FF-A811-85CD64339975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9" name="Freeform: Shape 4108">
              <a:extLst>
                <a:ext uri="{FF2B5EF4-FFF2-40B4-BE49-F238E27FC236}">
                  <a16:creationId xmlns:a16="http://schemas.microsoft.com/office/drawing/2014/main" xmlns="" id="{A4360AF7-B410-4A9E-BF78-48F25373205C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0" name="Freeform: Shape 4109">
              <a:extLst>
                <a:ext uri="{FF2B5EF4-FFF2-40B4-BE49-F238E27FC236}">
                  <a16:creationId xmlns:a16="http://schemas.microsoft.com/office/drawing/2014/main" xmlns="" id="{17AB762A-D73B-45B9-B89C-F0DEB04D56C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1" name="Freeform: Shape 4110">
              <a:extLst>
                <a:ext uri="{FF2B5EF4-FFF2-40B4-BE49-F238E27FC236}">
                  <a16:creationId xmlns:a16="http://schemas.microsoft.com/office/drawing/2014/main" xmlns="" id="{23BEDAA0-9576-4DF6-81D7-380ED9AAC81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2" name="Freeform: Shape 4111">
              <a:extLst>
                <a:ext uri="{FF2B5EF4-FFF2-40B4-BE49-F238E27FC236}">
                  <a16:creationId xmlns:a16="http://schemas.microsoft.com/office/drawing/2014/main" xmlns="" id="{68E99BBE-3116-44C0-A458-EA6171CE6A59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3" name="Freeform: Shape 4112">
              <a:extLst>
                <a:ext uri="{FF2B5EF4-FFF2-40B4-BE49-F238E27FC236}">
                  <a16:creationId xmlns:a16="http://schemas.microsoft.com/office/drawing/2014/main" xmlns="" id="{920627C8-8556-4FE3-89EA-5A5C8D33AFFE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4" name="Freeform: Shape 4113">
              <a:extLst>
                <a:ext uri="{FF2B5EF4-FFF2-40B4-BE49-F238E27FC236}">
                  <a16:creationId xmlns:a16="http://schemas.microsoft.com/office/drawing/2014/main" xmlns="" id="{DE5766DD-4069-44E5-A48C-D92C6C266D79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5" name="Freeform: Shape 4114">
              <a:extLst>
                <a:ext uri="{FF2B5EF4-FFF2-40B4-BE49-F238E27FC236}">
                  <a16:creationId xmlns:a16="http://schemas.microsoft.com/office/drawing/2014/main" xmlns="" id="{882AFB26-114A-4781-AF64-D48481E852A9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6" name="Freeform: Shape 4115">
              <a:extLst>
                <a:ext uri="{FF2B5EF4-FFF2-40B4-BE49-F238E27FC236}">
                  <a16:creationId xmlns:a16="http://schemas.microsoft.com/office/drawing/2014/main" xmlns="" id="{FC78808F-E5AB-4443-ACAE-31C9F9B1F580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7" name="Freeform: Shape 4116">
              <a:extLst>
                <a:ext uri="{FF2B5EF4-FFF2-40B4-BE49-F238E27FC236}">
                  <a16:creationId xmlns:a16="http://schemas.microsoft.com/office/drawing/2014/main" xmlns="" id="{DA56D9BB-29B1-4287-8CBC-CC0B078FCB52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8" name="Freeform: Shape 4117">
              <a:extLst>
                <a:ext uri="{FF2B5EF4-FFF2-40B4-BE49-F238E27FC236}">
                  <a16:creationId xmlns:a16="http://schemas.microsoft.com/office/drawing/2014/main" xmlns="" id="{617A99E1-3DD6-4C6B-9BD7-7F6B5A4039F5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9" name="Freeform: Shape 4118">
              <a:extLst>
                <a:ext uri="{FF2B5EF4-FFF2-40B4-BE49-F238E27FC236}">
                  <a16:creationId xmlns:a16="http://schemas.microsoft.com/office/drawing/2014/main" xmlns="" id="{2692A119-0F7A-45A5-92EB-69E96BA99DB7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0" name="Freeform: Shape 4119">
              <a:extLst>
                <a:ext uri="{FF2B5EF4-FFF2-40B4-BE49-F238E27FC236}">
                  <a16:creationId xmlns:a16="http://schemas.microsoft.com/office/drawing/2014/main" xmlns="" id="{DF9CA454-2315-4F23-AB5F-4904EB3928E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1" name="Freeform: Shape 4120">
              <a:extLst>
                <a:ext uri="{FF2B5EF4-FFF2-40B4-BE49-F238E27FC236}">
                  <a16:creationId xmlns:a16="http://schemas.microsoft.com/office/drawing/2014/main" xmlns="" id="{B34AFDC7-058D-49C9-AA9F-247CFBA458DF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2" name="Freeform: Shape 4121">
              <a:extLst>
                <a:ext uri="{FF2B5EF4-FFF2-40B4-BE49-F238E27FC236}">
                  <a16:creationId xmlns:a16="http://schemas.microsoft.com/office/drawing/2014/main" xmlns="" id="{C13AFEA3-D043-4362-AFE4-67280A956CC9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3" name="Freeform: Shape 4122">
              <a:extLst>
                <a:ext uri="{FF2B5EF4-FFF2-40B4-BE49-F238E27FC236}">
                  <a16:creationId xmlns:a16="http://schemas.microsoft.com/office/drawing/2014/main" xmlns="" id="{689CE32F-BFB9-4DAE-B41E-88C999008763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4" name="Freeform: Shape 4123">
              <a:extLst>
                <a:ext uri="{FF2B5EF4-FFF2-40B4-BE49-F238E27FC236}">
                  <a16:creationId xmlns:a16="http://schemas.microsoft.com/office/drawing/2014/main" xmlns="" id="{64FDE84D-3D93-4F50-B316-6C0AE147149B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5" name="Freeform: Shape 4124">
              <a:extLst>
                <a:ext uri="{FF2B5EF4-FFF2-40B4-BE49-F238E27FC236}">
                  <a16:creationId xmlns:a16="http://schemas.microsoft.com/office/drawing/2014/main" xmlns="" id="{59343FEC-15A8-4D9B-B1B7-F9BD8FF2995B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6" name="Freeform: Shape 4125">
              <a:extLst>
                <a:ext uri="{FF2B5EF4-FFF2-40B4-BE49-F238E27FC236}">
                  <a16:creationId xmlns:a16="http://schemas.microsoft.com/office/drawing/2014/main" xmlns="" id="{9CB1DBA5-C6FC-4E8E-9000-9C649F1C649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7" name="Freeform: Shape 4126">
              <a:extLst>
                <a:ext uri="{FF2B5EF4-FFF2-40B4-BE49-F238E27FC236}">
                  <a16:creationId xmlns:a16="http://schemas.microsoft.com/office/drawing/2014/main" xmlns="" id="{0CE11552-CF28-4276-943A-2C4247141A50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8" name="Freeform: Shape 4127">
              <a:extLst>
                <a:ext uri="{FF2B5EF4-FFF2-40B4-BE49-F238E27FC236}">
                  <a16:creationId xmlns:a16="http://schemas.microsoft.com/office/drawing/2014/main" xmlns="" id="{B9F7CB66-732C-4756-A419-478682BD1A20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9" name="Freeform: Shape 4128">
              <a:extLst>
                <a:ext uri="{FF2B5EF4-FFF2-40B4-BE49-F238E27FC236}">
                  <a16:creationId xmlns:a16="http://schemas.microsoft.com/office/drawing/2014/main" xmlns="" id="{9AAB519D-3DE2-49CF-9BD7-7A07C1EFB6E4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0" name="Freeform: Shape 4129">
              <a:extLst>
                <a:ext uri="{FF2B5EF4-FFF2-40B4-BE49-F238E27FC236}">
                  <a16:creationId xmlns:a16="http://schemas.microsoft.com/office/drawing/2014/main" xmlns="" id="{C8B2E0A3-286B-41A7-B1AB-41A6B4827987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1" name="Freeform: Shape 4130">
              <a:extLst>
                <a:ext uri="{FF2B5EF4-FFF2-40B4-BE49-F238E27FC236}">
                  <a16:creationId xmlns:a16="http://schemas.microsoft.com/office/drawing/2014/main" xmlns="" id="{85840447-7E5A-4994-9DCA-76B9F52C8193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2" name="Freeform: Shape 4131">
              <a:extLst>
                <a:ext uri="{FF2B5EF4-FFF2-40B4-BE49-F238E27FC236}">
                  <a16:creationId xmlns:a16="http://schemas.microsoft.com/office/drawing/2014/main" xmlns="" id="{C514B4A1-7EC4-4DD0-B4E8-2CE64E17B31D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3" name="Freeform: Shape 4132">
              <a:extLst>
                <a:ext uri="{FF2B5EF4-FFF2-40B4-BE49-F238E27FC236}">
                  <a16:creationId xmlns:a16="http://schemas.microsoft.com/office/drawing/2014/main" xmlns="" id="{B156BCD7-1633-4B84-96E9-7B35E93F6C88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4" name="Freeform: Shape 4133">
              <a:extLst>
                <a:ext uri="{FF2B5EF4-FFF2-40B4-BE49-F238E27FC236}">
                  <a16:creationId xmlns:a16="http://schemas.microsoft.com/office/drawing/2014/main" xmlns="" id="{539C9C61-6ED4-4A73-9BF1-2B8C2C55554F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5" name="Freeform: Shape 4134">
              <a:extLst>
                <a:ext uri="{FF2B5EF4-FFF2-40B4-BE49-F238E27FC236}">
                  <a16:creationId xmlns:a16="http://schemas.microsoft.com/office/drawing/2014/main" xmlns="" id="{2103C23B-559D-46CE-9833-12E808CAFAF6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6" name="Freeform: Shape 4135">
              <a:extLst>
                <a:ext uri="{FF2B5EF4-FFF2-40B4-BE49-F238E27FC236}">
                  <a16:creationId xmlns:a16="http://schemas.microsoft.com/office/drawing/2014/main" xmlns="" id="{5A1DA868-A3F3-4BC6-8322-1B30E902077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7" name="Freeform: Shape 4136">
              <a:extLst>
                <a:ext uri="{FF2B5EF4-FFF2-40B4-BE49-F238E27FC236}">
                  <a16:creationId xmlns:a16="http://schemas.microsoft.com/office/drawing/2014/main" xmlns="" id="{D22B4A5E-71A6-4310-91A8-D96FA031EBC6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8" name="Freeform: Shape 4137">
              <a:extLst>
                <a:ext uri="{FF2B5EF4-FFF2-40B4-BE49-F238E27FC236}">
                  <a16:creationId xmlns:a16="http://schemas.microsoft.com/office/drawing/2014/main" xmlns="" id="{3C49A585-4F98-4695-A81A-90B3C77A6C35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9" name="Freeform: Shape 4138">
              <a:extLst>
                <a:ext uri="{FF2B5EF4-FFF2-40B4-BE49-F238E27FC236}">
                  <a16:creationId xmlns:a16="http://schemas.microsoft.com/office/drawing/2014/main" xmlns="" id="{38949F6C-F2D4-4C92-BB11-3AEFEEF2F963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0" name="Freeform: Shape 4139">
              <a:extLst>
                <a:ext uri="{FF2B5EF4-FFF2-40B4-BE49-F238E27FC236}">
                  <a16:creationId xmlns:a16="http://schemas.microsoft.com/office/drawing/2014/main" xmlns="" id="{2526DA8B-8D27-4FA4-9E89-B1331F9FDA34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1" name="Freeform: Shape 4140">
              <a:extLst>
                <a:ext uri="{FF2B5EF4-FFF2-40B4-BE49-F238E27FC236}">
                  <a16:creationId xmlns:a16="http://schemas.microsoft.com/office/drawing/2014/main" xmlns="" id="{34FFFFCD-2DD7-445A-8EB9-333E82AC0FB9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2" name="Freeform: Shape 4141">
              <a:extLst>
                <a:ext uri="{FF2B5EF4-FFF2-40B4-BE49-F238E27FC236}">
                  <a16:creationId xmlns:a16="http://schemas.microsoft.com/office/drawing/2014/main" xmlns="" id="{4986F6CD-95F9-4EDC-A497-057FC083D88B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3" name="Freeform: Shape 4142">
              <a:extLst>
                <a:ext uri="{FF2B5EF4-FFF2-40B4-BE49-F238E27FC236}">
                  <a16:creationId xmlns:a16="http://schemas.microsoft.com/office/drawing/2014/main" xmlns="" id="{7C75F0F6-D899-49B4-B9C6-DB705BFF598F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4" name="Freeform: Shape 4143">
              <a:extLst>
                <a:ext uri="{FF2B5EF4-FFF2-40B4-BE49-F238E27FC236}">
                  <a16:creationId xmlns:a16="http://schemas.microsoft.com/office/drawing/2014/main" xmlns="" id="{6FF89976-80F8-4F32-8F78-BD72C286B703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5" name="Freeform: Shape 4144">
              <a:extLst>
                <a:ext uri="{FF2B5EF4-FFF2-40B4-BE49-F238E27FC236}">
                  <a16:creationId xmlns:a16="http://schemas.microsoft.com/office/drawing/2014/main" xmlns="" id="{A6B6FF8A-0402-4E60-8EB8-9717B31727A4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6" name="Freeform: Shape 4145">
              <a:extLst>
                <a:ext uri="{FF2B5EF4-FFF2-40B4-BE49-F238E27FC236}">
                  <a16:creationId xmlns:a16="http://schemas.microsoft.com/office/drawing/2014/main" xmlns="" id="{C16E730D-B3BD-49AD-BC85-D12FA4586EC4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7" name="Freeform: Shape 4146">
              <a:extLst>
                <a:ext uri="{FF2B5EF4-FFF2-40B4-BE49-F238E27FC236}">
                  <a16:creationId xmlns:a16="http://schemas.microsoft.com/office/drawing/2014/main" xmlns="" id="{ACE60D28-DCF0-424A-BB00-9C6588198EA3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8" name="Freeform: Shape 4147">
              <a:extLst>
                <a:ext uri="{FF2B5EF4-FFF2-40B4-BE49-F238E27FC236}">
                  <a16:creationId xmlns:a16="http://schemas.microsoft.com/office/drawing/2014/main" xmlns="" id="{8B468645-DC29-4E05-A6F7-027A5A74F13B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9" name="Freeform: Shape 4148">
              <a:extLst>
                <a:ext uri="{FF2B5EF4-FFF2-40B4-BE49-F238E27FC236}">
                  <a16:creationId xmlns:a16="http://schemas.microsoft.com/office/drawing/2014/main" xmlns="" id="{883AA7F9-FC32-4E64-A820-794BE0E7D96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0" name="Freeform: Shape 4149">
              <a:extLst>
                <a:ext uri="{FF2B5EF4-FFF2-40B4-BE49-F238E27FC236}">
                  <a16:creationId xmlns:a16="http://schemas.microsoft.com/office/drawing/2014/main" xmlns="" id="{1056C581-205E-4E9E-B216-EEE2979E8AA9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1" name="Freeform: Shape 4150">
              <a:extLst>
                <a:ext uri="{FF2B5EF4-FFF2-40B4-BE49-F238E27FC236}">
                  <a16:creationId xmlns:a16="http://schemas.microsoft.com/office/drawing/2014/main" xmlns="" id="{0D630E27-E4F9-45CF-B500-1B2D50E56A67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2" name="Freeform: Shape 4151">
              <a:extLst>
                <a:ext uri="{FF2B5EF4-FFF2-40B4-BE49-F238E27FC236}">
                  <a16:creationId xmlns:a16="http://schemas.microsoft.com/office/drawing/2014/main" xmlns="" id="{10F57A6B-C508-4216-B737-CF5AF1869759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3" name="Freeform: Shape 4152">
              <a:extLst>
                <a:ext uri="{FF2B5EF4-FFF2-40B4-BE49-F238E27FC236}">
                  <a16:creationId xmlns:a16="http://schemas.microsoft.com/office/drawing/2014/main" xmlns="" id="{A05CA260-71E3-4FC5-9A22-F5503F1ECEA9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4" name="Freeform: Shape 4153">
              <a:extLst>
                <a:ext uri="{FF2B5EF4-FFF2-40B4-BE49-F238E27FC236}">
                  <a16:creationId xmlns:a16="http://schemas.microsoft.com/office/drawing/2014/main" xmlns="" id="{4E2C6ACE-FB28-46A9-B743-6C2F9362A94C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5" name="Freeform: Shape 4154">
              <a:extLst>
                <a:ext uri="{FF2B5EF4-FFF2-40B4-BE49-F238E27FC236}">
                  <a16:creationId xmlns:a16="http://schemas.microsoft.com/office/drawing/2014/main" xmlns="" id="{B9FD8939-A20B-490E-8FB1-A1438B7B1927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6" name="Freeform: Shape 4155">
              <a:extLst>
                <a:ext uri="{FF2B5EF4-FFF2-40B4-BE49-F238E27FC236}">
                  <a16:creationId xmlns:a16="http://schemas.microsoft.com/office/drawing/2014/main" xmlns="" id="{04C6DBEE-BCED-4F8F-876A-175328B5D290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7" name="Freeform: Shape 4156">
              <a:extLst>
                <a:ext uri="{FF2B5EF4-FFF2-40B4-BE49-F238E27FC236}">
                  <a16:creationId xmlns:a16="http://schemas.microsoft.com/office/drawing/2014/main" xmlns="" id="{8DBBD395-3264-4AFE-A5F6-3093449899D0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8" name="Freeform: Shape 4157">
              <a:extLst>
                <a:ext uri="{FF2B5EF4-FFF2-40B4-BE49-F238E27FC236}">
                  <a16:creationId xmlns:a16="http://schemas.microsoft.com/office/drawing/2014/main" xmlns="" id="{4B5D3D34-76FB-4ED0-9E3A-30FFB48B9EEB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9" name="Freeform: Shape 4158">
              <a:extLst>
                <a:ext uri="{FF2B5EF4-FFF2-40B4-BE49-F238E27FC236}">
                  <a16:creationId xmlns:a16="http://schemas.microsoft.com/office/drawing/2014/main" xmlns="" id="{2F40AF2B-3F9B-4EB6-A1D0-1A8176B360C9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0" name="Freeform: Shape 4159">
              <a:extLst>
                <a:ext uri="{FF2B5EF4-FFF2-40B4-BE49-F238E27FC236}">
                  <a16:creationId xmlns:a16="http://schemas.microsoft.com/office/drawing/2014/main" xmlns="" id="{7FDD5DC9-C8FA-4C75-8357-DB95A93D0424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1" name="Freeform: Shape 4160">
              <a:extLst>
                <a:ext uri="{FF2B5EF4-FFF2-40B4-BE49-F238E27FC236}">
                  <a16:creationId xmlns:a16="http://schemas.microsoft.com/office/drawing/2014/main" xmlns="" id="{6F717B85-E706-47B2-BA8E-30D0BFC711BB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2" name="Freeform: Shape 4161">
              <a:extLst>
                <a:ext uri="{FF2B5EF4-FFF2-40B4-BE49-F238E27FC236}">
                  <a16:creationId xmlns:a16="http://schemas.microsoft.com/office/drawing/2014/main" xmlns="" id="{C74BD971-BD9C-45AE-A35B-4BCCE06502F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3" name="Freeform: Shape 4162">
              <a:extLst>
                <a:ext uri="{FF2B5EF4-FFF2-40B4-BE49-F238E27FC236}">
                  <a16:creationId xmlns:a16="http://schemas.microsoft.com/office/drawing/2014/main" xmlns="" id="{14B7ABCD-60C1-4290-8153-7C4D8A0B8CC6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4" name="Freeform: Shape 4163">
              <a:extLst>
                <a:ext uri="{FF2B5EF4-FFF2-40B4-BE49-F238E27FC236}">
                  <a16:creationId xmlns:a16="http://schemas.microsoft.com/office/drawing/2014/main" xmlns="" id="{6D899557-9A26-4FB2-99ED-0E8431A2F3AF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5" name="Freeform: Shape 4164">
              <a:extLst>
                <a:ext uri="{FF2B5EF4-FFF2-40B4-BE49-F238E27FC236}">
                  <a16:creationId xmlns:a16="http://schemas.microsoft.com/office/drawing/2014/main" xmlns="" id="{AF612C95-6985-4577-B9C6-583C5FE0E5F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6" name="Freeform: Shape 4165">
              <a:extLst>
                <a:ext uri="{FF2B5EF4-FFF2-40B4-BE49-F238E27FC236}">
                  <a16:creationId xmlns:a16="http://schemas.microsoft.com/office/drawing/2014/main" xmlns="" id="{2C0A0648-CEC8-41D3-AF5C-25E2A6994508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7" name="Freeform: Shape 4166">
              <a:extLst>
                <a:ext uri="{FF2B5EF4-FFF2-40B4-BE49-F238E27FC236}">
                  <a16:creationId xmlns:a16="http://schemas.microsoft.com/office/drawing/2014/main" xmlns="" id="{9FA9A032-D7E3-4F12-B357-2DE85A4CA09F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8" name="Freeform: Shape 4167">
              <a:extLst>
                <a:ext uri="{FF2B5EF4-FFF2-40B4-BE49-F238E27FC236}">
                  <a16:creationId xmlns:a16="http://schemas.microsoft.com/office/drawing/2014/main" xmlns="" id="{4FB27DE9-81EF-4441-AAF5-C9E3C16835BC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9" name="Freeform: Shape 4168">
              <a:extLst>
                <a:ext uri="{FF2B5EF4-FFF2-40B4-BE49-F238E27FC236}">
                  <a16:creationId xmlns:a16="http://schemas.microsoft.com/office/drawing/2014/main" xmlns="" id="{DEAE7BE8-42B7-4EA6-96E3-35E4D7CABCC8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0" name="Freeform: Shape 4169">
              <a:extLst>
                <a:ext uri="{FF2B5EF4-FFF2-40B4-BE49-F238E27FC236}">
                  <a16:creationId xmlns:a16="http://schemas.microsoft.com/office/drawing/2014/main" xmlns="" id="{BF5FDED3-CD69-4CA8-B22C-B4A0CB6F3805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1" name="Freeform: Shape 4170">
              <a:extLst>
                <a:ext uri="{FF2B5EF4-FFF2-40B4-BE49-F238E27FC236}">
                  <a16:creationId xmlns:a16="http://schemas.microsoft.com/office/drawing/2014/main" xmlns="" id="{6B44B394-5B8F-401B-96EB-C6616DE0B395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2" name="Freeform: Shape 4171">
              <a:extLst>
                <a:ext uri="{FF2B5EF4-FFF2-40B4-BE49-F238E27FC236}">
                  <a16:creationId xmlns:a16="http://schemas.microsoft.com/office/drawing/2014/main" xmlns="" id="{B9C29286-C8BA-4692-B7FC-B1F55D4BD598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3" name="Freeform: Shape 4172">
              <a:extLst>
                <a:ext uri="{FF2B5EF4-FFF2-40B4-BE49-F238E27FC236}">
                  <a16:creationId xmlns:a16="http://schemas.microsoft.com/office/drawing/2014/main" xmlns="" id="{48939094-5542-4A80-87E8-6D1FB33191B8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4" name="Freeform: Shape 4173">
              <a:extLst>
                <a:ext uri="{FF2B5EF4-FFF2-40B4-BE49-F238E27FC236}">
                  <a16:creationId xmlns:a16="http://schemas.microsoft.com/office/drawing/2014/main" xmlns="" id="{9541CDC6-AD38-49FB-9353-8EF02239431E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5" name="Freeform: Shape 4174">
              <a:extLst>
                <a:ext uri="{FF2B5EF4-FFF2-40B4-BE49-F238E27FC236}">
                  <a16:creationId xmlns:a16="http://schemas.microsoft.com/office/drawing/2014/main" xmlns="" id="{762D565A-C2DE-4A93-B1E1-F2B71ED60041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6" name="Freeform: Shape 4175">
              <a:extLst>
                <a:ext uri="{FF2B5EF4-FFF2-40B4-BE49-F238E27FC236}">
                  <a16:creationId xmlns:a16="http://schemas.microsoft.com/office/drawing/2014/main" xmlns="" id="{2310B5D5-5EDD-49BA-885F-919EDD9867B5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7" name="Freeform: Shape 4176">
              <a:extLst>
                <a:ext uri="{FF2B5EF4-FFF2-40B4-BE49-F238E27FC236}">
                  <a16:creationId xmlns:a16="http://schemas.microsoft.com/office/drawing/2014/main" xmlns="" id="{5EA911DD-800F-468A-A68B-21C7E0DF8206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8" name="Freeform: Shape 4177">
              <a:extLst>
                <a:ext uri="{FF2B5EF4-FFF2-40B4-BE49-F238E27FC236}">
                  <a16:creationId xmlns:a16="http://schemas.microsoft.com/office/drawing/2014/main" xmlns="" id="{3AF9624E-3F40-45F6-A4D4-84E9C73F4881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9" name="Freeform: Shape 4178">
              <a:extLst>
                <a:ext uri="{FF2B5EF4-FFF2-40B4-BE49-F238E27FC236}">
                  <a16:creationId xmlns:a16="http://schemas.microsoft.com/office/drawing/2014/main" xmlns="" id="{BE159363-1FD5-4989-B1A4-476F1D5229F7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0" name="Freeform: Shape 4179">
              <a:extLst>
                <a:ext uri="{FF2B5EF4-FFF2-40B4-BE49-F238E27FC236}">
                  <a16:creationId xmlns:a16="http://schemas.microsoft.com/office/drawing/2014/main" xmlns="" id="{CFFDDE32-F831-4923-9E0A-575E08DE3582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1" name="Freeform: Shape 4180">
              <a:extLst>
                <a:ext uri="{FF2B5EF4-FFF2-40B4-BE49-F238E27FC236}">
                  <a16:creationId xmlns:a16="http://schemas.microsoft.com/office/drawing/2014/main" xmlns="" id="{098FE703-32F5-4D28-924A-2B693A57DD61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2" name="Freeform: Shape 4181">
              <a:extLst>
                <a:ext uri="{FF2B5EF4-FFF2-40B4-BE49-F238E27FC236}">
                  <a16:creationId xmlns:a16="http://schemas.microsoft.com/office/drawing/2014/main" xmlns="" id="{1C01F8F3-2C3C-4C43-B39A-1D3F458AFCC7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3" name="Freeform: Shape 4182">
              <a:extLst>
                <a:ext uri="{FF2B5EF4-FFF2-40B4-BE49-F238E27FC236}">
                  <a16:creationId xmlns:a16="http://schemas.microsoft.com/office/drawing/2014/main" xmlns="" id="{60185512-E988-44D0-8A47-079A7EE1C136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4" name="Freeform: Shape 4183">
              <a:extLst>
                <a:ext uri="{FF2B5EF4-FFF2-40B4-BE49-F238E27FC236}">
                  <a16:creationId xmlns:a16="http://schemas.microsoft.com/office/drawing/2014/main" xmlns="" id="{9D887687-A68A-4E65-9771-8D6A54A2E261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5" name="Freeform: Shape 4184">
              <a:extLst>
                <a:ext uri="{FF2B5EF4-FFF2-40B4-BE49-F238E27FC236}">
                  <a16:creationId xmlns:a16="http://schemas.microsoft.com/office/drawing/2014/main" xmlns="" id="{297E879B-FBB5-4834-B906-FBBC364E1BA3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6" name="Freeform: Shape 4185">
              <a:extLst>
                <a:ext uri="{FF2B5EF4-FFF2-40B4-BE49-F238E27FC236}">
                  <a16:creationId xmlns:a16="http://schemas.microsoft.com/office/drawing/2014/main" xmlns="" id="{97ACDD9A-EF64-4279-A81D-7F6843ADE6CE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7" name="Freeform: Shape 4186">
              <a:extLst>
                <a:ext uri="{FF2B5EF4-FFF2-40B4-BE49-F238E27FC236}">
                  <a16:creationId xmlns:a16="http://schemas.microsoft.com/office/drawing/2014/main" xmlns="" id="{2271E6F0-CB61-47B4-85B9-EA4657B30638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8" name="Freeform: Shape 4187">
              <a:extLst>
                <a:ext uri="{FF2B5EF4-FFF2-40B4-BE49-F238E27FC236}">
                  <a16:creationId xmlns:a16="http://schemas.microsoft.com/office/drawing/2014/main" xmlns="" id="{26ABED9B-47CC-4F29-8BD2-BCF64D8EEB95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9" name="Freeform: Shape 4188">
              <a:extLst>
                <a:ext uri="{FF2B5EF4-FFF2-40B4-BE49-F238E27FC236}">
                  <a16:creationId xmlns:a16="http://schemas.microsoft.com/office/drawing/2014/main" xmlns="" id="{6C306C98-E1C1-4375-9448-6D30BC3D8D32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0" name="Freeform: Shape 4189">
              <a:extLst>
                <a:ext uri="{FF2B5EF4-FFF2-40B4-BE49-F238E27FC236}">
                  <a16:creationId xmlns:a16="http://schemas.microsoft.com/office/drawing/2014/main" xmlns="" id="{3E2CC3EC-55FE-4BE6-8289-74F3167B3806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1" name="Freeform: Shape 4190">
              <a:extLst>
                <a:ext uri="{FF2B5EF4-FFF2-40B4-BE49-F238E27FC236}">
                  <a16:creationId xmlns:a16="http://schemas.microsoft.com/office/drawing/2014/main" xmlns="" id="{00E54F43-F6B6-4C72-B54C-0EB968D72CF1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2" name="Freeform: Shape 4191">
              <a:extLst>
                <a:ext uri="{FF2B5EF4-FFF2-40B4-BE49-F238E27FC236}">
                  <a16:creationId xmlns:a16="http://schemas.microsoft.com/office/drawing/2014/main" xmlns="" id="{EECB1410-79EC-4A3C-825A-844095F35CC5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3" name="Freeform: Shape 4192">
              <a:extLst>
                <a:ext uri="{FF2B5EF4-FFF2-40B4-BE49-F238E27FC236}">
                  <a16:creationId xmlns:a16="http://schemas.microsoft.com/office/drawing/2014/main" xmlns="" id="{400630B9-3EE3-4DC0-89B8-472EAE69AE0D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4" name="Freeform: Shape 4193">
              <a:extLst>
                <a:ext uri="{FF2B5EF4-FFF2-40B4-BE49-F238E27FC236}">
                  <a16:creationId xmlns:a16="http://schemas.microsoft.com/office/drawing/2014/main" xmlns="" id="{1AA87A12-00B8-49DE-9D5C-01EAD1357926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5" name="Freeform: Shape 4194">
              <a:extLst>
                <a:ext uri="{FF2B5EF4-FFF2-40B4-BE49-F238E27FC236}">
                  <a16:creationId xmlns:a16="http://schemas.microsoft.com/office/drawing/2014/main" xmlns="" id="{B15FF9DE-14BF-4D46-894E-2272F37C8C81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6" name="Freeform: Shape 4195">
              <a:extLst>
                <a:ext uri="{FF2B5EF4-FFF2-40B4-BE49-F238E27FC236}">
                  <a16:creationId xmlns:a16="http://schemas.microsoft.com/office/drawing/2014/main" xmlns="" id="{2F17501C-E83C-4697-B50A-A810386B4BED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7" name="Freeform: Shape 4196">
              <a:extLst>
                <a:ext uri="{FF2B5EF4-FFF2-40B4-BE49-F238E27FC236}">
                  <a16:creationId xmlns:a16="http://schemas.microsoft.com/office/drawing/2014/main" xmlns="" id="{0BBB4275-2343-4996-A3C4-6A39C4659BF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8" name="Freeform: Shape 4197">
              <a:extLst>
                <a:ext uri="{FF2B5EF4-FFF2-40B4-BE49-F238E27FC236}">
                  <a16:creationId xmlns:a16="http://schemas.microsoft.com/office/drawing/2014/main" xmlns="" id="{AE781D29-34E7-4183-BC25-67ED2FCB8906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9" name="Freeform: Shape 4198">
              <a:extLst>
                <a:ext uri="{FF2B5EF4-FFF2-40B4-BE49-F238E27FC236}">
                  <a16:creationId xmlns:a16="http://schemas.microsoft.com/office/drawing/2014/main" xmlns="" id="{5999E359-6626-4359-9C9A-FC28A3B4F1F2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0" name="Freeform: Shape 4199">
              <a:extLst>
                <a:ext uri="{FF2B5EF4-FFF2-40B4-BE49-F238E27FC236}">
                  <a16:creationId xmlns:a16="http://schemas.microsoft.com/office/drawing/2014/main" xmlns="" id="{21CF6276-BBA1-4025-9254-AFCBF6F43F48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1" name="Freeform: Shape 4200">
              <a:extLst>
                <a:ext uri="{FF2B5EF4-FFF2-40B4-BE49-F238E27FC236}">
                  <a16:creationId xmlns:a16="http://schemas.microsoft.com/office/drawing/2014/main" xmlns="" id="{36E68845-AF5A-46AF-8C66-D9A7926CB079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2" name="Freeform: Shape 4201">
              <a:extLst>
                <a:ext uri="{FF2B5EF4-FFF2-40B4-BE49-F238E27FC236}">
                  <a16:creationId xmlns:a16="http://schemas.microsoft.com/office/drawing/2014/main" xmlns="" id="{19136811-1FA8-41CD-950D-9F7310D87858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3" name="Freeform: Shape 4202">
              <a:extLst>
                <a:ext uri="{FF2B5EF4-FFF2-40B4-BE49-F238E27FC236}">
                  <a16:creationId xmlns:a16="http://schemas.microsoft.com/office/drawing/2014/main" xmlns="" id="{AEE9A399-1D2D-4C59-85D8-9E6DBE53E067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4" name="Freeform: Shape 4203">
              <a:extLst>
                <a:ext uri="{FF2B5EF4-FFF2-40B4-BE49-F238E27FC236}">
                  <a16:creationId xmlns:a16="http://schemas.microsoft.com/office/drawing/2014/main" xmlns="" id="{67FFC4A1-4EC4-48BC-9895-3B546A7C1AE7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5" name="Freeform: Shape 4204">
              <a:extLst>
                <a:ext uri="{FF2B5EF4-FFF2-40B4-BE49-F238E27FC236}">
                  <a16:creationId xmlns:a16="http://schemas.microsoft.com/office/drawing/2014/main" xmlns="" id="{0E1293E6-6CBA-4F68-B04C-6406195254AE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6" name="Freeform: Shape 4205">
              <a:extLst>
                <a:ext uri="{FF2B5EF4-FFF2-40B4-BE49-F238E27FC236}">
                  <a16:creationId xmlns:a16="http://schemas.microsoft.com/office/drawing/2014/main" xmlns="" id="{6BB8A641-DD30-44B8-8556-E621ED80295D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7" name="Freeform: Shape 4206">
              <a:extLst>
                <a:ext uri="{FF2B5EF4-FFF2-40B4-BE49-F238E27FC236}">
                  <a16:creationId xmlns:a16="http://schemas.microsoft.com/office/drawing/2014/main" xmlns="" id="{B869208E-B080-4930-85DF-64A4566DB658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8" name="Freeform: Shape 4207">
              <a:extLst>
                <a:ext uri="{FF2B5EF4-FFF2-40B4-BE49-F238E27FC236}">
                  <a16:creationId xmlns:a16="http://schemas.microsoft.com/office/drawing/2014/main" xmlns="" id="{03A850DD-0A29-4CAC-BD16-EB102404FAF4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9" name="Freeform: Shape 4208">
              <a:extLst>
                <a:ext uri="{FF2B5EF4-FFF2-40B4-BE49-F238E27FC236}">
                  <a16:creationId xmlns:a16="http://schemas.microsoft.com/office/drawing/2014/main" xmlns="" id="{6AE942FD-D95F-412E-9FD6-F7E2061617E3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0" name="Freeform: Shape 4209">
              <a:extLst>
                <a:ext uri="{FF2B5EF4-FFF2-40B4-BE49-F238E27FC236}">
                  <a16:creationId xmlns:a16="http://schemas.microsoft.com/office/drawing/2014/main" xmlns="" id="{219704FD-E6B8-4A2A-A5AB-AA6F027FF514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1" name="Freeform: Shape 4210">
              <a:extLst>
                <a:ext uri="{FF2B5EF4-FFF2-40B4-BE49-F238E27FC236}">
                  <a16:creationId xmlns:a16="http://schemas.microsoft.com/office/drawing/2014/main" xmlns="" id="{A0C52506-0F0D-41CF-AE68-F998DFC5066A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2" name="Freeform: Shape 4211">
              <a:extLst>
                <a:ext uri="{FF2B5EF4-FFF2-40B4-BE49-F238E27FC236}">
                  <a16:creationId xmlns:a16="http://schemas.microsoft.com/office/drawing/2014/main" xmlns="" id="{DE691DB0-CA93-48BE-8FAD-4256D129F336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3" name="Freeform: Shape 4212">
              <a:extLst>
                <a:ext uri="{FF2B5EF4-FFF2-40B4-BE49-F238E27FC236}">
                  <a16:creationId xmlns:a16="http://schemas.microsoft.com/office/drawing/2014/main" xmlns="" id="{6565CD7E-32F0-4375-8705-CE7A7F7ADE4C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4" name="Freeform: Shape 4213">
              <a:extLst>
                <a:ext uri="{FF2B5EF4-FFF2-40B4-BE49-F238E27FC236}">
                  <a16:creationId xmlns:a16="http://schemas.microsoft.com/office/drawing/2014/main" xmlns="" id="{A5AAF171-6C98-4851-B830-9D2487A90240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5" name="Freeform: Shape 4214">
              <a:extLst>
                <a:ext uri="{FF2B5EF4-FFF2-40B4-BE49-F238E27FC236}">
                  <a16:creationId xmlns:a16="http://schemas.microsoft.com/office/drawing/2014/main" xmlns="" id="{9B7F12FC-42E2-47FA-B243-DC2DE8D07585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6" name="Freeform: Shape 4215">
              <a:extLst>
                <a:ext uri="{FF2B5EF4-FFF2-40B4-BE49-F238E27FC236}">
                  <a16:creationId xmlns:a16="http://schemas.microsoft.com/office/drawing/2014/main" xmlns="" id="{718750C7-C7A7-42C0-BF8B-9B922ACE8FF3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7" name="Freeform: Shape 4216">
              <a:extLst>
                <a:ext uri="{FF2B5EF4-FFF2-40B4-BE49-F238E27FC236}">
                  <a16:creationId xmlns:a16="http://schemas.microsoft.com/office/drawing/2014/main" xmlns="" id="{E2BE0D32-14B7-4F0E-B2B2-F0EF7D5C08C0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8" name="Freeform: Shape 4217">
              <a:extLst>
                <a:ext uri="{FF2B5EF4-FFF2-40B4-BE49-F238E27FC236}">
                  <a16:creationId xmlns:a16="http://schemas.microsoft.com/office/drawing/2014/main" xmlns="" id="{F65E19B1-82BD-4D3A-A501-2565DD1079E3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9" name="Freeform: Shape 4218">
              <a:extLst>
                <a:ext uri="{FF2B5EF4-FFF2-40B4-BE49-F238E27FC236}">
                  <a16:creationId xmlns:a16="http://schemas.microsoft.com/office/drawing/2014/main" xmlns="" id="{D7A2EE1F-CE54-48B0-9A02-37F92E5DFCCC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0" name="Freeform: Shape 4219">
              <a:extLst>
                <a:ext uri="{FF2B5EF4-FFF2-40B4-BE49-F238E27FC236}">
                  <a16:creationId xmlns:a16="http://schemas.microsoft.com/office/drawing/2014/main" xmlns="" id="{5D7F9642-8B0C-41A5-9402-164355C5F795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1" name="Freeform: Shape 4220">
              <a:extLst>
                <a:ext uri="{FF2B5EF4-FFF2-40B4-BE49-F238E27FC236}">
                  <a16:creationId xmlns:a16="http://schemas.microsoft.com/office/drawing/2014/main" xmlns="" id="{8541C20A-6A19-46D7-AEC9-4383156CB84D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2" name="Freeform: Shape 4221">
              <a:extLst>
                <a:ext uri="{FF2B5EF4-FFF2-40B4-BE49-F238E27FC236}">
                  <a16:creationId xmlns:a16="http://schemas.microsoft.com/office/drawing/2014/main" xmlns="" id="{E4D30CD1-9985-4EBB-B6E1-43F7ED98947D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3" name="Freeform: Shape 4222">
              <a:extLst>
                <a:ext uri="{FF2B5EF4-FFF2-40B4-BE49-F238E27FC236}">
                  <a16:creationId xmlns:a16="http://schemas.microsoft.com/office/drawing/2014/main" xmlns="" id="{38E8B59E-B457-4E61-8AB4-CA4A5A3CEA66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4" name="Freeform: Shape 4223">
              <a:extLst>
                <a:ext uri="{FF2B5EF4-FFF2-40B4-BE49-F238E27FC236}">
                  <a16:creationId xmlns:a16="http://schemas.microsoft.com/office/drawing/2014/main" xmlns="" id="{611BF79A-63CD-4613-8F15-0CBFE8FA1E47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5" name="Freeform: Shape 4224">
              <a:extLst>
                <a:ext uri="{FF2B5EF4-FFF2-40B4-BE49-F238E27FC236}">
                  <a16:creationId xmlns:a16="http://schemas.microsoft.com/office/drawing/2014/main" xmlns="" id="{4CB5B8AD-4074-409A-A105-A540D646B37D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6" name="Freeform: Shape 4225">
              <a:extLst>
                <a:ext uri="{FF2B5EF4-FFF2-40B4-BE49-F238E27FC236}">
                  <a16:creationId xmlns:a16="http://schemas.microsoft.com/office/drawing/2014/main" xmlns="" id="{81444F8E-0738-4E7B-AA13-FE3E629759B0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7" name="Freeform: Shape 4226">
              <a:extLst>
                <a:ext uri="{FF2B5EF4-FFF2-40B4-BE49-F238E27FC236}">
                  <a16:creationId xmlns:a16="http://schemas.microsoft.com/office/drawing/2014/main" xmlns="" id="{6A8F14FC-AA0E-4072-9934-C5024CC120A2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8" name="Freeform: Shape 4227">
              <a:extLst>
                <a:ext uri="{FF2B5EF4-FFF2-40B4-BE49-F238E27FC236}">
                  <a16:creationId xmlns:a16="http://schemas.microsoft.com/office/drawing/2014/main" xmlns="" id="{F3DD4554-E4CE-4FDB-BAFC-02819BE66E86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9" name="Freeform: Shape 4228">
              <a:extLst>
                <a:ext uri="{FF2B5EF4-FFF2-40B4-BE49-F238E27FC236}">
                  <a16:creationId xmlns:a16="http://schemas.microsoft.com/office/drawing/2014/main" xmlns="" id="{A60DE240-AE59-494E-AEF0-B602C3B0942D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0" name="Freeform: Shape 4229">
              <a:extLst>
                <a:ext uri="{FF2B5EF4-FFF2-40B4-BE49-F238E27FC236}">
                  <a16:creationId xmlns:a16="http://schemas.microsoft.com/office/drawing/2014/main" xmlns="" id="{1221CD63-6D21-4714-B3A1-E2E3336E12B9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1" name="Freeform: Shape 4230">
              <a:extLst>
                <a:ext uri="{FF2B5EF4-FFF2-40B4-BE49-F238E27FC236}">
                  <a16:creationId xmlns:a16="http://schemas.microsoft.com/office/drawing/2014/main" xmlns="" id="{B9998527-68C2-420A-AD4F-AEEAFF1E6ED3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2" name="Freeform: Shape 4231">
              <a:extLst>
                <a:ext uri="{FF2B5EF4-FFF2-40B4-BE49-F238E27FC236}">
                  <a16:creationId xmlns:a16="http://schemas.microsoft.com/office/drawing/2014/main" xmlns="" id="{B65B4AC3-04CE-42F4-BE39-C5B06C9A2354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3" name="Freeform: Shape 4232">
              <a:extLst>
                <a:ext uri="{FF2B5EF4-FFF2-40B4-BE49-F238E27FC236}">
                  <a16:creationId xmlns:a16="http://schemas.microsoft.com/office/drawing/2014/main" xmlns="" id="{3CA558F8-157E-45D1-9621-B1862448A351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4" name="Freeform: Shape 4233">
              <a:extLst>
                <a:ext uri="{FF2B5EF4-FFF2-40B4-BE49-F238E27FC236}">
                  <a16:creationId xmlns:a16="http://schemas.microsoft.com/office/drawing/2014/main" xmlns="" id="{14BF700B-8DD1-428A-92C6-5D014057985E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5" name="Freeform: Shape 4234">
              <a:extLst>
                <a:ext uri="{FF2B5EF4-FFF2-40B4-BE49-F238E27FC236}">
                  <a16:creationId xmlns:a16="http://schemas.microsoft.com/office/drawing/2014/main" xmlns="" id="{42B4D0C2-C51F-4B8E-912E-DC520FBBE039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6" name="Freeform: Shape 4235">
              <a:extLst>
                <a:ext uri="{FF2B5EF4-FFF2-40B4-BE49-F238E27FC236}">
                  <a16:creationId xmlns:a16="http://schemas.microsoft.com/office/drawing/2014/main" xmlns="" id="{C5AEC221-B335-45E0-8560-137C18091575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7" name="Freeform: Shape 4236">
              <a:extLst>
                <a:ext uri="{FF2B5EF4-FFF2-40B4-BE49-F238E27FC236}">
                  <a16:creationId xmlns:a16="http://schemas.microsoft.com/office/drawing/2014/main" xmlns="" id="{B26A5B58-9778-4255-89AF-EB69A9730350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8" name="Freeform: Shape 4237">
              <a:extLst>
                <a:ext uri="{FF2B5EF4-FFF2-40B4-BE49-F238E27FC236}">
                  <a16:creationId xmlns:a16="http://schemas.microsoft.com/office/drawing/2014/main" xmlns="" id="{E2BF261B-D45D-405F-9C22-D26B3C7DD8B9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9" name="Freeform: Shape 4238">
              <a:extLst>
                <a:ext uri="{FF2B5EF4-FFF2-40B4-BE49-F238E27FC236}">
                  <a16:creationId xmlns:a16="http://schemas.microsoft.com/office/drawing/2014/main" xmlns="" id="{967F73A9-9AC0-4330-B4AA-D937E7A0F743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0" name="Freeform: Shape 4239">
              <a:extLst>
                <a:ext uri="{FF2B5EF4-FFF2-40B4-BE49-F238E27FC236}">
                  <a16:creationId xmlns:a16="http://schemas.microsoft.com/office/drawing/2014/main" xmlns="" id="{96BB59F5-2026-4B6B-B9A0-D06B6540BC40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1" name="Freeform: Shape 4240">
              <a:extLst>
                <a:ext uri="{FF2B5EF4-FFF2-40B4-BE49-F238E27FC236}">
                  <a16:creationId xmlns:a16="http://schemas.microsoft.com/office/drawing/2014/main" xmlns="" id="{C9F1A51A-28D8-47CE-9257-7CCDF20BD3D5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2" name="Freeform: Shape 4241">
              <a:extLst>
                <a:ext uri="{FF2B5EF4-FFF2-40B4-BE49-F238E27FC236}">
                  <a16:creationId xmlns:a16="http://schemas.microsoft.com/office/drawing/2014/main" xmlns="" id="{D105F9FA-AA79-465B-96F7-C691EBA274C9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3" name="Freeform: Shape 4242">
              <a:extLst>
                <a:ext uri="{FF2B5EF4-FFF2-40B4-BE49-F238E27FC236}">
                  <a16:creationId xmlns:a16="http://schemas.microsoft.com/office/drawing/2014/main" xmlns="" id="{6B257D96-DC12-4AD0-89B2-B0FB1849B60C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4" name="Freeform: Shape 4243">
              <a:extLst>
                <a:ext uri="{FF2B5EF4-FFF2-40B4-BE49-F238E27FC236}">
                  <a16:creationId xmlns:a16="http://schemas.microsoft.com/office/drawing/2014/main" xmlns="" id="{64084472-CA31-44DA-8C14-746D914D60CE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5" name="Freeform: Shape 4244">
              <a:extLst>
                <a:ext uri="{FF2B5EF4-FFF2-40B4-BE49-F238E27FC236}">
                  <a16:creationId xmlns:a16="http://schemas.microsoft.com/office/drawing/2014/main" xmlns="" id="{32D244F8-7F1A-45D8-88E4-AD70CA9F26C5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6" name="Freeform: Shape 4245">
              <a:extLst>
                <a:ext uri="{FF2B5EF4-FFF2-40B4-BE49-F238E27FC236}">
                  <a16:creationId xmlns:a16="http://schemas.microsoft.com/office/drawing/2014/main" xmlns="" id="{78061357-B766-410F-9B57-56179B7D744C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7" name="Freeform: Shape 4246">
              <a:extLst>
                <a:ext uri="{FF2B5EF4-FFF2-40B4-BE49-F238E27FC236}">
                  <a16:creationId xmlns:a16="http://schemas.microsoft.com/office/drawing/2014/main" xmlns="" id="{CC7E2D59-8BD8-4708-8906-101B4463DC82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8" name="Freeform: Shape 4247">
              <a:extLst>
                <a:ext uri="{FF2B5EF4-FFF2-40B4-BE49-F238E27FC236}">
                  <a16:creationId xmlns:a16="http://schemas.microsoft.com/office/drawing/2014/main" xmlns="" id="{41E080B9-F2AF-479B-A74C-C85BB43727E5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9" name="Freeform: Shape 4248">
              <a:extLst>
                <a:ext uri="{FF2B5EF4-FFF2-40B4-BE49-F238E27FC236}">
                  <a16:creationId xmlns:a16="http://schemas.microsoft.com/office/drawing/2014/main" xmlns="" id="{07BB54DC-0AE2-43D0-BBD1-65D52F25B427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0" name="Freeform: Shape 4249">
              <a:extLst>
                <a:ext uri="{FF2B5EF4-FFF2-40B4-BE49-F238E27FC236}">
                  <a16:creationId xmlns:a16="http://schemas.microsoft.com/office/drawing/2014/main" xmlns="" id="{3E5BD8E7-0B1B-4A90-8DEB-EE558713B6C6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1" name="Freeform: Shape 4250">
              <a:extLst>
                <a:ext uri="{FF2B5EF4-FFF2-40B4-BE49-F238E27FC236}">
                  <a16:creationId xmlns:a16="http://schemas.microsoft.com/office/drawing/2014/main" xmlns="" id="{777C94FD-5CBD-41F1-976A-7FDBF2C9A4D0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2" name="Freeform: Shape 4251">
              <a:extLst>
                <a:ext uri="{FF2B5EF4-FFF2-40B4-BE49-F238E27FC236}">
                  <a16:creationId xmlns:a16="http://schemas.microsoft.com/office/drawing/2014/main" xmlns="" id="{5C8FFD10-13EE-43E2-8AD3-638EFD718910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3" name="Freeform: Shape 4252">
              <a:extLst>
                <a:ext uri="{FF2B5EF4-FFF2-40B4-BE49-F238E27FC236}">
                  <a16:creationId xmlns:a16="http://schemas.microsoft.com/office/drawing/2014/main" xmlns="" id="{34706F9E-544E-4CC5-81A2-F97281DD10B4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4" name="Freeform: Shape 4253">
              <a:extLst>
                <a:ext uri="{FF2B5EF4-FFF2-40B4-BE49-F238E27FC236}">
                  <a16:creationId xmlns:a16="http://schemas.microsoft.com/office/drawing/2014/main" xmlns="" id="{684CEA48-84AD-47C9-9B6B-A07555CE87CC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5" name="Freeform: Shape 4254">
              <a:extLst>
                <a:ext uri="{FF2B5EF4-FFF2-40B4-BE49-F238E27FC236}">
                  <a16:creationId xmlns:a16="http://schemas.microsoft.com/office/drawing/2014/main" xmlns="" id="{E021769C-740E-4E15-AD36-0B703F334D13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6" name="Freeform: Shape 4255">
              <a:extLst>
                <a:ext uri="{FF2B5EF4-FFF2-40B4-BE49-F238E27FC236}">
                  <a16:creationId xmlns:a16="http://schemas.microsoft.com/office/drawing/2014/main" xmlns="" id="{7A02A1BB-6DE4-44CF-B662-ABA62A316DF0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7" name="Freeform: Shape 4256">
              <a:extLst>
                <a:ext uri="{FF2B5EF4-FFF2-40B4-BE49-F238E27FC236}">
                  <a16:creationId xmlns:a16="http://schemas.microsoft.com/office/drawing/2014/main" xmlns="" id="{92834FED-A3DE-487D-8103-018FB6B7186D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8" name="Freeform: Shape 4257">
              <a:extLst>
                <a:ext uri="{FF2B5EF4-FFF2-40B4-BE49-F238E27FC236}">
                  <a16:creationId xmlns:a16="http://schemas.microsoft.com/office/drawing/2014/main" xmlns="" id="{82267A47-B9B2-45A7-97B6-B75A505B47DA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9" name="Freeform: Shape 4258">
              <a:extLst>
                <a:ext uri="{FF2B5EF4-FFF2-40B4-BE49-F238E27FC236}">
                  <a16:creationId xmlns:a16="http://schemas.microsoft.com/office/drawing/2014/main" xmlns="" id="{83BED8FC-6553-4453-8495-B8EF93161E0F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0" name="Freeform: Shape 4259">
              <a:extLst>
                <a:ext uri="{FF2B5EF4-FFF2-40B4-BE49-F238E27FC236}">
                  <a16:creationId xmlns:a16="http://schemas.microsoft.com/office/drawing/2014/main" xmlns="" id="{B550847D-E713-429B-92BD-774C04DF95CB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1" name="Freeform: Shape 4260">
              <a:extLst>
                <a:ext uri="{FF2B5EF4-FFF2-40B4-BE49-F238E27FC236}">
                  <a16:creationId xmlns:a16="http://schemas.microsoft.com/office/drawing/2014/main" xmlns="" id="{DCDB2349-DD2F-4E3B-BFAA-4064132DC2CA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2" name="Freeform: Shape 4261">
              <a:extLst>
                <a:ext uri="{FF2B5EF4-FFF2-40B4-BE49-F238E27FC236}">
                  <a16:creationId xmlns:a16="http://schemas.microsoft.com/office/drawing/2014/main" xmlns="" id="{E88F6010-5728-4052-A188-26D56E4CAC59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3" name="Freeform: Shape 4262">
              <a:extLst>
                <a:ext uri="{FF2B5EF4-FFF2-40B4-BE49-F238E27FC236}">
                  <a16:creationId xmlns:a16="http://schemas.microsoft.com/office/drawing/2014/main" xmlns="" id="{7AD286DF-DB50-4484-A9AC-C06D3A598B20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4" name="Freeform: Shape 4263">
              <a:extLst>
                <a:ext uri="{FF2B5EF4-FFF2-40B4-BE49-F238E27FC236}">
                  <a16:creationId xmlns:a16="http://schemas.microsoft.com/office/drawing/2014/main" xmlns="" id="{8F8FCD01-42FE-4BDD-8293-A1DFA45428B4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5" name="Freeform: Shape 4264">
              <a:extLst>
                <a:ext uri="{FF2B5EF4-FFF2-40B4-BE49-F238E27FC236}">
                  <a16:creationId xmlns:a16="http://schemas.microsoft.com/office/drawing/2014/main" xmlns="" id="{08677360-2763-4EDD-9D31-D309AC7531ED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6" name="Freeform: Shape 4265">
              <a:extLst>
                <a:ext uri="{FF2B5EF4-FFF2-40B4-BE49-F238E27FC236}">
                  <a16:creationId xmlns:a16="http://schemas.microsoft.com/office/drawing/2014/main" xmlns="" id="{773B4AE9-0713-446E-918A-CEAAC9A0F4DD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7" name="Freeform: Shape 4266">
              <a:extLst>
                <a:ext uri="{FF2B5EF4-FFF2-40B4-BE49-F238E27FC236}">
                  <a16:creationId xmlns:a16="http://schemas.microsoft.com/office/drawing/2014/main" xmlns="" id="{EC380928-640D-4C0C-9A84-D3813F6C2554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8" name="Freeform: Shape 4267">
              <a:extLst>
                <a:ext uri="{FF2B5EF4-FFF2-40B4-BE49-F238E27FC236}">
                  <a16:creationId xmlns:a16="http://schemas.microsoft.com/office/drawing/2014/main" xmlns="" id="{2FA219E3-ED82-4931-9E08-3940A4F740A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9" name="Freeform: Shape 4268">
              <a:extLst>
                <a:ext uri="{FF2B5EF4-FFF2-40B4-BE49-F238E27FC236}">
                  <a16:creationId xmlns:a16="http://schemas.microsoft.com/office/drawing/2014/main" xmlns="" id="{9128CD58-3D1B-413E-8800-E75F184881C0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0" name="Freeform: Shape 4269">
              <a:extLst>
                <a:ext uri="{FF2B5EF4-FFF2-40B4-BE49-F238E27FC236}">
                  <a16:creationId xmlns:a16="http://schemas.microsoft.com/office/drawing/2014/main" xmlns="" id="{55012574-C2F9-4E5E-8471-A8A63D2BDECD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1" name="Freeform: Shape 4270">
              <a:extLst>
                <a:ext uri="{FF2B5EF4-FFF2-40B4-BE49-F238E27FC236}">
                  <a16:creationId xmlns:a16="http://schemas.microsoft.com/office/drawing/2014/main" xmlns="" id="{71A1AF79-E085-4556-8ADD-717CD114547C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2" name="Freeform: Shape 4271">
              <a:extLst>
                <a:ext uri="{FF2B5EF4-FFF2-40B4-BE49-F238E27FC236}">
                  <a16:creationId xmlns:a16="http://schemas.microsoft.com/office/drawing/2014/main" xmlns="" id="{FA00D7F4-075D-4DE4-9FC4-26D2714758ED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3" name="Freeform: Shape 4272">
              <a:extLst>
                <a:ext uri="{FF2B5EF4-FFF2-40B4-BE49-F238E27FC236}">
                  <a16:creationId xmlns:a16="http://schemas.microsoft.com/office/drawing/2014/main" xmlns="" id="{A6E1217E-A627-4D8B-B934-8F6D4FD5BC0A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4" name="Freeform: Shape 4273">
              <a:extLst>
                <a:ext uri="{FF2B5EF4-FFF2-40B4-BE49-F238E27FC236}">
                  <a16:creationId xmlns:a16="http://schemas.microsoft.com/office/drawing/2014/main" xmlns="" id="{88E4D1AA-38A6-4E94-B6A2-6350304BB20A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5" name="Freeform: Shape 4274">
              <a:extLst>
                <a:ext uri="{FF2B5EF4-FFF2-40B4-BE49-F238E27FC236}">
                  <a16:creationId xmlns:a16="http://schemas.microsoft.com/office/drawing/2014/main" xmlns="" id="{ACCB230A-599B-4AA2-BE95-905D41428984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6" name="Freeform: Shape 4275">
              <a:extLst>
                <a:ext uri="{FF2B5EF4-FFF2-40B4-BE49-F238E27FC236}">
                  <a16:creationId xmlns:a16="http://schemas.microsoft.com/office/drawing/2014/main" xmlns="" id="{94F852E5-52CD-4781-AAF8-1E8DB1906625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7" name="Freeform: Shape 4276">
              <a:extLst>
                <a:ext uri="{FF2B5EF4-FFF2-40B4-BE49-F238E27FC236}">
                  <a16:creationId xmlns:a16="http://schemas.microsoft.com/office/drawing/2014/main" xmlns="" id="{536D6D74-3DA5-44F2-9A7B-3F0E763E36BD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8" name="Freeform: Shape 4277">
              <a:extLst>
                <a:ext uri="{FF2B5EF4-FFF2-40B4-BE49-F238E27FC236}">
                  <a16:creationId xmlns:a16="http://schemas.microsoft.com/office/drawing/2014/main" xmlns="" id="{C0769993-C265-4757-B85D-2F2D9DBA2990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9" name="Freeform: Shape 4278">
              <a:extLst>
                <a:ext uri="{FF2B5EF4-FFF2-40B4-BE49-F238E27FC236}">
                  <a16:creationId xmlns:a16="http://schemas.microsoft.com/office/drawing/2014/main" xmlns="" id="{BBD23D25-B0A9-4E7E-BC62-473F70182ACA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0" name="Freeform: Shape 4279">
              <a:extLst>
                <a:ext uri="{FF2B5EF4-FFF2-40B4-BE49-F238E27FC236}">
                  <a16:creationId xmlns:a16="http://schemas.microsoft.com/office/drawing/2014/main" xmlns="" id="{48ED21AE-983C-4BD8-B952-D5E5EAAE5A9E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1" name="Freeform: Shape 4280">
              <a:extLst>
                <a:ext uri="{FF2B5EF4-FFF2-40B4-BE49-F238E27FC236}">
                  <a16:creationId xmlns:a16="http://schemas.microsoft.com/office/drawing/2014/main" xmlns="" id="{B894A776-206E-44CD-B887-F9927146EE18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2" name="Freeform: Shape 4281">
              <a:extLst>
                <a:ext uri="{FF2B5EF4-FFF2-40B4-BE49-F238E27FC236}">
                  <a16:creationId xmlns:a16="http://schemas.microsoft.com/office/drawing/2014/main" xmlns="" id="{117C3DBC-474C-4846-8861-4C917BB74922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3" name="Freeform: Shape 4282">
              <a:extLst>
                <a:ext uri="{FF2B5EF4-FFF2-40B4-BE49-F238E27FC236}">
                  <a16:creationId xmlns:a16="http://schemas.microsoft.com/office/drawing/2014/main" xmlns="" id="{8D7D0866-4716-4205-B05F-01176AE6E5A3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4" name="Freeform: Shape 4283">
              <a:extLst>
                <a:ext uri="{FF2B5EF4-FFF2-40B4-BE49-F238E27FC236}">
                  <a16:creationId xmlns:a16="http://schemas.microsoft.com/office/drawing/2014/main" xmlns="" id="{5FA1265B-EA03-42F3-AB2E-F9210E07B254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5" name="Freeform: Shape 4284">
              <a:extLst>
                <a:ext uri="{FF2B5EF4-FFF2-40B4-BE49-F238E27FC236}">
                  <a16:creationId xmlns:a16="http://schemas.microsoft.com/office/drawing/2014/main" xmlns="" id="{72206604-F9A7-4D9A-8B09-560DDBA7D09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6" name="Freeform: Shape 4285">
              <a:extLst>
                <a:ext uri="{FF2B5EF4-FFF2-40B4-BE49-F238E27FC236}">
                  <a16:creationId xmlns:a16="http://schemas.microsoft.com/office/drawing/2014/main" xmlns="" id="{DFF76ED6-20A2-493E-A508-B66DB4CF6467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7" name="Freeform: Shape 4286">
              <a:extLst>
                <a:ext uri="{FF2B5EF4-FFF2-40B4-BE49-F238E27FC236}">
                  <a16:creationId xmlns:a16="http://schemas.microsoft.com/office/drawing/2014/main" xmlns="" id="{2C87F125-E690-4FB9-BBD4-E2A20F1E53E3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8" name="Freeform: Shape 4287">
              <a:extLst>
                <a:ext uri="{FF2B5EF4-FFF2-40B4-BE49-F238E27FC236}">
                  <a16:creationId xmlns:a16="http://schemas.microsoft.com/office/drawing/2014/main" xmlns="" id="{58D0FBEA-6BC5-4C87-9AA2-E09AE194F6AC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9" name="Freeform: Shape 4288">
              <a:extLst>
                <a:ext uri="{FF2B5EF4-FFF2-40B4-BE49-F238E27FC236}">
                  <a16:creationId xmlns:a16="http://schemas.microsoft.com/office/drawing/2014/main" xmlns="" id="{33D4BBEA-7027-49E2-BB24-C3E38DBA220C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0" name="Freeform: Shape 4289">
              <a:extLst>
                <a:ext uri="{FF2B5EF4-FFF2-40B4-BE49-F238E27FC236}">
                  <a16:creationId xmlns:a16="http://schemas.microsoft.com/office/drawing/2014/main" xmlns="" id="{19975E8D-23C6-4EC7-ADA7-0CCBBAF0C6B8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1" name="Freeform: Shape 4290">
              <a:extLst>
                <a:ext uri="{FF2B5EF4-FFF2-40B4-BE49-F238E27FC236}">
                  <a16:creationId xmlns:a16="http://schemas.microsoft.com/office/drawing/2014/main" xmlns="" id="{38ADB2B4-73A2-4464-8906-7C72AE37C93F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2" name="Freeform: Shape 4291">
              <a:extLst>
                <a:ext uri="{FF2B5EF4-FFF2-40B4-BE49-F238E27FC236}">
                  <a16:creationId xmlns:a16="http://schemas.microsoft.com/office/drawing/2014/main" xmlns="" id="{90AD8C98-0D42-4CE8-8FB8-0EE349C80748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3" name="Freeform: Shape 4292">
              <a:extLst>
                <a:ext uri="{FF2B5EF4-FFF2-40B4-BE49-F238E27FC236}">
                  <a16:creationId xmlns:a16="http://schemas.microsoft.com/office/drawing/2014/main" xmlns="" id="{132F0FF9-0CCF-481F-BCE7-C1CE1EE4C871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4" name="Freeform: Shape 4293">
              <a:extLst>
                <a:ext uri="{FF2B5EF4-FFF2-40B4-BE49-F238E27FC236}">
                  <a16:creationId xmlns:a16="http://schemas.microsoft.com/office/drawing/2014/main" xmlns="" id="{D216AE1A-C365-4A76-AC17-DAE4A5B3186A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5" name="Freeform: Shape 4294">
              <a:extLst>
                <a:ext uri="{FF2B5EF4-FFF2-40B4-BE49-F238E27FC236}">
                  <a16:creationId xmlns:a16="http://schemas.microsoft.com/office/drawing/2014/main" xmlns="" id="{F7526212-54FC-4A58-A982-DDEF28A62917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6" name="Freeform: Shape 4295">
              <a:extLst>
                <a:ext uri="{FF2B5EF4-FFF2-40B4-BE49-F238E27FC236}">
                  <a16:creationId xmlns:a16="http://schemas.microsoft.com/office/drawing/2014/main" xmlns="" id="{AD66311E-ED6D-45E4-BF1E-DFD5F8720F83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7" name="Freeform: Shape 4296">
              <a:extLst>
                <a:ext uri="{FF2B5EF4-FFF2-40B4-BE49-F238E27FC236}">
                  <a16:creationId xmlns:a16="http://schemas.microsoft.com/office/drawing/2014/main" xmlns="" id="{3C4420CB-31CF-49B4-9B97-E4696910575C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8" name="Freeform: Shape 4297">
              <a:extLst>
                <a:ext uri="{FF2B5EF4-FFF2-40B4-BE49-F238E27FC236}">
                  <a16:creationId xmlns:a16="http://schemas.microsoft.com/office/drawing/2014/main" xmlns="" id="{10CD5F2C-3BA8-4F4A-A7EF-9BADA07CFA71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9" name="Freeform: Shape 4298">
              <a:extLst>
                <a:ext uri="{FF2B5EF4-FFF2-40B4-BE49-F238E27FC236}">
                  <a16:creationId xmlns:a16="http://schemas.microsoft.com/office/drawing/2014/main" xmlns="" id="{91952803-A284-4C49-A52A-D1EBE5C5F69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0" name="Freeform: Shape 4299">
              <a:extLst>
                <a:ext uri="{FF2B5EF4-FFF2-40B4-BE49-F238E27FC236}">
                  <a16:creationId xmlns:a16="http://schemas.microsoft.com/office/drawing/2014/main" xmlns="" id="{0044F192-585C-467C-B87A-75CAA8CB6CC3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1" name="Freeform: Shape 4300">
              <a:extLst>
                <a:ext uri="{FF2B5EF4-FFF2-40B4-BE49-F238E27FC236}">
                  <a16:creationId xmlns:a16="http://schemas.microsoft.com/office/drawing/2014/main" xmlns="" id="{EB503967-6078-42F7-923E-9DF411BD8349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2" name="Freeform: Shape 4301">
              <a:extLst>
                <a:ext uri="{FF2B5EF4-FFF2-40B4-BE49-F238E27FC236}">
                  <a16:creationId xmlns:a16="http://schemas.microsoft.com/office/drawing/2014/main" xmlns="" id="{2E02726A-8D7F-493B-99BA-43F0E4BC388F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3" name="Freeform: Shape 4302">
              <a:extLst>
                <a:ext uri="{FF2B5EF4-FFF2-40B4-BE49-F238E27FC236}">
                  <a16:creationId xmlns:a16="http://schemas.microsoft.com/office/drawing/2014/main" xmlns="" id="{76DA0010-40EA-4C6C-BA25-70C479694B1B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4" name="Freeform: Shape 4303">
              <a:extLst>
                <a:ext uri="{FF2B5EF4-FFF2-40B4-BE49-F238E27FC236}">
                  <a16:creationId xmlns:a16="http://schemas.microsoft.com/office/drawing/2014/main" xmlns="" id="{B97EDE3E-9384-4362-BDA7-F10B9D4012DF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5" name="Freeform: Shape 4304">
              <a:extLst>
                <a:ext uri="{FF2B5EF4-FFF2-40B4-BE49-F238E27FC236}">
                  <a16:creationId xmlns:a16="http://schemas.microsoft.com/office/drawing/2014/main" xmlns="" id="{4AC8B3E8-A7F3-4CDD-85E8-1E78A26A7F5C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6" name="Freeform: Shape 4305">
              <a:extLst>
                <a:ext uri="{FF2B5EF4-FFF2-40B4-BE49-F238E27FC236}">
                  <a16:creationId xmlns:a16="http://schemas.microsoft.com/office/drawing/2014/main" xmlns="" id="{5EA9652C-D1D5-4BA7-AD7B-C18AC920DE65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7" name="Freeform: Shape 4306">
              <a:extLst>
                <a:ext uri="{FF2B5EF4-FFF2-40B4-BE49-F238E27FC236}">
                  <a16:creationId xmlns:a16="http://schemas.microsoft.com/office/drawing/2014/main" xmlns="" id="{18AE090C-06FB-4076-A680-F59146F8F193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8" name="Freeform: Shape 4307">
              <a:extLst>
                <a:ext uri="{FF2B5EF4-FFF2-40B4-BE49-F238E27FC236}">
                  <a16:creationId xmlns:a16="http://schemas.microsoft.com/office/drawing/2014/main" xmlns="" id="{7B9640A0-59F3-4E0E-A824-E133E665F542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9" name="Freeform: Shape 4308">
              <a:extLst>
                <a:ext uri="{FF2B5EF4-FFF2-40B4-BE49-F238E27FC236}">
                  <a16:creationId xmlns:a16="http://schemas.microsoft.com/office/drawing/2014/main" xmlns="" id="{6CF86766-4530-446A-AEF3-E1E5AA6F5BBC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0" name="Freeform: Shape 4309">
              <a:extLst>
                <a:ext uri="{FF2B5EF4-FFF2-40B4-BE49-F238E27FC236}">
                  <a16:creationId xmlns:a16="http://schemas.microsoft.com/office/drawing/2014/main" xmlns="" id="{11979EE7-AC73-4CA9-B479-ADAD09325573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1" name="Freeform: Shape 4310">
              <a:extLst>
                <a:ext uri="{FF2B5EF4-FFF2-40B4-BE49-F238E27FC236}">
                  <a16:creationId xmlns:a16="http://schemas.microsoft.com/office/drawing/2014/main" xmlns="" id="{6D38BB14-8270-49B1-9219-D27856F474FD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2" name="Freeform: Shape 4311">
              <a:extLst>
                <a:ext uri="{FF2B5EF4-FFF2-40B4-BE49-F238E27FC236}">
                  <a16:creationId xmlns:a16="http://schemas.microsoft.com/office/drawing/2014/main" xmlns="" id="{696D9160-7954-4FB6-BE3D-775DF690F23C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3" name="Freeform: Shape 4312">
              <a:extLst>
                <a:ext uri="{FF2B5EF4-FFF2-40B4-BE49-F238E27FC236}">
                  <a16:creationId xmlns:a16="http://schemas.microsoft.com/office/drawing/2014/main" xmlns="" id="{CDB4BCBD-9A85-4063-BE2D-D5B830F0612F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4" name="Freeform: Shape 4313">
              <a:extLst>
                <a:ext uri="{FF2B5EF4-FFF2-40B4-BE49-F238E27FC236}">
                  <a16:creationId xmlns:a16="http://schemas.microsoft.com/office/drawing/2014/main" xmlns="" id="{5D101737-8D7F-4836-AEC6-9121E75037D1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5" name="Freeform: Shape 4314">
              <a:extLst>
                <a:ext uri="{FF2B5EF4-FFF2-40B4-BE49-F238E27FC236}">
                  <a16:creationId xmlns:a16="http://schemas.microsoft.com/office/drawing/2014/main" xmlns="" id="{74F9F11F-A0A4-4B54-B2E5-E53AB9ABDF84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6" name="Freeform: Shape 4315">
              <a:extLst>
                <a:ext uri="{FF2B5EF4-FFF2-40B4-BE49-F238E27FC236}">
                  <a16:creationId xmlns:a16="http://schemas.microsoft.com/office/drawing/2014/main" xmlns="" id="{F137CADC-6831-4CB0-8DF1-64BBE4264184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7" name="Freeform: Shape 4316">
              <a:extLst>
                <a:ext uri="{FF2B5EF4-FFF2-40B4-BE49-F238E27FC236}">
                  <a16:creationId xmlns:a16="http://schemas.microsoft.com/office/drawing/2014/main" xmlns="" id="{B6002357-C838-47C5-9545-99E3C02E5A66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8" name="Freeform: Shape 4317">
              <a:extLst>
                <a:ext uri="{FF2B5EF4-FFF2-40B4-BE49-F238E27FC236}">
                  <a16:creationId xmlns:a16="http://schemas.microsoft.com/office/drawing/2014/main" xmlns="" id="{E3D2DF3B-8443-4E24-9BBE-3B60FABA0F5C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9" name="Freeform: Shape 4318">
              <a:extLst>
                <a:ext uri="{FF2B5EF4-FFF2-40B4-BE49-F238E27FC236}">
                  <a16:creationId xmlns:a16="http://schemas.microsoft.com/office/drawing/2014/main" xmlns="" id="{40C43E8A-125A-469F-ADA6-5682DD018E4F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0" name="Freeform: Shape 4319">
              <a:extLst>
                <a:ext uri="{FF2B5EF4-FFF2-40B4-BE49-F238E27FC236}">
                  <a16:creationId xmlns:a16="http://schemas.microsoft.com/office/drawing/2014/main" xmlns="" id="{6E1ED59E-0F10-46FE-93C5-1DC07AC4BE80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1" name="Freeform: Shape 4320">
              <a:extLst>
                <a:ext uri="{FF2B5EF4-FFF2-40B4-BE49-F238E27FC236}">
                  <a16:creationId xmlns:a16="http://schemas.microsoft.com/office/drawing/2014/main" xmlns="" id="{ACE11CC7-5C1E-47B0-B469-85FDF201DE2A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2" name="Freeform: Shape 4321">
              <a:extLst>
                <a:ext uri="{FF2B5EF4-FFF2-40B4-BE49-F238E27FC236}">
                  <a16:creationId xmlns:a16="http://schemas.microsoft.com/office/drawing/2014/main" xmlns="" id="{5C1DCEF0-DD15-4EF5-A00C-FBA86B52A8DE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3" name="Freeform: Shape 4322">
              <a:extLst>
                <a:ext uri="{FF2B5EF4-FFF2-40B4-BE49-F238E27FC236}">
                  <a16:creationId xmlns:a16="http://schemas.microsoft.com/office/drawing/2014/main" xmlns="" id="{7FA408F0-354C-411B-B47E-F0AFFDE1CC29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4" name="Freeform: Shape 4323">
              <a:extLst>
                <a:ext uri="{FF2B5EF4-FFF2-40B4-BE49-F238E27FC236}">
                  <a16:creationId xmlns:a16="http://schemas.microsoft.com/office/drawing/2014/main" xmlns="" id="{0A7B1061-A11B-4149-AEF9-D15ECB7D44CB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5" name="Freeform: Shape 4324">
              <a:extLst>
                <a:ext uri="{FF2B5EF4-FFF2-40B4-BE49-F238E27FC236}">
                  <a16:creationId xmlns:a16="http://schemas.microsoft.com/office/drawing/2014/main" xmlns="" id="{78D6D0F3-F388-4C29-B775-047375601351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6" name="Freeform: Shape 4325">
              <a:extLst>
                <a:ext uri="{FF2B5EF4-FFF2-40B4-BE49-F238E27FC236}">
                  <a16:creationId xmlns:a16="http://schemas.microsoft.com/office/drawing/2014/main" xmlns="" id="{A85D0835-A8AE-4D5D-87AE-59A4D9F8023A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7" name="Freeform: Shape 4326">
              <a:extLst>
                <a:ext uri="{FF2B5EF4-FFF2-40B4-BE49-F238E27FC236}">
                  <a16:creationId xmlns:a16="http://schemas.microsoft.com/office/drawing/2014/main" xmlns="" id="{39C1DB8F-02B6-406D-BF01-9FA07A841067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8" name="Freeform: Shape 4327">
              <a:extLst>
                <a:ext uri="{FF2B5EF4-FFF2-40B4-BE49-F238E27FC236}">
                  <a16:creationId xmlns:a16="http://schemas.microsoft.com/office/drawing/2014/main" xmlns="" id="{39D7473B-2EAB-476D-B684-F12F48ECE5E2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9" name="Freeform: Shape 4328">
              <a:extLst>
                <a:ext uri="{FF2B5EF4-FFF2-40B4-BE49-F238E27FC236}">
                  <a16:creationId xmlns:a16="http://schemas.microsoft.com/office/drawing/2014/main" xmlns="" id="{BA1332D3-D850-4D85-AA86-91A2A569F8CE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0" name="Freeform: Shape 4329">
              <a:extLst>
                <a:ext uri="{FF2B5EF4-FFF2-40B4-BE49-F238E27FC236}">
                  <a16:creationId xmlns:a16="http://schemas.microsoft.com/office/drawing/2014/main" xmlns="" id="{CDE9C519-4B64-4B01-BB61-FFEFBCABD45F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1" name="Freeform: Shape 4330">
              <a:extLst>
                <a:ext uri="{FF2B5EF4-FFF2-40B4-BE49-F238E27FC236}">
                  <a16:creationId xmlns:a16="http://schemas.microsoft.com/office/drawing/2014/main" xmlns="" id="{50412308-30A0-4963-A3A2-80FDCE7ED63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2" name="Freeform: Shape 4331">
              <a:extLst>
                <a:ext uri="{FF2B5EF4-FFF2-40B4-BE49-F238E27FC236}">
                  <a16:creationId xmlns:a16="http://schemas.microsoft.com/office/drawing/2014/main" xmlns="" id="{FD37F066-8C32-4B58-8B5F-E596DAC19329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3" name="Freeform: Shape 4332">
              <a:extLst>
                <a:ext uri="{FF2B5EF4-FFF2-40B4-BE49-F238E27FC236}">
                  <a16:creationId xmlns:a16="http://schemas.microsoft.com/office/drawing/2014/main" xmlns="" id="{88B9AD39-7680-4213-9F81-FBC1F3B00E1C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4" name="Freeform: Shape 4333">
              <a:extLst>
                <a:ext uri="{FF2B5EF4-FFF2-40B4-BE49-F238E27FC236}">
                  <a16:creationId xmlns:a16="http://schemas.microsoft.com/office/drawing/2014/main" xmlns="" id="{82E3C6C0-D513-4443-BBA5-A4DCED1DAE0C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5" name="Freeform: Shape 4334">
              <a:extLst>
                <a:ext uri="{FF2B5EF4-FFF2-40B4-BE49-F238E27FC236}">
                  <a16:creationId xmlns:a16="http://schemas.microsoft.com/office/drawing/2014/main" xmlns="" id="{6A08BCCA-0600-4B33-8C57-BF3A765B7EE6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6" name="Freeform: Shape 4335">
              <a:extLst>
                <a:ext uri="{FF2B5EF4-FFF2-40B4-BE49-F238E27FC236}">
                  <a16:creationId xmlns:a16="http://schemas.microsoft.com/office/drawing/2014/main" xmlns="" id="{AFF89278-2D07-4039-A665-B6667401F827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7" name="Freeform: Shape 4336">
              <a:extLst>
                <a:ext uri="{FF2B5EF4-FFF2-40B4-BE49-F238E27FC236}">
                  <a16:creationId xmlns:a16="http://schemas.microsoft.com/office/drawing/2014/main" xmlns="" id="{B179524F-4691-468B-BEDA-EC7D8DFC39C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8" name="Freeform: Shape 4337">
              <a:extLst>
                <a:ext uri="{FF2B5EF4-FFF2-40B4-BE49-F238E27FC236}">
                  <a16:creationId xmlns:a16="http://schemas.microsoft.com/office/drawing/2014/main" xmlns="" id="{D9AB0D0C-B110-496E-A358-55F613FCA3E5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9" name="Freeform: Shape 4338">
              <a:extLst>
                <a:ext uri="{FF2B5EF4-FFF2-40B4-BE49-F238E27FC236}">
                  <a16:creationId xmlns:a16="http://schemas.microsoft.com/office/drawing/2014/main" xmlns="" id="{F1FEC466-A1E4-4E6B-B76B-04EBEAF29066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0" name="Freeform: Shape 4339">
              <a:extLst>
                <a:ext uri="{FF2B5EF4-FFF2-40B4-BE49-F238E27FC236}">
                  <a16:creationId xmlns:a16="http://schemas.microsoft.com/office/drawing/2014/main" xmlns="" id="{EB47039A-7209-4949-8341-D75F1F1CE5F2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1" name="Freeform: Shape 4340">
              <a:extLst>
                <a:ext uri="{FF2B5EF4-FFF2-40B4-BE49-F238E27FC236}">
                  <a16:creationId xmlns:a16="http://schemas.microsoft.com/office/drawing/2014/main" xmlns="" id="{08B2B608-8DA7-4FB1-B490-95FD220867EE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2" name="Freeform: Shape 4341">
              <a:extLst>
                <a:ext uri="{FF2B5EF4-FFF2-40B4-BE49-F238E27FC236}">
                  <a16:creationId xmlns:a16="http://schemas.microsoft.com/office/drawing/2014/main" xmlns="" id="{A88BD971-7B6D-4DAB-9AD7-52675A3E0DE6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3" name="Freeform: Shape 4342">
              <a:extLst>
                <a:ext uri="{FF2B5EF4-FFF2-40B4-BE49-F238E27FC236}">
                  <a16:creationId xmlns:a16="http://schemas.microsoft.com/office/drawing/2014/main" xmlns="" id="{AFD208BE-ED98-4265-9750-68CA04906C76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4" name="Freeform: Shape 4343">
              <a:extLst>
                <a:ext uri="{FF2B5EF4-FFF2-40B4-BE49-F238E27FC236}">
                  <a16:creationId xmlns:a16="http://schemas.microsoft.com/office/drawing/2014/main" xmlns="" id="{F8F97228-A438-4A5A-96D1-898D8441B457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5" name="Freeform: Shape 4344">
              <a:extLst>
                <a:ext uri="{FF2B5EF4-FFF2-40B4-BE49-F238E27FC236}">
                  <a16:creationId xmlns:a16="http://schemas.microsoft.com/office/drawing/2014/main" xmlns="" id="{80245C56-1D01-49DC-A70C-F5A8C4592813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6" name="Freeform: Shape 4345">
              <a:extLst>
                <a:ext uri="{FF2B5EF4-FFF2-40B4-BE49-F238E27FC236}">
                  <a16:creationId xmlns:a16="http://schemas.microsoft.com/office/drawing/2014/main" xmlns="" id="{D3957286-9C73-46CF-A8FD-1584B30DC293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7" name="Freeform: Shape 4346">
              <a:extLst>
                <a:ext uri="{FF2B5EF4-FFF2-40B4-BE49-F238E27FC236}">
                  <a16:creationId xmlns:a16="http://schemas.microsoft.com/office/drawing/2014/main" xmlns="" id="{9838536A-2393-44DF-82DE-C120BF914E25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8" name="Freeform: Shape 4347">
              <a:extLst>
                <a:ext uri="{FF2B5EF4-FFF2-40B4-BE49-F238E27FC236}">
                  <a16:creationId xmlns:a16="http://schemas.microsoft.com/office/drawing/2014/main" xmlns="" id="{E4F24192-A3BA-4E19-9028-5DB3F8AD65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9" name="Freeform: Shape 4348">
              <a:extLst>
                <a:ext uri="{FF2B5EF4-FFF2-40B4-BE49-F238E27FC236}">
                  <a16:creationId xmlns:a16="http://schemas.microsoft.com/office/drawing/2014/main" xmlns="" id="{CD99D1A6-28F0-46E7-BAC7-42BF1E72C1A6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0" name="Freeform: Shape 4349">
              <a:extLst>
                <a:ext uri="{FF2B5EF4-FFF2-40B4-BE49-F238E27FC236}">
                  <a16:creationId xmlns:a16="http://schemas.microsoft.com/office/drawing/2014/main" xmlns="" id="{445A7D88-5D34-409D-B5D3-6D6128B0591E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1" name="Freeform: Shape 4350">
              <a:extLst>
                <a:ext uri="{FF2B5EF4-FFF2-40B4-BE49-F238E27FC236}">
                  <a16:creationId xmlns:a16="http://schemas.microsoft.com/office/drawing/2014/main" xmlns="" id="{163030F8-3CFF-41F9-8355-7D0D78C9BE38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2" name="Freeform: Shape 4351">
              <a:extLst>
                <a:ext uri="{FF2B5EF4-FFF2-40B4-BE49-F238E27FC236}">
                  <a16:creationId xmlns:a16="http://schemas.microsoft.com/office/drawing/2014/main" xmlns="" id="{05D01968-038E-4B85-AC9C-1A04DF6E4C38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3" name="Freeform: Shape 4352">
              <a:extLst>
                <a:ext uri="{FF2B5EF4-FFF2-40B4-BE49-F238E27FC236}">
                  <a16:creationId xmlns:a16="http://schemas.microsoft.com/office/drawing/2014/main" xmlns="" id="{F4E58A55-F1C9-46DA-A6CE-52AB16A213EE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4" name="Freeform: Shape 4353">
              <a:extLst>
                <a:ext uri="{FF2B5EF4-FFF2-40B4-BE49-F238E27FC236}">
                  <a16:creationId xmlns:a16="http://schemas.microsoft.com/office/drawing/2014/main" xmlns="" id="{2746821B-C88A-45AB-AAD2-98A36C65412F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5" name="Freeform: Shape 4354">
              <a:extLst>
                <a:ext uri="{FF2B5EF4-FFF2-40B4-BE49-F238E27FC236}">
                  <a16:creationId xmlns:a16="http://schemas.microsoft.com/office/drawing/2014/main" xmlns="" id="{A8B196E7-8561-4C50-9184-A6BBAC3EF9A6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6" name="Freeform: Shape 4355">
              <a:extLst>
                <a:ext uri="{FF2B5EF4-FFF2-40B4-BE49-F238E27FC236}">
                  <a16:creationId xmlns:a16="http://schemas.microsoft.com/office/drawing/2014/main" xmlns="" id="{462AB99F-C990-483F-9025-C8C2BC258353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7" name="Freeform: Shape 4356">
              <a:extLst>
                <a:ext uri="{FF2B5EF4-FFF2-40B4-BE49-F238E27FC236}">
                  <a16:creationId xmlns:a16="http://schemas.microsoft.com/office/drawing/2014/main" xmlns="" id="{9EA131B9-8492-4941-8074-3638634BF783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8" name="Freeform: Shape 4357">
              <a:extLst>
                <a:ext uri="{FF2B5EF4-FFF2-40B4-BE49-F238E27FC236}">
                  <a16:creationId xmlns:a16="http://schemas.microsoft.com/office/drawing/2014/main" xmlns="" id="{09CFCE93-27A9-4C22-A980-38C7BB30A51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9" name="Freeform: Shape 4358">
              <a:extLst>
                <a:ext uri="{FF2B5EF4-FFF2-40B4-BE49-F238E27FC236}">
                  <a16:creationId xmlns:a16="http://schemas.microsoft.com/office/drawing/2014/main" xmlns="" id="{D4E50443-1293-48DE-9CE5-E49652E072E0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0" name="Freeform: Shape 4359">
              <a:extLst>
                <a:ext uri="{FF2B5EF4-FFF2-40B4-BE49-F238E27FC236}">
                  <a16:creationId xmlns:a16="http://schemas.microsoft.com/office/drawing/2014/main" xmlns="" id="{91289C82-60C4-413E-B674-ECF6DBEE8394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1" name="Freeform: Shape 4360">
              <a:extLst>
                <a:ext uri="{FF2B5EF4-FFF2-40B4-BE49-F238E27FC236}">
                  <a16:creationId xmlns:a16="http://schemas.microsoft.com/office/drawing/2014/main" xmlns="" id="{A6DF7C15-858F-4F78-9C39-6C2D07C448FE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2" name="Freeform: Shape 4361">
              <a:extLst>
                <a:ext uri="{FF2B5EF4-FFF2-40B4-BE49-F238E27FC236}">
                  <a16:creationId xmlns:a16="http://schemas.microsoft.com/office/drawing/2014/main" xmlns="" id="{CC400B42-E574-479E-ABE4-70C6001DFF9D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3" name="Freeform: Shape 4362">
              <a:extLst>
                <a:ext uri="{FF2B5EF4-FFF2-40B4-BE49-F238E27FC236}">
                  <a16:creationId xmlns:a16="http://schemas.microsoft.com/office/drawing/2014/main" xmlns="" id="{B2F14B14-CC4A-4F9D-AF17-1A50E4E7D9E3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4" name="Freeform: Shape 4363">
              <a:extLst>
                <a:ext uri="{FF2B5EF4-FFF2-40B4-BE49-F238E27FC236}">
                  <a16:creationId xmlns:a16="http://schemas.microsoft.com/office/drawing/2014/main" xmlns="" id="{3A0F7A4A-2696-4588-ACDC-6FDA15485E12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5" name="Freeform: Shape 4364">
              <a:extLst>
                <a:ext uri="{FF2B5EF4-FFF2-40B4-BE49-F238E27FC236}">
                  <a16:creationId xmlns:a16="http://schemas.microsoft.com/office/drawing/2014/main" xmlns="" id="{E9FF17C4-BFCF-4060-828E-A23A3C2DF215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6" name="Freeform: Shape 4365">
              <a:extLst>
                <a:ext uri="{FF2B5EF4-FFF2-40B4-BE49-F238E27FC236}">
                  <a16:creationId xmlns:a16="http://schemas.microsoft.com/office/drawing/2014/main" xmlns="" id="{CF2BF416-F80A-4C83-89D5-8530CE54BF6B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7" name="Freeform: Shape 4366">
              <a:extLst>
                <a:ext uri="{FF2B5EF4-FFF2-40B4-BE49-F238E27FC236}">
                  <a16:creationId xmlns:a16="http://schemas.microsoft.com/office/drawing/2014/main" xmlns="" id="{928312E4-DB89-430E-A1D6-B46F17A49133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8" name="Freeform: Shape 4367">
              <a:extLst>
                <a:ext uri="{FF2B5EF4-FFF2-40B4-BE49-F238E27FC236}">
                  <a16:creationId xmlns:a16="http://schemas.microsoft.com/office/drawing/2014/main" xmlns="" id="{02CB869A-DA21-4A15-B01F-C01434E43041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9" name="Freeform: Shape 4368">
              <a:extLst>
                <a:ext uri="{FF2B5EF4-FFF2-40B4-BE49-F238E27FC236}">
                  <a16:creationId xmlns:a16="http://schemas.microsoft.com/office/drawing/2014/main" xmlns="" id="{AAFA0A73-888A-44B6-8334-9DA57605F220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0" name="Freeform: Shape 4369">
              <a:extLst>
                <a:ext uri="{FF2B5EF4-FFF2-40B4-BE49-F238E27FC236}">
                  <a16:creationId xmlns:a16="http://schemas.microsoft.com/office/drawing/2014/main" xmlns="" id="{2229BDAF-9F5E-4A7C-AF01-1070DF4D2F61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1" name="Freeform: Shape 4370">
              <a:extLst>
                <a:ext uri="{FF2B5EF4-FFF2-40B4-BE49-F238E27FC236}">
                  <a16:creationId xmlns:a16="http://schemas.microsoft.com/office/drawing/2014/main" xmlns="" id="{811A65E6-CA47-4A3F-97A1-197DFC4467B9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2" name="Freeform: Shape 4371">
              <a:extLst>
                <a:ext uri="{FF2B5EF4-FFF2-40B4-BE49-F238E27FC236}">
                  <a16:creationId xmlns:a16="http://schemas.microsoft.com/office/drawing/2014/main" xmlns="" id="{079E5219-6D30-4A1D-8EB9-314ADC3A8F9F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3" name="Freeform: Shape 4372">
              <a:extLst>
                <a:ext uri="{FF2B5EF4-FFF2-40B4-BE49-F238E27FC236}">
                  <a16:creationId xmlns:a16="http://schemas.microsoft.com/office/drawing/2014/main" xmlns="" id="{771A0483-5948-42C3-AF7F-1836E8404370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4" name="Freeform: Shape 4373">
              <a:extLst>
                <a:ext uri="{FF2B5EF4-FFF2-40B4-BE49-F238E27FC236}">
                  <a16:creationId xmlns:a16="http://schemas.microsoft.com/office/drawing/2014/main" xmlns="" id="{845AA440-5229-4649-BAE7-53FED9B2DB3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5" name="Freeform: Shape 4374">
              <a:extLst>
                <a:ext uri="{FF2B5EF4-FFF2-40B4-BE49-F238E27FC236}">
                  <a16:creationId xmlns:a16="http://schemas.microsoft.com/office/drawing/2014/main" xmlns="" id="{5A1FAD76-B510-4086-B260-34BCB0482F42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6" name="Freeform: Shape 4375">
              <a:extLst>
                <a:ext uri="{FF2B5EF4-FFF2-40B4-BE49-F238E27FC236}">
                  <a16:creationId xmlns:a16="http://schemas.microsoft.com/office/drawing/2014/main" xmlns="" id="{29088DE6-2FBC-48D2-BF28-CE414C715B5E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7" name="Freeform: Shape 4376">
              <a:extLst>
                <a:ext uri="{FF2B5EF4-FFF2-40B4-BE49-F238E27FC236}">
                  <a16:creationId xmlns:a16="http://schemas.microsoft.com/office/drawing/2014/main" xmlns="" id="{62644B8B-D1E0-48C1-A97D-AC82CA180966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8" name="Freeform: Shape 4377">
              <a:extLst>
                <a:ext uri="{FF2B5EF4-FFF2-40B4-BE49-F238E27FC236}">
                  <a16:creationId xmlns:a16="http://schemas.microsoft.com/office/drawing/2014/main" xmlns="" id="{3AA2DD13-DC74-412A-89F5-8F6D855BE537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9" name="Freeform: Shape 4378">
              <a:extLst>
                <a:ext uri="{FF2B5EF4-FFF2-40B4-BE49-F238E27FC236}">
                  <a16:creationId xmlns:a16="http://schemas.microsoft.com/office/drawing/2014/main" xmlns="" id="{546BBECA-E899-4630-B2C0-C09BBDF81280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0" name="Freeform: Shape 4379">
              <a:extLst>
                <a:ext uri="{FF2B5EF4-FFF2-40B4-BE49-F238E27FC236}">
                  <a16:creationId xmlns:a16="http://schemas.microsoft.com/office/drawing/2014/main" xmlns="" id="{AE7C0361-6882-422D-B8C0-834B70AF8E8E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1" name="Freeform: Shape 4380">
              <a:extLst>
                <a:ext uri="{FF2B5EF4-FFF2-40B4-BE49-F238E27FC236}">
                  <a16:creationId xmlns:a16="http://schemas.microsoft.com/office/drawing/2014/main" xmlns="" id="{5B36C4AA-E6EB-4A24-922F-B1C0012DEFBB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2" name="Freeform: Shape 4381">
              <a:extLst>
                <a:ext uri="{FF2B5EF4-FFF2-40B4-BE49-F238E27FC236}">
                  <a16:creationId xmlns:a16="http://schemas.microsoft.com/office/drawing/2014/main" xmlns="" id="{791C08C5-CFAC-4342-9BB1-636EC7065FFC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3" name="Freeform: Shape 4382">
              <a:extLst>
                <a:ext uri="{FF2B5EF4-FFF2-40B4-BE49-F238E27FC236}">
                  <a16:creationId xmlns:a16="http://schemas.microsoft.com/office/drawing/2014/main" xmlns="" id="{FE9BA0BA-8058-4C4B-8BC5-76CD5CE069D8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4" name="Freeform: Shape 4383">
              <a:extLst>
                <a:ext uri="{FF2B5EF4-FFF2-40B4-BE49-F238E27FC236}">
                  <a16:creationId xmlns:a16="http://schemas.microsoft.com/office/drawing/2014/main" xmlns="" id="{9D3E99DD-E1E4-4BB3-83F6-604CCB1C2534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5" name="Freeform: Shape 4384">
              <a:extLst>
                <a:ext uri="{FF2B5EF4-FFF2-40B4-BE49-F238E27FC236}">
                  <a16:creationId xmlns:a16="http://schemas.microsoft.com/office/drawing/2014/main" xmlns="" id="{0F5BC2C4-60A7-4160-8C4E-5AB53967DB84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6" name="Freeform: Shape 4385">
              <a:extLst>
                <a:ext uri="{FF2B5EF4-FFF2-40B4-BE49-F238E27FC236}">
                  <a16:creationId xmlns:a16="http://schemas.microsoft.com/office/drawing/2014/main" xmlns="" id="{499D3965-F1FB-47A7-A891-B893C90F701C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7" name="Freeform: Shape 4386">
              <a:extLst>
                <a:ext uri="{FF2B5EF4-FFF2-40B4-BE49-F238E27FC236}">
                  <a16:creationId xmlns:a16="http://schemas.microsoft.com/office/drawing/2014/main" xmlns="" id="{715D37CD-F1BD-4B51-AACE-1761750F8844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8" name="Freeform: Shape 4387">
              <a:extLst>
                <a:ext uri="{FF2B5EF4-FFF2-40B4-BE49-F238E27FC236}">
                  <a16:creationId xmlns:a16="http://schemas.microsoft.com/office/drawing/2014/main" xmlns="" id="{0769E8FF-863A-47EA-BC01-BFCA89B91CF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9" name="Freeform: Shape 4388">
              <a:extLst>
                <a:ext uri="{FF2B5EF4-FFF2-40B4-BE49-F238E27FC236}">
                  <a16:creationId xmlns:a16="http://schemas.microsoft.com/office/drawing/2014/main" xmlns="" id="{70B4670E-A99D-4280-919B-BD30C721D232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0" name="Freeform: Shape 4389">
              <a:extLst>
                <a:ext uri="{FF2B5EF4-FFF2-40B4-BE49-F238E27FC236}">
                  <a16:creationId xmlns:a16="http://schemas.microsoft.com/office/drawing/2014/main" xmlns="" id="{0B252C4B-00BC-46FF-92B8-FE9F915A3F55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1" name="Freeform: Shape 4390">
              <a:extLst>
                <a:ext uri="{FF2B5EF4-FFF2-40B4-BE49-F238E27FC236}">
                  <a16:creationId xmlns:a16="http://schemas.microsoft.com/office/drawing/2014/main" xmlns="" id="{CF715DDC-EB36-438A-BB50-6305B8ECF33B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2" name="Freeform: Shape 4391">
              <a:extLst>
                <a:ext uri="{FF2B5EF4-FFF2-40B4-BE49-F238E27FC236}">
                  <a16:creationId xmlns:a16="http://schemas.microsoft.com/office/drawing/2014/main" xmlns="" id="{0D8A7A27-4E72-4C47-ACB3-929FE92A4DDA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3" name="Freeform: Shape 4392">
              <a:extLst>
                <a:ext uri="{FF2B5EF4-FFF2-40B4-BE49-F238E27FC236}">
                  <a16:creationId xmlns:a16="http://schemas.microsoft.com/office/drawing/2014/main" xmlns="" id="{4A8185B3-6676-4FFA-9217-37D4DEDA08C1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4" name="Freeform: Shape 4393">
              <a:extLst>
                <a:ext uri="{FF2B5EF4-FFF2-40B4-BE49-F238E27FC236}">
                  <a16:creationId xmlns:a16="http://schemas.microsoft.com/office/drawing/2014/main" xmlns="" id="{6334A340-C2BB-4C62-B6FE-068EF6DFB658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5" name="Freeform: Shape 4394">
              <a:extLst>
                <a:ext uri="{FF2B5EF4-FFF2-40B4-BE49-F238E27FC236}">
                  <a16:creationId xmlns:a16="http://schemas.microsoft.com/office/drawing/2014/main" xmlns="" id="{1C32B489-2167-4343-B028-A9D4C44997F2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6" name="Freeform: Shape 4395">
              <a:extLst>
                <a:ext uri="{FF2B5EF4-FFF2-40B4-BE49-F238E27FC236}">
                  <a16:creationId xmlns:a16="http://schemas.microsoft.com/office/drawing/2014/main" xmlns="" id="{0AC20132-191B-4B26-A6A4-A07ED7282412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7" name="Freeform: Shape 4396">
              <a:extLst>
                <a:ext uri="{FF2B5EF4-FFF2-40B4-BE49-F238E27FC236}">
                  <a16:creationId xmlns:a16="http://schemas.microsoft.com/office/drawing/2014/main" xmlns="" id="{5A16B0D6-D55F-4D50-B54A-4BCF6D684E8C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8" name="Freeform: Shape 4397">
              <a:extLst>
                <a:ext uri="{FF2B5EF4-FFF2-40B4-BE49-F238E27FC236}">
                  <a16:creationId xmlns:a16="http://schemas.microsoft.com/office/drawing/2014/main" xmlns="" id="{BF27D17F-D825-4BEE-83E3-D9E971E8339B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9" name="Freeform: Shape 4398">
              <a:extLst>
                <a:ext uri="{FF2B5EF4-FFF2-40B4-BE49-F238E27FC236}">
                  <a16:creationId xmlns:a16="http://schemas.microsoft.com/office/drawing/2014/main" xmlns="" id="{29F63C65-FEDB-4631-98DC-C9DD78421E98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0" name="Freeform: Shape 4399">
              <a:extLst>
                <a:ext uri="{FF2B5EF4-FFF2-40B4-BE49-F238E27FC236}">
                  <a16:creationId xmlns:a16="http://schemas.microsoft.com/office/drawing/2014/main" xmlns="" id="{AB962960-72AF-4760-A86C-49D6746C65F9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1" name="Freeform: Shape 4400">
              <a:extLst>
                <a:ext uri="{FF2B5EF4-FFF2-40B4-BE49-F238E27FC236}">
                  <a16:creationId xmlns:a16="http://schemas.microsoft.com/office/drawing/2014/main" xmlns="" id="{46D68641-5464-4AD0-BC32-A11832808C0F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2" name="Freeform: Shape 4401">
              <a:extLst>
                <a:ext uri="{FF2B5EF4-FFF2-40B4-BE49-F238E27FC236}">
                  <a16:creationId xmlns:a16="http://schemas.microsoft.com/office/drawing/2014/main" xmlns="" id="{3A8C6D44-A747-421D-9D78-D3E815084665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3" name="Freeform: Shape 4402">
              <a:extLst>
                <a:ext uri="{FF2B5EF4-FFF2-40B4-BE49-F238E27FC236}">
                  <a16:creationId xmlns:a16="http://schemas.microsoft.com/office/drawing/2014/main" xmlns="" id="{BE46CD04-DE35-4554-B591-08E8AC08514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4" name="Freeform: Shape 4403">
              <a:extLst>
                <a:ext uri="{FF2B5EF4-FFF2-40B4-BE49-F238E27FC236}">
                  <a16:creationId xmlns:a16="http://schemas.microsoft.com/office/drawing/2014/main" xmlns="" id="{C8B8380D-5B93-4343-8C8B-AF6B228D4BF9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5" name="Freeform: Shape 4404">
              <a:extLst>
                <a:ext uri="{FF2B5EF4-FFF2-40B4-BE49-F238E27FC236}">
                  <a16:creationId xmlns:a16="http://schemas.microsoft.com/office/drawing/2014/main" xmlns="" id="{42AAFC0B-41D4-4AAC-926F-DC4F42DDE817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6" name="Freeform: Shape 4405">
              <a:extLst>
                <a:ext uri="{FF2B5EF4-FFF2-40B4-BE49-F238E27FC236}">
                  <a16:creationId xmlns:a16="http://schemas.microsoft.com/office/drawing/2014/main" xmlns="" id="{B5BC0E7D-99AB-43A5-8526-D12D2117FC8D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7" name="Freeform: Shape 4406">
              <a:extLst>
                <a:ext uri="{FF2B5EF4-FFF2-40B4-BE49-F238E27FC236}">
                  <a16:creationId xmlns:a16="http://schemas.microsoft.com/office/drawing/2014/main" xmlns="" id="{F673731E-ACCD-4656-BAF5-E1C93D3225A2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8" name="Freeform: Shape 4407">
              <a:extLst>
                <a:ext uri="{FF2B5EF4-FFF2-40B4-BE49-F238E27FC236}">
                  <a16:creationId xmlns:a16="http://schemas.microsoft.com/office/drawing/2014/main" xmlns="" id="{C65120CC-CAE2-4640-944D-BB8FCAAE155F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9" name="Freeform: Shape 4408">
              <a:extLst>
                <a:ext uri="{FF2B5EF4-FFF2-40B4-BE49-F238E27FC236}">
                  <a16:creationId xmlns:a16="http://schemas.microsoft.com/office/drawing/2014/main" xmlns="" id="{DBBE6895-CF2F-43E6-9EC8-F18F6CEBC08F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10" name="Group 4409">
            <a:extLst>
              <a:ext uri="{FF2B5EF4-FFF2-40B4-BE49-F238E27FC236}">
                <a16:creationId xmlns:a16="http://schemas.microsoft.com/office/drawing/2014/main" xmlns="" id="{4144D178-FA40-4313-B602-3C58741359DA}"/>
              </a:ext>
            </a:extLst>
          </p:cNvPr>
          <p:cNvGrpSpPr/>
          <p:nvPr/>
        </p:nvGrpSpPr>
        <p:grpSpPr>
          <a:xfrm rot="4229431" flipH="1">
            <a:off x="4691733" y="967516"/>
            <a:ext cx="398468" cy="225143"/>
            <a:chOff x="3699986" y="6116874"/>
            <a:chExt cx="301942" cy="170604"/>
          </a:xfrm>
        </p:grpSpPr>
        <p:sp>
          <p:nvSpPr>
            <p:cNvPr id="4411" name="Freeform: Shape 4410">
              <a:extLst>
                <a:ext uri="{FF2B5EF4-FFF2-40B4-BE49-F238E27FC236}">
                  <a16:creationId xmlns:a16="http://schemas.microsoft.com/office/drawing/2014/main" xmlns="" id="{11AA2BF7-78FA-43C7-8558-A789C5550148}"/>
                </a:ext>
              </a:extLst>
            </p:cNvPr>
            <p:cNvSpPr/>
            <p:nvPr/>
          </p:nvSpPr>
          <p:spPr>
            <a:xfrm>
              <a:off x="3699986" y="6118885"/>
              <a:ext cx="28575" cy="161925"/>
            </a:xfrm>
            <a:custGeom>
              <a:avLst/>
              <a:gdLst>
                <a:gd name="connsiteX0" fmla="*/ 7144 w 28575"/>
                <a:gd name="connsiteY0" fmla="*/ 7144 h 161925"/>
                <a:gd name="connsiteX1" fmla="*/ 23336 w 28575"/>
                <a:gd name="connsiteY1" fmla="*/ 155734 h 161925"/>
                <a:gd name="connsiteX2" fmla="*/ 18574 w 28575"/>
                <a:gd name="connsiteY2" fmla="*/ 74771 h 161925"/>
                <a:gd name="connsiteX3" fmla="*/ 7144 w 28575"/>
                <a:gd name="connsiteY3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61925">
                  <a:moveTo>
                    <a:pt x="7144" y="7144"/>
                  </a:moveTo>
                  <a:cubicBezTo>
                    <a:pt x="7144" y="19526"/>
                    <a:pt x="19526" y="155734"/>
                    <a:pt x="23336" y="155734"/>
                  </a:cubicBezTo>
                  <a:cubicBezTo>
                    <a:pt x="30004" y="155734"/>
                    <a:pt x="19526" y="84296"/>
                    <a:pt x="18574" y="74771"/>
                  </a:cubicBezTo>
                  <a:cubicBezTo>
                    <a:pt x="16669" y="56674"/>
                    <a:pt x="7144" y="13811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2" name="Freeform: Shape 4411">
              <a:extLst>
                <a:ext uri="{FF2B5EF4-FFF2-40B4-BE49-F238E27FC236}">
                  <a16:creationId xmlns:a16="http://schemas.microsoft.com/office/drawing/2014/main" xmlns="" id="{6DCDAA34-CFC5-4CA6-B3F9-51ED6D7BE000}"/>
                </a:ext>
              </a:extLst>
            </p:cNvPr>
            <p:cNvSpPr/>
            <p:nvPr/>
          </p:nvSpPr>
          <p:spPr>
            <a:xfrm>
              <a:off x="3716178" y="6267475"/>
              <a:ext cx="285750" cy="19050"/>
            </a:xfrm>
            <a:custGeom>
              <a:avLst/>
              <a:gdLst>
                <a:gd name="connsiteX0" fmla="*/ 7144 w 285750"/>
                <a:gd name="connsiteY0" fmla="*/ 7144 h 19050"/>
                <a:gd name="connsiteX1" fmla="*/ 278606 w 285750"/>
                <a:gd name="connsiteY1" fmla="*/ 9049 h 19050"/>
                <a:gd name="connsiteX2" fmla="*/ 7144 w 2857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19050">
                  <a:moveTo>
                    <a:pt x="7144" y="7144"/>
                  </a:moveTo>
                  <a:cubicBezTo>
                    <a:pt x="31909" y="7144"/>
                    <a:pt x="278606" y="24289"/>
                    <a:pt x="278606" y="9049"/>
                  </a:cubicBezTo>
                  <a:cubicBezTo>
                    <a:pt x="278606" y="10001"/>
                    <a:pt x="19526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3" name="Freeform: Shape 4412">
              <a:extLst>
                <a:ext uri="{FF2B5EF4-FFF2-40B4-BE49-F238E27FC236}">
                  <a16:creationId xmlns:a16="http://schemas.microsoft.com/office/drawing/2014/main" xmlns="" id="{9D4D2204-B4A5-44FB-A6DA-CC74ECF9C2C4}"/>
                </a:ext>
              </a:extLst>
            </p:cNvPr>
            <p:cNvSpPr/>
            <p:nvPr/>
          </p:nvSpPr>
          <p:spPr>
            <a:xfrm>
              <a:off x="3700938" y="6116874"/>
              <a:ext cx="295275" cy="161925"/>
            </a:xfrm>
            <a:custGeom>
              <a:avLst/>
              <a:gdLst>
                <a:gd name="connsiteX0" fmla="*/ 10001 w 295275"/>
                <a:gd name="connsiteY0" fmla="*/ 7250 h 161925"/>
                <a:gd name="connsiteX1" fmla="*/ 67151 w 295275"/>
                <a:gd name="connsiteY1" fmla="*/ 41540 h 161925"/>
                <a:gd name="connsiteX2" fmla="*/ 149066 w 295275"/>
                <a:gd name="connsiteY2" fmla="*/ 85355 h 161925"/>
                <a:gd name="connsiteX3" fmla="*/ 293846 w 295275"/>
                <a:gd name="connsiteY3" fmla="*/ 159650 h 161925"/>
                <a:gd name="connsiteX4" fmla="*/ 7144 w 295275"/>
                <a:gd name="connsiteY4" fmla="*/ 7250 h 161925"/>
                <a:gd name="connsiteX5" fmla="*/ 9049 w 295275"/>
                <a:gd name="connsiteY5" fmla="*/ 10107 h 161925"/>
                <a:gd name="connsiteX6" fmla="*/ 10001 w 295275"/>
                <a:gd name="connsiteY6" fmla="*/ 725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161925">
                  <a:moveTo>
                    <a:pt x="10001" y="7250"/>
                  </a:moveTo>
                  <a:cubicBezTo>
                    <a:pt x="16669" y="9155"/>
                    <a:pt x="50959" y="33920"/>
                    <a:pt x="67151" y="41540"/>
                  </a:cubicBezTo>
                  <a:cubicBezTo>
                    <a:pt x="94774" y="55827"/>
                    <a:pt x="121444" y="72020"/>
                    <a:pt x="149066" y="85355"/>
                  </a:cubicBezTo>
                  <a:cubicBezTo>
                    <a:pt x="161449" y="92022"/>
                    <a:pt x="290036" y="163460"/>
                    <a:pt x="293846" y="159650"/>
                  </a:cubicBezTo>
                  <a:cubicBezTo>
                    <a:pt x="293846" y="159650"/>
                    <a:pt x="8096" y="2487"/>
                    <a:pt x="7144" y="7250"/>
                  </a:cubicBezTo>
                  <a:cubicBezTo>
                    <a:pt x="7144" y="9155"/>
                    <a:pt x="8096" y="10107"/>
                    <a:pt x="9049" y="10107"/>
                  </a:cubicBezTo>
                  <a:cubicBezTo>
                    <a:pt x="11906" y="11060"/>
                    <a:pt x="11906" y="9155"/>
                    <a:pt x="10001" y="72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4" name="Freeform: Shape 4413">
              <a:extLst>
                <a:ext uri="{FF2B5EF4-FFF2-40B4-BE49-F238E27FC236}">
                  <a16:creationId xmlns:a16="http://schemas.microsoft.com/office/drawing/2014/main" xmlns="" id="{F97C105B-A017-4712-9CBA-A54C92ADE207}"/>
                </a:ext>
              </a:extLst>
            </p:cNvPr>
            <p:cNvSpPr/>
            <p:nvPr/>
          </p:nvSpPr>
          <p:spPr>
            <a:xfrm>
              <a:off x="3745910" y="6186461"/>
              <a:ext cx="19050" cy="57150"/>
            </a:xfrm>
            <a:custGeom>
              <a:avLst/>
              <a:gdLst>
                <a:gd name="connsiteX0" fmla="*/ 9797 w 19050"/>
                <a:gd name="connsiteY0" fmla="*/ 7195 h 57150"/>
                <a:gd name="connsiteX1" fmla="*/ 11702 w 19050"/>
                <a:gd name="connsiteY1" fmla="*/ 56725 h 57150"/>
                <a:gd name="connsiteX2" fmla="*/ 9797 w 19050"/>
                <a:gd name="connsiteY2" fmla="*/ 719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57150">
                  <a:moveTo>
                    <a:pt x="9797" y="7195"/>
                  </a:moveTo>
                  <a:cubicBezTo>
                    <a:pt x="7892" y="11958"/>
                    <a:pt x="4082" y="56725"/>
                    <a:pt x="11702" y="56725"/>
                  </a:cubicBezTo>
                  <a:cubicBezTo>
                    <a:pt x="16465" y="56725"/>
                    <a:pt x="10750" y="5290"/>
                    <a:pt x="9797" y="719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5" name="Freeform: Shape 4414">
              <a:extLst>
                <a:ext uri="{FF2B5EF4-FFF2-40B4-BE49-F238E27FC236}">
                  <a16:creationId xmlns:a16="http://schemas.microsoft.com/office/drawing/2014/main" xmlns="" id="{595264C3-61DF-49AD-B734-B97FA10BE6C5}"/>
                </a:ext>
              </a:extLst>
            </p:cNvPr>
            <p:cNvSpPr/>
            <p:nvPr/>
          </p:nvSpPr>
          <p:spPr>
            <a:xfrm>
              <a:off x="3750442" y="6230353"/>
              <a:ext cx="114300" cy="19050"/>
            </a:xfrm>
            <a:custGeom>
              <a:avLst/>
              <a:gdLst>
                <a:gd name="connsiteX0" fmla="*/ 7170 w 114300"/>
                <a:gd name="connsiteY0" fmla="*/ 13786 h 19050"/>
                <a:gd name="connsiteX1" fmla="*/ 106230 w 114300"/>
                <a:gd name="connsiteY1" fmla="*/ 9976 h 19050"/>
                <a:gd name="connsiteX2" fmla="*/ 101467 w 114300"/>
                <a:gd name="connsiteY2" fmla="*/ 12833 h 19050"/>
                <a:gd name="connsiteX3" fmla="*/ 109087 w 114300"/>
                <a:gd name="connsiteY3" fmla="*/ 12833 h 19050"/>
                <a:gd name="connsiteX4" fmla="*/ 7170 w 114300"/>
                <a:gd name="connsiteY4" fmla="*/ 137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9050">
                  <a:moveTo>
                    <a:pt x="7170" y="13786"/>
                  </a:moveTo>
                  <a:cubicBezTo>
                    <a:pt x="19552" y="14738"/>
                    <a:pt x="106230" y="14738"/>
                    <a:pt x="106230" y="9976"/>
                  </a:cubicBezTo>
                  <a:cubicBezTo>
                    <a:pt x="104325" y="9023"/>
                    <a:pt x="102420" y="9976"/>
                    <a:pt x="101467" y="12833"/>
                  </a:cubicBezTo>
                  <a:cubicBezTo>
                    <a:pt x="101467" y="16643"/>
                    <a:pt x="109087" y="16643"/>
                    <a:pt x="109087" y="12833"/>
                  </a:cubicBezTo>
                  <a:cubicBezTo>
                    <a:pt x="108135" y="-502"/>
                    <a:pt x="5265" y="13786"/>
                    <a:pt x="7170" y="13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6" name="Freeform: Shape 4415">
              <a:extLst>
                <a:ext uri="{FF2B5EF4-FFF2-40B4-BE49-F238E27FC236}">
                  <a16:creationId xmlns:a16="http://schemas.microsoft.com/office/drawing/2014/main" xmlns="" id="{2701F15F-B07A-4765-9B00-FDD9A9763BCD}"/>
                </a:ext>
              </a:extLst>
            </p:cNvPr>
            <p:cNvSpPr/>
            <p:nvPr/>
          </p:nvSpPr>
          <p:spPr>
            <a:xfrm>
              <a:off x="3749516" y="6190323"/>
              <a:ext cx="114300" cy="57150"/>
            </a:xfrm>
            <a:custGeom>
              <a:avLst/>
              <a:gdLst>
                <a:gd name="connsiteX0" fmla="*/ 7144 w 114300"/>
                <a:gd name="connsiteY0" fmla="*/ 7144 h 57150"/>
                <a:gd name="connsiteX1" fmla="*/ 73819 w 114300"/>
                <a:gd name="connsiteY1" fmla="*/ 41434 h 57150"/>
                <a:gd name="connsiteX2" fmla="*/ 109061 w 114300"/>
                <a:gd name="connsiteY2" fmla="*/ 51911 h 57150"/>
                <a:gd name="connsiteX3" fmla="*/ 105251 w 114300"/>
                <a:gd name="connsiteY3" fmla="*/ 54769 h 57150"/>
                <a:gd name="connsiteX4" fmla="*/ 7144 w 11430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57150">
                  <a:moveTo>
                    <a:pt x="7144" y="7144"/>
                  </a:moveTo>
                  <a:cubicBezTo>
                    <a:pt x="28099" y="20479"/>
                    <a:pt x="51911" y="30956"/>
                    <a:pt x="73819" y="41434"/>
                  </a:cubicBezTo>
                  <a:cubicBezTo>
                    <a:pt x="71914" y="40481"/>
                    <a:pt x="117634" y="60484"/>
                    <a:pt x="109061" y="51911"/>
                  </a:cubicBezTo>
                  <a:cubicBezTo>
                    <a:pt x="108109" y="50959"/>
                    <a:pt x="102394" y="51911"/>
                    <a:pt x="105251" y="54769"/>
                  </a:cubicBezTo>
                  <a:cubicBezTo>
                    <a:pt x="87154" y="36671"/>
                    <a:pt x="25241" y="18574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7" name="Freeform: Shape 4416">
              <a:extLst>
                <a:ext uri="{FF2B5EF4-FFF2-40B4-BE49-F238E27FC236}">
                  <a16:creationId xmlns:a16="http://schemas.microsoft.com/office/drawing/2014/main" xmlns="" id="{1B8DB38C-1589-46EB-99CF-3F608A284B9B}"/>
                </a:ext>
              </a:extLst>
            </p:cNvPr>
            <p:cNvSpPr/>
            <p:nvPr/>
          </p:nvSpPr>
          <p:spPr>
            <a:xfrm>
              <a:off x="3718954" y="6252235"/>
              <a:ext cx="19050" cy="28575"/>
            </a:xfrm>
            <a:custGeom>
              <a:avLst/>
              <a:gdLst>
                <a:gd name="connsiteX0" fmla="*/ 12941 w 19050"/>
                <a:gd name="connsiteY0" fmla="*/ 19526 h 28575"/>
                <a:gd name="connsiteX1" fmla="*/ 11988 w 19050"/>
                <a:gd name="connsiteY1" fmla="*/ 7144 h 28575"/>
                <a:gd name="connsiteX2" fmla="*/ 12941 w 19050"/>
                <a:gd name="connsiteY2" fmla="*/ 1952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41" y="19526"/>
                  </a:moveTo>
                  <a:cubicBezTo>
                    <a:pt x="15798" y="13811"/>
                    <a:pt x="15798" y="10001"/>
                    <a:pt x="11988" y="7144"/>
                  </a:cubicBezTo>
                  <a:cubicBezTo>
                    <a:pt x="558" y="7144"/>
                    <a:pt x="12941" y="28099"/>
                    <a:pt x="12941" y="1952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8" name="Freeform: Shape 4417">
              <a:extLst>
                <a:ext uri="{FF2B5EF4-FFF2-40B4-BE49-F238E27FC236}">
                  <a16:creationId xmlns:a16="http://schemas.microsoft.com/office/drawing/2014/main" xmlns="" id="{574CE42E-3CC1-4577-8D09-FDE25D52522C}"/>
                </a:ext>
              </a:extLst>
            </p:cNvPr>
            <p:cNvSpPr/>
            <p:nvPr/>
          </p:nvSpPr>
          <p:spPr>
            <a:xfrm>
              <a:off x="3728901" y="6255750"/>
              <a:ext cx="19050" cy="19050"/>
            </a:xfrm>
            <a:custGeom>
              <a:avLst/>
              <a:gdLst>
                <a:gd name="connsiteX0" fmla="*/ 12518 w 19050"/>
                <a:gd name="connsiteY0" fmla="*/ 15059 h 19050"/>
                <a:gd name="connsiteX1" fmla="*/ 11566 w 19050"/>
                <a:gd name="connsiteY1" fmla="*/ 7439 h 19050"/>
                <a:gd name="connsiteX2" fmla="*/ 12518 w 19050"/>
                <a:gd name="connsiteY2" fmla="*/ 150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518" y="15059"/>
                  </a:moveTo>
                  <a:cubicBezTo>
                    <a:pt x="13471" y="12201"/>
                    <a:pt x="13471" y="9344"/>
                    <a:pt x="11566" y="7439"/>
                  </a:cubicBezTo>
                  <a:cubicBezTo>
                    <a:pt x="1088" y="4581"/>
                    <a:pt x="12518" y="23631"/>
                    <a:pt x="12518" y="1505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9" name="Freeform: Shape 4418">
              <a:extLst>
                <a:ext uri="{FF2B5EF4-FFF2-40B4-BE49-F238E27FC236}">
                  <a16:creationId xmlns:a16="http://schemas.microsoft.com/office/drawing/2014/main" xmlns="" id="{8009E317-68BD-4A79-B2A6-4BD58AC2BFD9}"/>
                </a:ext>
              </a:extLst>
            </p:cNvPr>
            <p:cNvSpPr/>
            <p:nvPr/>
          </p:nvSpPr>
          <p:spPr>
            <a:xfrm>
              <a:off x="3737626" y="6257625"/>
              <a:ext cx="19050" cy="19050"/>
            </a:xfrm>
            <a:custGeom>
              <a:avLst/>
              <a:gdLst>
                <a:gd name="connsiteX0" fmla="*/ 11413 w 19050"/>
                <a:gd name="connsiteY0" fmla="*/ 14136 h 19050"/>
                <a:gd name="connsiteX1" fmla="*/ 11413 w 19050"/>
                <a:gd name="connsiteY1" fmla="*/ 7469 h 19050"/>
                <a:gd name="connsiteX2" fmla="*/ 11413 w 19050"/>
                <a:gd name="connsiteY2" fmla="*/ 1413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1413" y="14136"/>
                  </a:moveTo>
                  <a:cubicBezTo>
                    <a:pt x="13318" y="11279"/>
                    <a:pt x="13318" y="9374"/>
                    <a:pt x="11413" y="7469"/>
                  </a:cubicBezTo>
                  <a:cubicBezTo>
                    <a:pt x="2841" y="4611"/>
                    <a:pt x="9508" y="21756"/>
                    <a:pt x="11413" y="141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0" name="Freeform: Shape 4419">
              <a:extLst>
                <a:ext uri="{FF2B5EF4-FFF2-40B4-BE49-F238E27FC236}">
                  <a16:creationId xmlns:a16="http://schemas.microsoft.com/office/drawing/2014/main" xmlns="" id="{80E89B34-3FC4-4348-92FE-0EC201612BB6}"/>
                </a:ext>
              </a:extLst>
            </p:cNvPr>
            <p:cNvSpPr/>
            <p:nvPr/>
          </p:nvSpPr>
          <p:spPr>
            <a:xfrm>
              <a:off x="3758297" y="6255093"/>
              <a:ext cx="19050" cy="19050"/>
            </a:xfrm>
            <a:custGeom>
              <a:avLst/>
              <a:gdLst>
                <a:gd name="connsiteX0" fmla="*/ 13603 w 19050"/>
                <a:gd name="connsiteY0" fmla="*/ 15716 h 19050"/>
                <a:gd name="connsiteX1" fmla="*/ 10745 w 19050"/>
                <a:gd name="connsiteY1" fmla="*/ 7144 h 19050"/>
                <a:gd name="connsiteX2" fmla="*/ 13603 w 19050"/>
                <a:gd name="connsiteY2" fmla="*/ 15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603" y="15716"/>
                  </a:moveTo>
                  <a:cubicBezTo>
                    <a:pt x="15508" y="11906"/>
                    <a:pt x="14555" y="9049"/>
                    <a:pt x="10745" y="7144"/>
                  </a:cubicBezTo>
                  <a:cubicBezTo>
                    <a:pt x="1220" y="8096"/>
                    <a:pt x="13603" y="24289"/>
                    <a:pt x="13603" y="157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1" name="Freeform: Shape 4420">
              <a:extLst>
                <a:ext uri="{FF2B5EF4-FFF2-40B4-BE49-F238E27FC236}">
                  <a16:creationId xmlns:a16="http://schemas.microsoft.com/office/drawing/2014/main" xmlns="" id="{DAACABF8-69B7-4E49-9904-99EFCCB2F30A}"/>
                </a:ext>
              </a:extLst>
            </p:cNvPr>
            <p:cNvSpPr/>
            <p:nvPr/>
          </p:nvSpPr>
          <p:spPr>
            <a:xfrm>
              <a:off x="3770432" y="6257950"/>
              <a:ext cx="19050" cy="19050"/>
            </a:xfrm>
            <a:custGeom>
              <a:avLst/>
              <a:gdLst>
                <a:gd name="connsiteX0" fmla="*/ 12897 w 19050"/>
                <a:gd name="connsiteY0" fmla="*/ 13811 h 19050"/>
                <a:gd name="connsiteX1" fmla="*/ 10040 w 19050"/>
                <a:gd name="connsiteY1" fmla="*/ 7144 h 19050"/>
                <a:gd name="connsiteX2" fmla="*/ 8135 w 19050"/>
                <a:gd name="connsiteY2" fmla="*/ 15716 h 19050"/>
                <a:gd name="connsiteX3" fmla="*/ 12897 w 19050"/>
                <a:gd name="connsiteY3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12897" y="13811"/>
                  </a:moveTo>
                  <a:cubicBezTo>
                    <a:pt x="13850" y="10954"/>
                    <a:pt x="12897" y="9049"/>
                    <a:pt x="10040" y="7144"/>
                  </a:cubicBezTo>
                  <a:cubicBezTo>
                    <a:pt x="7182" y="9049"/>
                    <a:pt x="6230" y="11906"/>
                    <a:pt x="8135" y="15716"/>
                  </a:cubicBezTo>
                  <a:cubicBezTo>
                    <a:pt x="11945" y="17621"/>
                    <a:pt x="12897" y="16669"/>
                    <a:pt x="12897" y="1381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2" name="Freeform: Shape 4421">
              <a:extLst>
                <a:ext uri="{FF2B5EF4-FFF2-40B4-BE49-F238E27FC236}">
                  <a16:creationId xmlns:a16="http://schemas.microsoft.com/office/drawing/2014/main" xmlns="" id="{C03997C8-BC5C-44D2-82E6-F226280B1A44}"/>
                </a:ext>
              </a:extLst>
            </p:cNvPr>
            <p:cNvSpPr/>
            <p:nvPr/>
          </p:nvSpPr>
          <p:spPr>
            <a:xfrm>
              <a:off x="3778111" y="6256998"/>
              <a:ext cx="19050" cy="19050"/>
            </a:xfrm>
            <a:custGeom>
              <a:avLst/>
              <a:gdLst>
                <a:gd name="connsiteX0" fmla="*/ 12839 w 19050"/>
                <a:gd name="connsiteY0" fmla="*/ 15716 h 19050"/>
                <a:gd name="connsiteX1" fmla="*/ 10934 w 19050"/>
                <a:gd name="connsiteY1" fmla="*/ 7144 h 19050"/>
                <a:gd name="connsiteX2" fmla="*/ 12839 w 19050"/>
                <a:gd name="connsiteY2" fmla="*/ 15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39" y="15716"/>
                  </a:moveTo>
                  <a:cubicBezTo>
                    <a:pt x="14744" y="11906"/>
                    <a:pt x="13791" y="9049"/>
                    <a:pt x="10934" y="7144"/>
                  </a:cubicBezTo>
                  <a:cubicBezTo>
                    <a:pt x="1409" y="7144"/>
                    <a:pt x="12839" y="23336"/>
                    <a:pt x="12839" y="157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3" name="Freeform: Shape 4422">
              <a:extLst>
                <a:ext uri="{FF2B5EF4-FFF2-40B4-BE49-F238E27FC236}">
                  <a16:creationId xmlns:a16="http://schemas.microsoft.com/office/drawing/2014/main" xmlns="" id="{5BF27C89-4A6F-47DB-ABE5-FC4D2AED4E7C}"/>
                </a:ext>
              </a:extLst>
            </p:cNvPr>
            <p:cNvSpPr/>
            <p:nvPr/>
          </p:nvSpPr>
          <p:spPr>
            <a:xfrm>
              <a:off x="3811029" y="6254140"/>
              <a:ext cx="19050" cy="19050"/>
            </a:xfrm>
            <a:custGeom>
              <a:avLst/>
              <a:gdLst>
                <a:gd name="connsiteX0" fmla="*/ 13258 w 19050"/>
                <a:gd name="connsiteY0" fmla="*/ 17621 h 19050"/>
                <a:gd name="connsiteX1" fmla="*/ 11353 w 19050"/>
                <a:gd name="connsiteY1" fmla="*/ 7144 h 19050"/>
                <a:gd name="connsiteX2" fmla="*/ 13258 w 19050"/>
                <a:gd name="connsiteY2" fmla="*/ 1762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258" y="17621"/>
                  </a:moveTo>
                  <a:cubicBezTo>
                    <a:pt x="15163" y="12859"/>
                    <a:pt x="15163" y="10001"/>
                    <a:pt x="11353" y="7144"/>
                  </a:cubicBezTo>
                  <a:cubicBezTo>
                    <a:pt x="876" y="7144"/>
                    <a:pt x="13258" y="25241"/>
                    <a:pt x="13258" y="176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4" name="Freeform: Shape 4423">
              <a:extLst>
                <a:ext uri="{FF2B5EF4-FFF2-40B4-BE49-F238E27FC236}">
                  <a16:creationId xmlns:a16="http://schemas.microsoft.com/office/drawing/2014/main" xmlns="" id="{7BF7195A-B505-43CF-87AD-3D8AB4575C07}"/>
                </a:ext>
              </a:extLst>
            </p:cNvPr>
            <p:cNvSpPr/>
            <p:nvPr/>
          </p:nvSpPr>
          <p:spPr>
            <a:xfrm>
              <a:off x="3821316" y="6256045"/>
              <a:ext cx="19050" cy="19050"/>
            </a:xfrm>
            <a:custGeom>
              <a:avLst/>
              <a:gdLst>
                <a:gd name="connsiteX0" fmla="*/ 13449 w 19050"/>
                <a:gd name="connsiteY0" fmla="*/ 16669 h 19050"/>
                <a:gd name="connsiteX1" fmla="*/ 10591 w 19050"/>
                <a:gd name="connsiteY1" fmla="*/ 7144 h 19050"/>
                <a:gd name="connsiteX2" fmla="*/ 13449 w 19050"/>
                <a:gd name="connsiteY2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449" y="16669"/>
                  </a:moveTo>
                  <a:cubicBezTo>
                    <a:pt x="14401" y="12859"/>
                    <a:pt x="13449" y="9049"/>
                    <a:pt x="10591" y="7144"/>
                  </a:cubicBezTo>
                  <a:cubicBezTo>
                    <a:pt x="1066" y="8096"/>
                    <a:pt x="14401" y="25241"/>
                    <a:pt x="13449" y="166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5" name="Freeform: Shape 4424">
              <a:extLst>
                <a:ext uri="{FF2B5EF4-FFF2-40B4-BE49-F238E27FC236}">
                  <a16:creationId xmlns:a16="http://schemas.microsoft.com/office/drawing/2014/main" xmlns="" id="{D5C3B8EA-D0BC-44C2-BC7E-8AFFE184026A}"/>
                </a:ext>
              </a:extLst>
            </p:cNvPr>
            <p:cNvSpPr/>
            <p:nvPr/>
          </p:nvSpPr>
          <p:spPr>
            <a:xfrm>
              <a:off x="3840347" y="6252235"/>
              <a:ext cx="19050" cy="28575"/>
            </a:xfrm>
            <a:custGeom>
              <a:avLst/>
              <a:gdLst>
                <a:gd name="connsiteX0" fmla="*/ 11562 w 19050"/>
                <a:gd name="connsiteY0" fmla="*/ 19526 h 28575"/>
                <a:gd name="connsiteX1" fmla="*/ 10610 w 19050"/>
                <a:gd name="connsiteY1" fmla="*/ 7144 h 28575"/>
                <a:gd name="connsiteX2" fmla="*/ 8705 w 19050"/>
                <a:gd name="connsiteY2" fmla="*/ 22384 h 28575"/>
                <a:gd name="connsiteX3" fmla="*/ 11562 w 19050"/>
                <a:gd name="connsiteY3" fmla="*/ 1952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8575">
                  <a:moveTo>
                    <a:pt x="11562" y="19526"/>
                  </a:moveTo>
                  <a:cubicBezTo>
                    <a:pt x="9657" y="17621"/>
                    <a:pt x="15372" y="7144"/>
                    <a:pt x="10610" y="7144"/>
                  </a:cubicBezTo>
                  <a:cubicBezTo>
                    <a:pt x="5847" y="7144"/>
                    <a:pt x="6800" y="21431"/>
                    <a:pt x="8705" y="22384"/>
                  </a:cubicBezTo>
                  <a:cubicBezTo>
                    <a:pt x="11562" y="23336"/>
                    <a:pt x="12515" y="22384"/>
                    <a:pt x="11562" y="1952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6" name="Freeform: Shape 4425">
              <a:extLst>
                <a:ext uri="{FF2B5EF4-FFF2-40B4-BE49-F238E27FC236}">
                  <a16:creationId xmlns:a16="http://schemas.microsoft.com/office/drawing/2014/main" xmlns="" id="{88098438-CC8B-4F20-91A8-6737F6B58F4F}"/>
                </a:ext>
              </a:extLst>
            </p:cNvPr>
            <p:cNvSpPr/>
            <p:nvPr/>
          </p:nvSpPr>
          <p:spPr>
            <a:xfrm>
              <a:off x="3849910" y="6254140"/>
              <a:ext cx="19050" cy="19050"/>
            </a:xfrm>
            <a:custGeom>
              <a:avLst/>
              <a:gdLst>
                <a:gd name="connsiteX0" fmla="*/ 14382 w 19050"/>
                <a:gd name="connsiteY0" fmla="*/ 17621 h 19050"/>
                <a:gd name="connsiteX1" fmla="*/ 11525 w 19050"/>
                <a:gd name="connsiteY1" fmla="*/ 7144 h 19050"/>
                <a:gd name="connsiteX2" fmla="*/ 14382 w 19050"/>
                <a:gd name="connsiteY2" fmla="*/ 1762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4382" y="17621"/>
                  </a:moveTo>
                  <a:cubicBezTo>
                    <a:pt x="16287" y="12859"/>
                    <a:pt x="15335" y="9049"/>
                    <a:pt x="11525" y="7144"/>
                  </a:cubicBezTo>
                  <a:cubicBezTo>
                    <a:pt x="-858" y="7144"/>
                    <a:pt x="17240" y="26194"/>
                    <a:pt x="14382" y="176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7" name="Freeform: Shape 4426">
              <a:extLst>
                <a:ext uri="{FF2B5EF4-FFF2-40B4-BE49-F238E27FC236}">
                  <a16:creationId xmlns:a16="http://schemas.microsoft.com/office/drawing/2014/main" xmlns="" id="{07733A39-B199-406A-9764-D7CE3D6D0878}"/>
                </a:ext>
              </a:extLst>
            </p:cNvPr>
            <p:cNvSpPr/>
            <p:nvPr/>
          </p:nvSpPr>
          <p:spPr>
            <a:xfrm>
              <a:off x="3862753" y="6250330"/>
              <a:ext cx="19050" cy="28575"/>
            </a:xfrm>
            <a:custGeom>
              <a:avLst/>
              <a:gdLst>
                <a:gd name="connsiteX0" fmla="*/ 13921 w 19050"/>
                <a:gd name="connsiteY0" fmla="*/ 20479 h 28575"/>
                <a:gd name="connsiteX1" fmla="*/ 12016 w 19050"/>
                <a:gd name="connsiteY1" fmla="*/ 7144 h 28575"/>
                <a:gd name="connsiteX2" fmla="*/ 13921 w 19050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3921" y="20479"/>
                  </a:moveTo>
                  <a:cubicBezTo>
                    <a:pt x="16779" y="14764"/>
                    <a:pt x="15826" y="10001"/>
                    <a:pt x="12016" y="7144"/>
                  </a:cubicBezTo>
                  <a:cubicBezTo>
                    <a:pt x="-366" y="8096"/>
                    <a:pt x="14874" y="28099"/>
                    <a:pt x="13921" y="204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8" name="Freeform: Shape 4427">
              <a:extLst>
                <a:ext uri="{FF2B5EF4-FFF2-40B4-BE49-F238E27FC236}">
                  <a16:creationId xmlns:a16="http://schemas.microsoft.com/office/drawing/2014/main" xmlns="" id="{DFFFE3EB-8B30-4EAE-83E4-AFC887FF1E66}"/>
                </a:ext>
              </a:extLst>
            </p:cNvPr>
            <p:cNvSpPr/>
            <p:nvPr/>
          </p:nvSpPr>
          <p:spPr>
            <a:xfrm>
              <a:off x="3897900" y="6262713"/>
              <a:ext cx="19050" cy="19050"/>
            </a:xfrm>
            <a:custGeom>
              <a:avLst/>
              <a:gdLst>
                <a:gd name="connsiteX0" fmla="*/ 14017 w 19050"/>
                <a:gd name="connsiteY0" fmla="*/ 18574 h 19050"/>
                <a:gd name="connsiteX1" fmla="*/ 11160 w 19050"/>
                <a:gd name="connsiteY1" fmla="*/ 7144 h 19050"/>
                <a:gd name="connsiteX2" fmla="*/ 14017 w 19050"/>
                <a:gd name="connsiteY2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4017" y="18574"/>
                  </a:moveTo>
                  <a:cubicBezTo>
                    <a:pt x="15922" y="13811"/>
                    <a:pt x="14970" y="10001"/>
                    <a:pt x="11160" y="7144"/>
                  </a:cubicBezTo>
                  <a:cubicBezTo>
                    <a:pt x="682" y="8096"/>
                    <a:pt x="14017" y="27146"/>
                    <a:pt x="14017" y="185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9" name="Freeform: Shape 4428">
              <a:extLst>
                <a:ext uri="{FF2B5EF4-FFF2-40B4-BE49-F238E27FC236}">
                  <a16:creationId xmlns:a16="http://schemas.microsoft.com/office/drawing/2014/main" xmlns="" id="{3C05C18C-615C-46AA-8383-8AAA1A18F833}"/>
                </a:ext>
              </a:extLst>
            </p:cNvPr>
            <p:cNvSpPr/>
            <p:nvPr/>
          </p:nvSpPr>
          <p:spPr>
            <a:xfrm>
              <a:off x="3911539" y="6257950"/>
              <a:ext cx="19050" cy="28575"/>
            </a:xfrm>
            <a:custGeom>
              <a:avLst/>
              <a:gdLst>
                <a:gd name="connsiteX0" fmla="*/ 15618 w 19050"/>
                <a:gd name="connsiteY0" fmla="*/ 22384 h 28575"/>
                <a:gd name="connsiteX1" fmla="*/ 11808 w 19050"/>
                <a:gd name="connsiteY1" fmla="*/ 7144 h 28575"/>
                <a:gd name="connsiteX2" fmla="*/ 15618 w 19050"/>
                <a:gd name="connsiteY2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5618" y="22384"/>
                  </a:moveTo>
                  <a:cubicBezTo>
                    <a:pt x="17523" y="15716"/>
                    <a:pt x="16570" y="10954"/>
                    <a:pt x="11808" y="7144"/>
                  </a:cubicBezTo>
                  <a:cubicBezTo>
                    <a:pt x="-575" y="7144"/>
                    <a:pt x="15618" y="30004"/>
                    <a:pt x="15618" y="2238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0" name="Freeform: Shape 4429">
              <a:extLst>
                <a:ext uri="{FF2B5EF4-FFF2-40B4-BE49-F238E27FC236}">
                  <a16:creationId xmlns:a16="http://schemas.microsoft.com/office/drawing/2014/main" xmlns="" id="{7FCDCD2E-59AF-41CD-960E-D29C8B93258D}"/>
                </a:ext>
              </a:extLst>
            </p:cNvPr>
            <p:cNvSpPr/>
            <p:nvPr/>
          </p:nvSpPr>
          <p:spPr>
            <a:xfrm>
              <a:off x="3923201" y="6258903"/>
              <a:ext cx="19050" cy="28575"/>
            </a:xfrm>
            <a:custGeom>
              <a:avLst/>
              <a:gdLst>
                <a:gd name="connsiteX0" fmla="*/ 14433 w 19050"/>
                <a:gd name="connsiteY0" fmla="*/ 21431 h 28575"/>
                <a:gd name="connsiteX1" fmla="*/ 11576 w 19050"/>
                <a:gd name="connsiteY1" fmla="*/ 7144 h 28575"/>
                <a:gd name="connsiteX2" fmla="*/ 14433 w 19050"/>
                <a:gd name="connsiteY2" fmla="*/ 2143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4433" y="21431"/>
                  </a:moveTo>
                  <a:cubicBezTo>
                    <a:pt x="17291" y="14764"/>
                    <a:pt x="16338" y="10001"/>
                    <a:pt x="11576" y="7144"/>
                  </a:cubicBezTo>
                  <a:cubicBezTo>
                    <a:pt x="146" y="7144"/>
                    <a:pt x="14433" y="30004"/>
                    <a:pt x="14433" y="214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1" name="Freeform: Shape 4430">
              <a:extLst>
                <a:ext uri="{FF2B5EF4-FFF2-40B4-BE49-F238E27FC236}">
                  <a16:creationId xmlns:a16="http://schemas.microsoft.com/office/drawing/2014/main" xmlns="" id="{220BCD05-5A62-453F-A95E-90BB13E7C7C6}"/>
                </a:ext>
              </a:extLst>
            </p:cNvPr>
            <p:cNvSpPr/>
            <p:nvPr/>
          </p:nvSpPr>
          <p:spPr>
            <a:xfrm>
              <a:off x="3933018" y="6264618"/>
              <a:ext cx="19050" cy="19050"/>
            </a:xfrm>
            <a:custGeom>
              <a:avLst/>
              <a:gdLst>
                <a:gd name="connsiteX0" fmla="*/ 13189 w 19050"/>
                <a:gd name="connsiteY0" fmla="*/ 15716 h 19050"/>
                <a:gd name="connsiteX1" fmla="*/ 10332 w 19050"/>
                <a:gd name="connsiteY1" fmla="*/ 7144 h 19050"/>
                <a:gd name="connsiteX2" fmla="*/ 13189 w 19050"/>
                <a:gd name="connsiteY2" fmla="*/ 15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189" y="15716"/>
                  </a:moveTo>
                  <a:cubicBezTo>
                    <a:pt x="15094" y="11906"/>
                    <a:pt x="14142" y="9049"/>
                    <a:pt x="10332" y="7144"/>
                  </a:cubicBezTo>
                  <a:cubicBezTo>
                    <a:pt x="1759" y="7144"/>
                    <a:pt x="13189" y="24289"/>
                    <a:pt x="13189" y="157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2" name="Freeform: Shape 4431">
              <a:extLst>
                <a:ext uri="{FF2B5EF4-FFF2-40B4-BE49-F238E27FC236}">
                  <a16:creationId xmlns:a16="http://schemas.microsoft.com/office/drawing/2014/main" xmlns="" id="{621C0556-FB83-4AF1-AD07-EC835B1FA5BD}"/>
                </a:ext>
              </a:extLst>
            </p:cNvPr>
            <p:cNvSpPr/>
            <p:nvPr/>
          </p:nvSpPr>
          <p:spPr>
            <a:xfrm>
              <a:off x="3948608" y="6259855"/>
              <a:ext cx="19050" cy="19050"/>
            </a:xfrm>
            <a:custGeom>
              <a:avLst/>
              <a:gdLst>
                <a:gd name="connsiteX0" fmla="*/ 12839 w 19050"/>
                <a:gd name="connsiteY0" fmla="*/ 16669 h 19050"/>
                <a:gd name="connsiteX1" fmla="*/ 10934 w 19050"/>
                <a:gd name="connsiteY1" fmla="*/ 7144 h 19050"/>
                <a:gd name="connsiteX2" fmla="*/ 12839 w 19050"/>
                <a:gd name="connsiteY2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39" y="16669"/>
                  </a:moveTo>
                  <a:cubicBezTo>
                    <a:pt x="14744" y="11906"/>
                    <a:pt x="14744" y="9049"/>
                    <a:pt x="10934" y="7144"/>
                  </a:cubicBezTo>
                  <a:cubicBezTo>
                    <a:pt x="1409" y="7144"/>
                    <a:pt x="12839" y="25241"/>
                    <a:pt x="12839" y="1666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33" name="Group 4432">
            <a:extLst>
              <a:ext uri="{FF2B5EF4-FFF2-40B4-BE49-F238E27FC236}">
                <a16:creationId xmlns:a16="http://schemas.microsoft.com/office/drawing/2014/main" xmlns="" id="{FEEB0C81-2A19-47F3-9A21-BDDEAD149EBD}"/>
              </a:ext>
            </a:extLst>
          </p:cNvPr>
          <p:cNvGrpSpPr/>
          <p:nvPr/>
        </p:nvGrpSpPr>
        <p:grpSpPr>
          <a:xfrm rot="18823380" flipH="1">
            <a:off x="4362088" y="1436535"/>
            <a:ext cx="442463" cy="326412"/>
            <a:chOff x="3625593" y="6426852"/>
            <a:chExt cx="335279" cy="247341"/>
          </a:xfrm>
        </p:grpSpPr>
        <p:sp>
          <p:nvSpPr>
            <p:cNvPr id="4434" name="Freeform: Shape 4433">
              <a:extLst>
                <a:ext uri="{FF2B5EF4-FFF2-40B4-BE49-F238E27FC236}">
                  <a16:creationId xmlns:a16="http://schemas.microsoft.com/office/drawing/2014/main" xmlns="" id="{C02D3C29-EAEC-4D8A-B2DF-38E2D80A1307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5" name="Freeform: Shape 4434">
              <a:extLst>
                <a:ext uri="{FF2B5EF4-FFF2-40B4-BE49-F238E27FC236}">
                  <a16:creationId xmlns:a16="http://schemas.microsoft.com/office/drawing/2014/main" xmlns="" id="{5C97D14F-4D6D-446E-B3D5-E3E2E6763D9A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6" name="Freeform: Shape 4435">
              <a:extLst>
                <a:ext uri="{FF2B5EF4-FFF2-40B4-BE49-F238E27FC236}">
                  <a16:creationId xmlns:a16="http://schemas.microsoft.com/office/drawing/2014/main" xmlns="" id="{D0B4EA91-5370-48EC-82CC-0E06E99F2DA1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7" name="Freeform: Shape 4436">
              <a:extLst>
                <a:ext uri="{FF2B5EF4-FFF2-40B4-BE49-F238E27FC236}">
                  <a16:creationId xmlns:a16="http://schemas.microsoft.com/office/drawing/2014/main" xmlns="" id="{C769FE3C-D1A7-4E5A-974B-1005F790A104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8" name="Freeform: Shape 4437">
              <a:extLst>
                <a:ext uri="{FF2B5EF4-FFF2-40B4-BE49-F238E27FC236}">
                  <a16:creationId xmlns:a16="http://schemas.microsoft.com/office/drawing/2014/main" xmlns="" id="{760B0205-8CC4-49F5-8CAF-752123B4A41A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9" name="Freeform: Shape 4438">
              <a:extLst>
                <a:ext uri="{FF2B5EF4-FFF2-40B4-BE49-F238E27FC236}">
                  <a16:creationId xmlns:a16="http://schemas.microsoft.com/office/drawing/2014/main" xmlns="" id="{97181B26-AF3D-4130-B051-4EC5F8AE9CF8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0" name="Freeform: Shape 4439">
              <a:extLst>
                <a:ext uri="{FF2B5EF4-FFF2-40B4-BE49-F238E27FC236}">
                  <a16:creationId xmlns:a16="http://schemas.microsoft.com/office/drawing/2014/main" xmlns="" id="{7D64978C-C5C7-4B1C-B6E8-5F68FF2566E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1" name="Freeform: Shape 4440">
              <a:extLst>
                <a:ext uri="{FF2B5EF4-FFF2-40B4-BE49-F238E27FC236}">
                  <a16:creationId xmlns:a16="http://schemas.microsoft.com/office/drawing/2014/main" xmlns="" id="{08BD8FB8-4AA2-4B78-AF8F-19F3900BA90B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2" name="Freeform: Shape 4441">
              <a:extLst>
                <a:ext uri="{FF2B5EF4-FFF2-40B4-BE49-F238E27FC236}">
                  <a16:creationId xmlns:a16="http://schemas.microsoft.com/office/drawing/2014/main" xmlns="" id="{78F514E8-6DC6-4533-A76C-332E6581CCF0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3" name="Freeform: Shape 4442">
              <a:extLst>
                <a:ext uri="{FF2B5EF4-FFF2-40B4-BE49-F238E27FC236}">
                  <a16:creationId xmlns:a16="http://schemas.microsoft.com/office/drawing/2014/main" xmlns="" id="{D54A8B46-E8D4-4265-9E0E-BDB12AB14E88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4" name="Freeform: Shape 4443">
              <a:extLst>
                <a:ext uri="{FF2B5EF4-FFF2-40B4-BE49-F238E27FC236}">
                  <a16:creationId xmlns:a16="http://schemas.microsoft.com/office/drawing/2014/main" xmlns="" id="{74D7AFF9-48FC-42D8-94FC-F06C7E3E1F09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5" name="Freeform: Shape 4444">
              <a:extLst>
                <a:ext uri="{FF2B5EF4-FFF2-40B4-BE49-F238E27FC236}">
                  <a16:creationId xmlns:a16="http://schemas.microsoft.com/office/drawing/2014/main" xmlns="" id="{F6046546-54F0-499A-9978-2FA845515E0E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6" name="Freeform: Shape 4445">
              <a:extLst>
                <a:ext uri="{FF2B5EF4-FFF2-40B4-BE49-F238E27FC236}">
                  <a16:creationId xmlns:a16="http://schemas.microsoft.com/office/drawing/2014/main" xmlns="" id="{E3141D3C-48D3-45AA-9326-3D4F661CEECA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7" name="Freeform: Shape 4446">
              <a:extLst>
                <a:ext uri="{FF2B5EF4-FFF2-40B4-BE49-F238E27FC236}">
                  <a16:creationId xmlns:a16="http://schemas.microsoft.com/office/drawing/2014/main" xmlns="" id="{2001DAF1-63FA-4E0E-A3D2-5A6E810E1AE0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8" name="Freeform: Shape 4447">
              <a:extLst>
                <a:ext uri="{FF2B5EF4-FFF2-40B4-BE49-F238E27FC236}">
                  <a16:creationId xmlns:a16="http://schemas.microsoft.com/office/drawing/2014/main" xmlns="" id="{662085B0-00D7-495D-9A5F-E28176541A3E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9" name="Freeform: Shape 4448">
              <a:extLst>
                <a:ext uri="{FF2B5EF4-FFF2-40B4-BE49-F238E27FC236}">
                  <a16:creationId xmlns:a16="http://schemas.microsoft.com/office/drawing/2014/main" xmlns="" id="{56D683E3-8986-493B-877B-DC076EB8E839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0" name="Freeform: Shape 4449">
              <a:extLst>
                <a:ext uri="{FF2B5EF4-FFF2-40B4-BE49-F238E27FC236}">
                  <a16:creationId xmlns:a16="http://schemas.microsoft.com/office/drawing/2014/main" xmlns="" id="{5FCE20A8-2530-4D30-8584-B30A8C41B4E1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1" name="Freeform: Shape 4450">
              <a:extLst>
                <a:ext uri="{FF2B5EF4-FFF2-40B4-BE49-F238E27FC236}">
                  <a16:creationId xmlns:a16="http://schemas.microsoft.com/office/drawing/2014/main" xmlns="" id="{F2D884A6-68F0-418A-BF2E-AA0F05021BCF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2" name="Freeform: Shape 4451">
              <a:extLst>
                <a:ext uri="{FF2B5EF4-FFF2-40B4-BE49-F238E27FC236}">
                  <a16:creationId xmlns:a16="http://schemas.microsoft.com/office/drawing/2014/main" xmlns="" id="{A9AF310A-E802-48D4-A02B-B0D40BA84823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3" name="Freeform: Shape 4452">
              <a:extLst>
                <a:ext uri="{FF2B5EF4-FFF2-40B4-BE49-F238E27FC236}">
                  <a16:creationId xmlns:a16="http://schemas.microsoft.com/office/drawing/2014/main" xmlns="" id="{8107052A-52A7-446F-8D4F-A12AE45D5425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4" name="Freeform: Shape 4453">
              <a:extLst>
                <a:ext uri="{FF2B5EF4-FFF2-40B4-BE49-F238E27FC236}">
                  <a16:creationId xmlns:a16="http://schemas.microsoft.com/office/drawing/2014/main" xmlns="" id="{822A8E33-5F86-4D95-898F-C2483C7FED4C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5" name="Freeform: Shape 4454">
              <a:extLst>
                <a:ext uri="{FF2B5EF4-FFF2-40B4-BE49-F238E27FC236}">
                  <a16:creationId xmlns:a16="http://schemas.microsoft.com/office/drawing/2014/main" xmlns="" id="{A7E53CD5-0B0D-4355-832B-6F8F9857AD36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56" name="Group 4455">
            <a:extLst>
              <a:ext uri="{FF2B5EF4-FFF2-40B4-BE49-F238E27FC236}">
                <a16:creationId xmlns:a16="http://schemas.microsoft.com/office/drawing/2014/main" xmlns="" id="{05393C7E-378E-4460-978D-11710A889F00}"/>
              </a:ext>
            </a:extLst>
          </p:cNvPr>
          <p:cNvGrpSpPr/>
          <p:nvPr/>
        </p:nvGrpSpPr>
        <p:grpSpPr>
          <a:xfrm flipH="1">
            <a:off x="5639513" y="972038"/>
            <a:ext cx="301680" cy="230103"/>
            <a:chOff x="3617118" y="5760691"/>
            <a:chExt cx="228600" cy="174362"/>
          </a:xfrm>
        </p:grpSpPr>
        <p:sp>
          <p:nvSpPr>
            <p:cNvPr id="4457" name="Freeform: Shape 4456">
              <a:extLst>
                <a:ext uri="{FF2B5EF4-FFF2-40B4-BE49-F238E27FC236}">
                  <a16:creationId xmlns:a16="http://schemas.microsoft.com/office/drawing/2014/main" xmlns="" id="{CB70A56F-2928-4A35-BD3A-141002787B0C}"/>
                </a:ext>
              </a:extLst>
            </p:cNvPr>
            <p:cNvSpPr/>
            <p:nvPr/>
          </p:nvSpPr>
          <p:spPr>
            <a:xfrm>
              <a:off x="3657123" y="5763603"/>
              <a:ext cx="19050" cy="171450"/>
            </a:xfrm>
            <a:custGeom>
              <a:avLst/>
              <a:gdLst>
                <a:gd name="connsiteX0" fmla="*/ 7144 w 19050"/>
                <a:gd name="connsiteY0" fmla="*/ 7144 h 171450"/>
                <a:gd name="connsiteX1" fmla="*/ 10001 w 19050"/>
                <a:gd name="connsiteY1" fmla="*/ 166211 h 171450"/>
                <a:gd name="connsiteX2" fmla="*/ 7144 w 19050"/>
                <a:gd name="connsiteY2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144" y="7144"/>
                  </a:moveTo>
                  <a:cubicBezTo>
                    <a:pt x="7144" y="21431"/>
                    <a:pt x="7144" y="166211"/>
                    <a:pt x="10001" y="166211"/>
                  </a:cubicBezTo>
                  <a:cubicBezTo>
                    <a:pt x="19526" y="166211"/>
                    <a:pt x="7144" y="9049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8" name="Freeform: Shape 4457">
              <a:extLst>
                <a:ext uri="{FF2B5EF4-FFF2-40B4-BE49-F238E27FC236}">
                  <a16:creationId xmlns:a16="http://schemas.microsoft.com/office/drawing/2014/main" xmlns="" id="{8620308B-D0E2-4414-86E7-730EE13B05BA}"/>
                </a:ext>
              </a:extLst>
            </p:cNvPr>
            <p:cNvSpPr/>
            <p:nvPr/>
          </p:nvSpPr>
          <p:spPr>
            <a:xfrm>
              <a:off x="3648342" y="5760691"/>
              <a:ext cx="19050" cy="38100"/>
            </a:xfrm>
            <a:custGeom>
              <a:avLst/>
              <a:gdLst>
                <a:gd name="connsiteX0" fmla="*/ 14972 w 19050"/>
                <a:gd name="connsiteY0" fmla="*/ 8150 h 38100"/>
                <a:gd name="connsiteX1" fmla="*/ 8305 w 19050"/>
                <a:gd name="connsiteY1" fmla="*/ 31963 h 38100"/>
                <a:gd name="connsiteX2" fmla="*/ 14972 w 19050"/>
                <a:gd name="connsiteY2" fmla="*/ 81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4972" y="8150"/>
                  </a:moveTo>
                  <a:cubicBezTo>
                    <a:pt x="14972" y="8150"/>
                    <a:pt x="3542" y="32915"/>
                    <a:pt x="8305" y="31963"/>
                  </a:cubicBezTo>
                  <a:cubicBezTo>
                    <a:pt x="18782" y="30058"/>
                    <a:pt x="15925" y="1483"/>
                    <a:pt x="14972" y="81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9" name="Freeform: Shape 4458">
              <a:extLst>
                <a:ext uri="{FF2B5EF4-FFF2-40B4-BE49-F238E27FC236}">
                  <a16:creationId xmlns:a16="http://schemas.microsoft.com/office/drawing/2014/main" xmlns="" id="{A9E5CCBD-7E8C-49AC-A730-16F30D81F1AC}"/>
                </a:ext>
              </a:extLst>
            </p:cNvPr>
            <p:cNvSpPr/>
            <p:nvPr/>
          </p:nvSpPr>
          <p:spPr>
            <a:xfrm>
              <a:off x="3654388" y="5765921"/>
              <a:ext cx="28575" cy="28575"/>
            </a:xfrm>
            <a:custGeom>
              <a:avLst/>
              <a:gdLst>
                <a:gd name="connsiteX0" fmla="*/ 7974 w 28575"/>
                <a:gd name="connsiteY0" fmla="*/ 8636 h 28575"/>
                <a:gd name="connsiteX1" fmla="*/ 20357 w 28575"/>
                <a:gd name="connsiteY1" fmla="*/ 29591 h 28575"/>
                <a:gd name="connsiteX2" fmla="*/ 7974 w 28575"/>
                <a:gd name="connsiteY2" fmla="*/ 86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7974" y="8636"/>
                  </a:moveTo>
                  <a:cubicBezTo>
                    <a:pt x="7974" y="20066"/>
                    <a:pt x="11784" y="26733"/>
                    <a:pt x="20357" y="29591"/>
                  </a:cubicBezTo>
                  <a:cubicBezTo>
                    <a:pt x="37502" y="24828"/>
                    <a:pt x="1307" y="1016"/>
                    <a:pt x="7974" y="86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0" name="Freeform: Shape 4459">
              <a:extLst>
                <a:ext uri="{FF2B5EF4-FFF2-40B4-BE49-F238E27FC236}">
                  <a16:creationId xmlns:a16="http://schemas.microsoft.com/office/drawing/2014/main" xmlns="" id="{95B572D8-13FA-463B-8E7F-BCB344F1B291}"/>
                </a:ext>
              </a:extLst>
            </p:cNvPr>
            <p:cNvSpPr/>
            <p:nvPr/>
          </p:nvSpPr>
          <p:spPr>
            <a:xfrm>
              <a:off x="3617118" y="5880760"/>
              <a:ext cx="228600" cy="9525"/>
            </a:xfrm>
            <a:custGeom>
              <a:avLst/>
              <a:gdLst>
                <a:gd name="connsiteX0" fmla="*/ 7144 w 228600"/>
                <a:gd name="connsiteY0" fmla="*/ 7144 h 9525"/>
                <a:gd name="connsiteX1" fmla="*/ 223361 w 228600"/>
                <a:gd name="connsiteY1" fmla="*/ 10001 h 9525"/>
                <a:gd name="connsiteX2" fmla="*/ 7144 w 22860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525">
                  <a:moveTo>
                    <a:pt x="7144" y="7144"/>
                  </a:moveTo>
                  <a:cubicBezTo>
                    <a:pt x="79534" y="7144"/>
                    <a:pt x="151924" y="10001"/>
                    <a:pt x="223361" y="10001"/>
                  </a:cubicBezTo>
                  <a:cubicBezTo>
                    <a:pt x="153829" y="10001"/>
                    <a:pt x="66199" y="8096"/>
                    <a:pt x="7144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1" name="Freeform: Shape 4460">
              <a:extLst>
                <a:ext uri="{FF2B5EF4-FFF2-40B4-BE49-F238E27FC236}">
                  <a16:creationId xmlns:a16="http://schemas.microsoft.com/office/drawing/2014/main" xmlns="" id="{07E9A247-2E46-4B2D-8DCA-297FBF11E415}"/>
                </a:ext>
              </a:extLst>
            </p:cNvPr>
            <p:cNvSpPr/>
            <p:nvPr/>
          </p:nvSpPr>
          <p:spPr>
            <a:xfrm>
              <a:off x="3811428" y="5874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2" name="Freeform: Shape 4461">
              <a:extLst>
                <a:ext uri="{FF2B5EF4-FFF2-40B4-BE49-F238E27FC236}">
                  <a16:creationId xmlns:a16="http://schemas.microsoft.com/office/drawing/2014/main" xmlns="" id="{3B64BC54-1420-46F2-9B1A-87BD6261A096}"/>
                </a:ext>
              </a:extLst>
            </p:cNvPr>
            <p:cNvSpPr/>
            <p:nvPr/>
          </p:nvSpPr>
          <p:spPr>
            <a:xfrm>
              <a:off x="3811278" y="5884570"/>
              <a:ext cx="28575" cy="19050"/>
            </a:xfrm>
            <a:custGeom>
              <a:avLst/>
              <a:gdLst>
                <a:gd name="connsiteX0" fmla="*/ 28249 w 28575"/>
                <a:gd name="connsiteY0" fmla="*/ 7144 h 19050"/>
                <a:gd name="connsiteX1" fmla="*/ 8246 w 28575"/>
                <a:gd name="connsiteY1" fmla="*/ 16669 h 19050"/>
                <a:gd name="connsiteX2" fmla="*/ 28249 w 2857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8249" y="7144"/>
                  </a:moveTo>
                  <a:cubicBezTo>
                    <a:pt x="27296" y="8096"/>
                    <a:pt x="1579" y="5239"/>
                    <a:pt x="8246" y="16669"/>
                  </a:cubicBezTo>
                  <a:cubicBezTo>
                    <a:pt x="9199" y="19526"/>
                    <a:pt x="25391" y="10001"/>
                    <a:pt x="28249" y="71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3" name="Freeform: Shape 4462">
              <a:extLst>
                <a:ext uri="{FF2B5EF4-FFF2-40B4-BE49-F238E27FC236}">
                  <a16:creationId xmlns:a16="http://schemas.microsoft.com/office/drawing/2014/main" xmlns="" id="{2975C872-4F8D-4FF0-8434-4F9F05B98955}"/>
                </a:ext>
              </a:extLst>
            </p:cNvPr>
            <p:cNvSpPr/>
            <p:nvPr/>
          </p:nvSpPr>
          <p:spPr>
            <a:xfrm>
              <a:off x="3657056" y="5779780"/>
              <a:ext cx="161925" cy="85725"/>
            </a:xfrm>
            <a:custGeom>
              <a:avLst/>
              <a:gdLst>
                <a:gd name="connsiteX0" fmla="*/ 157706 w 161925"/>
                <a:gd name="connsiteY0" fmla="*/ 81454 h 85725"/>
                <a:gd name="connsiteX1" fmla="*/ 116749 w 161925"/>
                <a:gd name="connsiteY1" fmla="*/ 15732 h 85725"/>
                <a:gd name="connsiteX2" fmla="*/ 74839 w 161925"/>
                <a:gd name="connsiteY2" fmla="*/ 64309 h 85725"/>
                <a:gd name="connsiteX3" fmla="*/ 50074 w 161925"/>
                <a:gd name="connsiteY3" fmla="*/ 46212 h 85725"/>
                <a:gd name="connsiteX4" fmla="*/ 32929 w 161925"/>
                <a:gd name="connsiteY4" fmla="*/ 50974 h 85725"/>
                <a:gd name="connsiteX5" fmla="*/ 10069 w 161925"/>
                <a:gd name="connsiteY5" fmla="*/ 65262 h 85725"/>
                <a:gd name="connsiteX6" fmla="*/ 25309 w 161925"/>
                <a:gd name="connsiteY6" fmla="*/ 74787 h 85725"/>
                <a:gd name="connsiteX7" fmla="*/ 50074 w 161925"/>
                <a:gd name="connsiteY7" fmla="*/ 41449 h 85725"/>
                <a:gd name="connsiteX8" fmla="*/ 71029 w 161925"/>
                <a:gd name="connsiteY8" fmla="*/ 65262 h 85725"/>
                <a:gd name="connsiteX9" fmla="*/ 82459 w 161925"/>
                <a:gd name="connsiteY9" fmla="*/ 40497 h 85725"/>
                <a:gd name="connsiteX10" fmla="*/ 125321 w 161925"/>
                <a:gd name="connsiteY10" fmla="*/ 16684 h 85725"/>
                <a:gd name="connsiteX11" fmla="*/ 157706 w 161925"/>
                <a:gd name="connsiteY11" fmla="*/ 8145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925" h="85725">
                  <a:moveTo>
                    <a:pt x="157706" y="81454"/>
                  </a:moveTo>
                  <a:cubicBezTo>
                    <a:pt x="104366" y="83359"/>
                    <a:pt x="143419" y="22399"/>
                    <a:pt x="116749" y="15732"/>
                  </a:cubicBezTo>
                  <a:cubicBezTo>
                    <a:pt x="78649" y="6207"/>
                    <a:pt x="94841" y="57642"/>
                    <a:pt x="74839" y="64309"/>
                  </a:cubicBezTo>
                  <a:cubicBezTo>
                    <a:pt x="55789" y="70977"/>
                    <a:pt x="57694" y="46212"/>
                    <a:pt x="50074" y="46212"/>
                  </a:cubicBezTo>
                  <a:cubicBezTo>
                    <a:pt x="39596" y="46212"/>
                    <a:pt x="46264" y="47164"/>
                    <a:pt x="32929" y="50974"/>
                  </a:cubicBezTo>
                  <a:cubicBezTo>
                    <a:pt x="51026" y="46212"/>
                    <a:pt x="-6124" y="101457"/>
                    <a:pt x="10069" y="65262"/>
                  </a:cubicBezTo>
                  <a:cubicBezTo>
                    <a:pt x="11974" y="60499"/>
                    <a:pt x="20546" y="77644"/>
                    <a:pt x="25309" y="74787"/>
                  </a:cubicBezTo>
                  <a:cubicBezTo>
                    <a:pt x="42454" y="63357"/>
                    <a:pt x="16736" y="40497"/>
                    <a:pt x="50074" y="41449"/>
                  </a:cubicBezTo>
                  <a:cubicBezTo>
                    <a:pt x="58646" y="41449"/>
                    <a:pt x="54836" y="68119"/>
                    <a:pt x="71029" y="65262"/>
                  </a:cubicBezTo>
                  <a:cubicBezTo>
                    <a:pt x="79601" y="64309"/>
                    <a:pt x="77696" y="44307"/>
                    <a:pt x="82459" y="40497"/>
                  </a:cubicBezTo>
                  <a:cubicBezTo>
                    <a:pt x="93889" y="29067"/>
                    <a:pt x="95794" y="-10938"/>
                    <a:pt x="125321" y="16684"/>
                  </a:cubicBezTo>
                  <a:cubicBezTo>
                    <a:pt x="140561" y="30019"/>
                    <a:pt x="117701" y="81454"/>
                    <a:pt x="157706" y="814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25" y="295180"/>
            <a:ext cx="6575610" cy="25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64" name="Picture 4463"/>
          <p:cNvPicPr>
            <a:picLocks noChangeAspect="1"/>
          </p:cNvPicPr>
          <p:nvPr/>
        </p:nvPicPr>
        <p:blipFill rotWithShape="1">
          <a:blip r:embed="rId3"/>
          <a:srcRect l="16795" r="17111"/>
          <a:stretch/>
        </p:blipFill>
        <p:spPr>
          <a:xfrm>
            <a:off x="307975" y="160338"/>
            <a:ext cx="880847" cy="943387"/>
          </a:xfrm>
          <a:prstGeom prst="rect">
            <a:avLst/>
          </a:prstGeom>
        </p:spPr>
      </p:pic>
      <p:sp>
        <p:nvSpPr>
          <p:cNvPr id="4466" name="TextBox 4465"/>
          <p:cNvSpPr txBox="1"/>
          <p:nvPr/>
        </p:nvSpPr>
        <p:spPr>
          <a:xfrm>
            <a:off x="155575" y="1572791"/>
            <a:ext cx="2988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smtClean="0"/>
              <a:t>Modul 2 </a:t>
            </a:r>
          </a:p>
          <a:p>
            <a:r>
              <a:rPr lang="id-ID" sz="2000" b="1" smtClean="0"/>
              <a:t>Rekayasa Perangkat Lunak</a:t>
            </a:r>
            <a:endParaRPr lang="id-ID" sz="2000" b="1"/>
          </a:p>
        </p:txBody>
      </p:sp>
    </p:spTree>
    <p:extLst>
      <p:ext uri="{BB962C8B-B14F-4D97-AF65-F5344CB8AC3E}">
        <p14:creationId xmlns:p14="http://schemas.microsoft.com/office/powerpoint/2010/main" val="18956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id-ID" sz="3200" b="1" dirty="0">
                <a:latin typeface="Arial Rounded MT Bold" panose="020F0704030504030204" pitchFamily="34" charset="0"/>
              </a:rPr>
              <a:t>Tahapan Pengembangan Sistem Berorientasi Objek</a:t>
            </a:r>
            <a:endParaRPr lang="id-ID" sz="3200" dirty="0">
              <a:latin typeface="Arial Rounded MT Bold" panose="020F0704030504030204" pitchFamily="34" charset="0"/>
            </a:endParaRP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xmlns="" id="{E143060E-B97D-4984-B5F4-C07B6406779A}"/>
              </a:ext>
            </a:extLst>
          </p:cNvPr>
          <p:cNvGrpSpPr/>
          <p:nvPr/>
        </p:nvGrpSpPr>
        <p:grpSpPr>
          <a:xfrm rot="10800000">
            <a:off x="4662817" y="3775233"/>
            <a:ext cx="540000" cy="1692000"/>
            <a:chOff x="5355771" y="1915886"/>
            <a:chExt cx="540000" cy="1692000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xmlns="" id="{461395C8-694B-4F79-A77F-A13942129C37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xmlns="" id="{96B66A58-2950-4CD9-81F4-E88C3C9A14F2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Trapezoid 18">
            <a:extLst>
              <a:ext uri="{FF2B5EF4-FFF2-40B4-BE49-F238E27FC236}">
                <a16:creationId xmlns:a16="http://schemas.microsoft.com/office/drawing/2014/main" xmlns="" id="{A2C9D379-D508-4D97-BD9B-AC53413C2DBF}"/>
              </a:ext>
            </a:extLst>
          </p:cNvPr>
          <p:cNvSpPr/>
          <p:nvPr/>
        </p:nvSpPr>
        <p:spPr>
          <a:xfrm rot="10800000">
            <a:off x="4978329" y="3201861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xmlns="" id="{A53A2643-7EC1-46AD-B438-45EA3A22CDB0}"/>
              </a:ext>
            </a:extLst>
          </p:cNvPr>
          <p:cNvSpPr/>
          <p:nvPr/>
        </p:nvSpPr>
        <p:spPr>
          <a:xfrm>
            <a:off x="7519093" y="1604199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xmlns="" id="{5031B664-2010-4BF5-AC94-CE7BA68F3787}"/>
              </a:ext>
            </a:extLst>
          </p:cNvPr>
          <p:cNvGrpSpPr/>
          <p:nvPr/>
        </p:nvGrpSpPr>
        <p:grpSpPr>
          <a:xfrm>
            <a:off x="6973551" y="2024525"/>
            <a:ext cx="540000" cy="1692000"/>
            <a:chOff x="5355771" y="1915886"/>
            <a:chExt cx="540000" cy="169200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21EB433D-2D25-42E0-BAE9-CE27ACA3F425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Isosceles Triangle 14">
              <a:extLst>
                <a:ext uri="{FF2B5EF4-FFF2-40B4-BE49-F238E27FC236}">
                  <a16:creationId xmlns:a16="http://schemas.microsoft.com/office/drawing/2014/main" xmlns="" id="{B8574E33-00EC-4528-8F78-10DB579865C2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xmlns="" id="{8B9D4632-76F9-409A-8488-925AB58A98F3}"/>
              </a:ext>
            </a:extLst>
          </p:cNvPr>
          <p:cNvGrpSpPr/>
          <p:nvPr/>
        </p:nvGrpSpPr>
        <p:grpSpPr>
          <a:xfrm>
            <a:off x="5423596" y="4525728"/>
            <a:ext cx="2520000" cy="576000"/>
            <a:chOff x="4016829" y="4452257"/>
            <a:chExt cx="2520000" cy="576000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765A7AF2-0680-4560-B937-61946CFB9297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xmlns="" id="{FE013461-7E59-4B20-A206-06DE7843F046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Oval 26">
            <a:extLst>
              <a:ext uri="{FF2B5EF4-FFF2-40B4-BE49-F238E27FC236}">
                <a16:creationId xmlns:a16="http://schemas.microsoft.com/office/drawing/2014/main" xmlns="" id="{83E70FFE-8442-477F-A9D2-02D336019CA4}"/>
              </a:ext>
            </a:extLst>
          </p:cNvPr>
          <p:cNvSpPr/>
          <p:nvPr/>
        </p:nvSpPr>
        <p:spPr>
          <a:xfrm>
            <a:off x="7580249" y="5079458"/>
            <a:ext cx="792088" cy="7920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xmlns="" id="{35F3AFD3-3E23-4D4E-8707-DB3A3DB5548C}"/>
              </a:ext>
            </a:extLst>
          </p:cNvPr>
          <p:cNvSpPr/>
          <p:nvPr/>
        </p:nvSpPr>
        <p:spPr>
          <a:xfrm>
            <a:off x="3892957" y="5079458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35">
            <a:extLst>
              <a:ext uri="{FF2B5EF4-FFF2-40B4-BE49-F238E27FC236}">
                <a16:creationId xmlns:a16="http://schemas.microsoft.com/office/drawing/2014/main" xmlns="" id="{EDC0D47E-5579-4B44-BA19-5D681CD041B9}"/>
              </a:ext>
            </a:extLst>
          </p:cNvPr>
          <p:cNvSpPr/>
          <p:nvPr/>
        </p:nvSpPr>
        <p:spPr>
          <a:xfrm>
            <a:off x="3921814" y="1648554"/>
            <a:ext cx="792088" cy="792088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CA26B1E-732A-487E-AFC5-B369EE2FB023}"/>
              </a:ext>
            </a:extLst>
          </p:cNvPr>
          <p:cNvSpPr txBox="1"/>
          <p:nvPr/>
        </p:nvSpPr>
        <p:spPr>
          <a:xfrm>
            <a:off x="5320176" y="3392845"/>
            <a:ext cx="15268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4 Tahap Pengembangan SBO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그룹 92">
            <a:extLst>
              <a:ext uri="{FF2B5EF4-FFF2-40B4-BE49-F238E27FC236}">
                <a16:creationId xmlns:a16="http://schemas.microsoft.com/office/drawing/2014/main" xmlns="" id="{4E0E25C4-99E3-4F8B-A733-FE74A3103B4C}"/>
              </a:ext>
            </a:extLst>
          </p:cNvPr>
          <p:cNvGrpSpPr/>
          <p:nvPr/>
        </p:nvGrpSpPr>
        <p:grpSpPr>
          <a:xfrm>
            <a:off x="8395230" y="1558663"/>
            <a:ext cx="3204000" cy="1581783"/>
            <a:chOff x="3556042" y="1650850"/>
            <a:chExt cx="3240000" cy="158178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9CDE4AA-5643-4939-A5EA-B75E181FA78C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/>
                <a:t>Merupakan tahapan dimana dilakukan analisa dan perancangan sistem secara mendalam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C191455-0709-4027-8606-57437B14FBF5}"/>
                </a:ext>
              </a:extLst>
            </p:cNvPr>
            <p:cNvSpPr txBox="1"/>
            <p:nvPr/>
          </p:nvSpPr>
          <p:spPr>
            <a:xfrm>
              <a:off x="3556042" y="1650850"/>
              <a:ext cx="32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b="1" i="1" dirty="0">
                  <a:latin typeface="Bookman Old Style" panose="02050604050505020204" pitchFamily="18" charset="0"/>
                </a:rPr>
                <a:t>Elaboration</a:t>
              </a:r>
              <a:r>
                <a:rPr lang="id-ID" i="1" dirty="0"/>
                <a:t> 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95">
            <a:extLst>
              <a:ext uri="{FF2B5EF4-FFF2-40B4-BE49-F238E27FC236}">
                <a16:creationId xmlns:a16="http://schemas.microsoft.com/office/drawing/2014/main" xmlns="" id="{885DF8A3-5251-48F7-860D-3F016859F7A5}"/>
              </a:ext>
            </a:extLst>
          </p:cNvPr>
          <p:cNvGrpSpPr/>
          <p:nvPr/>
        </p:nvGrpSpPr>
        <p:grpSpPr>
          <a:xfrm>
            <a:off x="8395230" y="4822212"/>
            <a:ext cx="3204000" cy="1304784"/>
            <a:chOff x="3556042" y="1650850"/>
            <a:chExt cx="3240000" cy="130478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E09AA44-D1F8-44F2-8AED-A41557CEB5B9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/>
                <a:t>Tahapan ini merupakan pemasangan dari sistem yang sudah jadi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963F55D-C6E8-4E01-A34D-E160A1AD3A04}"/>
                </a:ext>
              </a:extLst>
            </p:cNvPr>
            <p:cNvSpPr txBox="1"/>
            <p:nvPr/>
          </p:nvSpPr>
          <p:spPr>
            <a:xfrm>
              <a:off x="3556042" y="1650850"/>
              <a:ext cx="32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b="1" i="1" dirty="0">
                  <a:latin typeface="Bookman Old Style" panose="02050604050505020204" pitchFamily="18" charset="0"/>
                </a:rPr>
                <a:t>Transition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  <a:cs typeface="Arial" pitchFamily="34" charset="0"/>
              </a:endParaRPr>
            </a:p>
          </p:txBody>
        </p:sp>
      </p:grpSp>
      <p:grpSp>
        <p:nvGrpSpPr>
          <p:cNvPr id="28" name="그룹 98">
            <a:extLst>
              <a:ext uri="{FF2B5EF4-FFF2-40B4-BE49-F238E27FC236}">
                <a16:creationId xmlns:a16="http://schemas.microsoft.com/office/drawing/2014/main" xmlns="" id="{985A21DA-474B-405A-8B52-A5C90BB956A1}"/>
              </a:ext>
            </a:extLst>
          </p:cNvPr>
          <p:cNvGrpSpPr/>
          <p:nvPr/>
        </p:nvGrpSpPr>
        <p:grpSpPr>
          <a:xfrm>
            <a:off x="609513" y="4808765"/>
            <a:ext cx="3204000" cy="1318231"/>
            <a:chOff x="3556042" y="1637403"/>
            <a:chExt cx="3240000" cy="131823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BF584C7-F976-4090-AB22-E34DDDF8D2ED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dirty="0"/>
                <a:t>Tahapan ini terfokus pada </a:t>
              </a:r>
              <a:r>
                <a:rPr lang="id-ID" dirty="0" smtClean="0"/>
                <a:t>pemrograman </a:t>
              </a:r>
              <a:r>
                <a:rPr lang="id-ID" dirty="0"/>
                <a:t>dan pekerjaan teknis untuk membuat sistem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F6A141B-65F1-4467-B395-6244924F5A8F}"/>
                </a:ext>
              </a:extLst>
            </p:cNvPr>
            <p:cNvSpPr txBox="1"/>
            <p:nvPr/>
          </p:nvSpPr>
          <p:spPr>
            <a:xfrm>
              <a:off x="3556042" y="1637403"/>
              <a:ext cx="32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000" b="1" i="1" dirty="0">
                  <a:latin typeface="Bookman Old Style" panose="02050604050505020204" pitchFamily="18" charset="0"/>
                </a:rPr>
                <a:t>Construction</a:t>
              </a:r>
              <a:endParaRPr lang="id-ID" sz="20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1" name="그룹 101">
            <a:extLst>
              <a:ext uri="{FF2B5EF4-FFF2-40B4-BE49-F238E27FC236}">
                <a16:creationId xmlns:a16="http://schemas.microsoft.com/office/drawing/2014/main" xmlns="" id="{932508FD-3D45-4533-9027-E53D25C6AAE5}"/>
              </a:ext>
            </a:extLst>
          </p:cNvPr>
          <p:cNvGrpSpPr/>
          <p:nvPr/>
        </p:nvGrpSpPr>
        <p:grpSpPr>
          <a:xfrm>
            <a:off x="609513" y="1437469"/>
            <a:ext cx="3204000" cy="1054679"/>
            <a:chOff x="3556042" y="1623956"/>
            <a:chExt cx="3240000" cy="105467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2281C98-BF52-401D-AE73-41D6E550C2DF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dirty="0"/>
                <a:t>Merupakan tahapan perencanaan. </a:t>
              </a:r>
              <a:r>
                <a:rPr lang="id-ID" i="1" dirty="0"/>
                <a:t>Business Case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B308EFF-65EA-4710-85B6-21C3372B4BC2}"/>
                </a:ext>
              </a:extLst>
            </p:cNvPr>
            <p:cNvSpPr txBox="1"/>
            <p:nvPr/>
          </p:nvSpPr>
          <p:spPr>
            <a:xfrm>
              <a:off x="3556042" y="1623956"/>
              <a:ext cx="32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2000" b="1" i="1" dirty="0" smtClean="0">
                  <a:latin typeface="Bookman Old Style" panose="02050604050505020204" pitchFamily="18" charset="0"/>
                </a:rPr>
                <a:t>I</a:t>
              </a:r>
              <a:r>
                <a:rPr lang="en-US" sz="2000" b="1" i="1" dirty="0" err="1" smtClean="0">
                  <a:latin typeface="Bookman Old Style" panose="02050604050505020204" pitchFamily="18" charset="0"/>
                </a:rPr>
                <a:t>nception</a:t>
              </a:r>
              <a:endParaRPr lang="id-ID" sz="20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:a16="http://schemas.microsoft.com/office/drawing/2014/main" xmlns="" id="{AD1412E2-0F50-42A5-9F96-ED637C3E5474}"/>
              </a:ext>
            </a:extLst>
          </p:cNvPr>
          <p:cNvGrpSpPr/>
          <p:nvPr/>
        </p:nvGrpSpPr>
        <p:grpSpPr>
          <a:xfrm rot="10800000">
            <a:off x="4307817" y="2459154"/>
            <a:ext cx="2520000" cy="576000"/>
            <a:chOff x="4016829" y="4452257"/>
            <a:chExt cx="2520000" cy="576000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DE57CE39-5D30-4A5B-BFA3-1318BAB12C68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Isosceles Triangle 23">
              <a:extLst>
                <a:ext uri="{FF2B5EF4-FFF2-40B4-BE49-F238E27FC236}">
                  <a16:creationId xmlns:a16="http://schemas.microsoft.com/office/drawing/2014/main" xmlns="" id="{7C30C78B-A141-4BAD-8968-CF7BA9B8E7FD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9C20C62-6E3A-4883-8F93-B793A627406B}"/>
              </a:ext>
            </a:extLst>
          </p:cNvPr>
          <p:cNvSpPr txBox="1"/>
          <p:nvPr/>
        </p:nvSpPr>
        <p:spPr>
          <a:xfrm>
            <a:off x="4059992" y="183078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9C20C62-6E3A-4883-8F93-B793A627406B}"/>
              </a:ext>
            </a:extLst>
          </p:cNvPr>
          <p:cNvSpPr txBox="1"/>
          <p:nvPr/>
        </p:nvSpPr>
        <p:spPr>
          <a:xfrm>
            <a:off x="7671727" y="179094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9C20C62-6E3A-4883-8F93-B793A627406B}"/>
              </a:ext>
            </a:extLst>
          </p:cNvPr>
          <p:cNvSpPr txBox="1"/>
          <p:nvPr/>
        </p:nvSpPr>
        <p:spPr>
          <a:xfrm>
            <a:off x="4051961" y="527603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9C20C62-6E3A-4883-8F93-B793A627406B}"/>
              </a:ext>
            </a:extLst>
          </p:cNvPr>
          <p:cNvSpPr txBox="1"/>
          <p:nvPr/>
        </p:nvSpPr>
        <p:spPr>
          <a:xfrm>
            <a:off x="7729531" y="524466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258827"/>
            <a:ext cx="11573197" cy="724247"/>
          </a:xfrm>
        </p:spPr>
        <p:txBody>
          <a:bodyPr>
            <a:noAutofit/>
          </a:bodyPr>
          <a:lstStyle/>
          <a:p>
            <a:r>
              <a:rPr lang="id-ID" sz="3600" b="1" i="1" dirty="0" smtClean="0">
                <a:latin typeface="Arial Rounded MT Bold" panose="020F0704030504030204" pitchFamily="34" charset="0"/>
              </a:rPr>
              <a:t>Workflow</a:t>
            </a:r>
            <a:r>
              <a:rPr lang="id-ID" sz="3600" b="1" dirty="0" smtClean="0">
                <a:latin typeface="Arial Rounded MT Bold" panose="020F0704030504030204" pitchFamily="34" charset="0"/>
              </a:rPr>
              <a:t> Pengembangan</a:t>
            </a:r>
            <a:r>
              <a:rPr lang="id-ID" sz="4800" b="1" dirty="0" smtClean="0">
                <a:latin typeface="Arial Rounded MT Bold" panose="020F0704030504030204" pitchFamily="34" charset="0"/>
              </a:rPr>
              <a:t> </a:t>
            </a:r>
            <a:r>
              <a:rPr lang="id-ID" sz="3600" b="1" dirty="0" smtClean="0">
                <a:latin typeface="Arial Rounded MT Bold" panose="020F0704030504030204" pitchFamily="34" charset="0"/>
              </a:rPr>
              <a:t>SBO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9E94D7B-5746-401B-89A1-5F366B1A2933}"/>
              </a:ext>
            </a:extLst>
          </p:cNvPr>
          <p:cNvGrpSpPr/>
          <p:nvPr/>
        </p:nvGrpSpPr>
        <p:grpSpPr>
          <a:xfrm rot="10800000">
            <a:off x="4785771" y="3455943"/>
            <a:ext cx="2662549" cy="1562330"/>
            <a:chOff x="2987824" y="3700232"/>
            <a:chExt cx="2780246" cy="1879687"/>
          </a:xfrm>
        </p:grpSpPr>
        <p:sp>
          <p:nvSpPr>
            <p:cNvPr id="13" name="Rectangle 39">
              <a:extLst>
                <a:ext uri="{FF2B5EF4-FFF2-40B4-BE49-F238E27FC236}">
                  <a16:creationId xmlns:a16="http://schemas.microsoft.com/office/drawing/2014/main" xmlns="" id="{DA79E0BA-2633-492B-ACF7-BE28CDA57C8F}"/>
                </a:ext>
              </a:extLst>
            </p:cNvPr>
            <p:cNvSpPr/>
            <p:nvPr/>
          </p:nvSpPr>
          <p:spPr>
            <a:xfrm rot="5400000" flipV="1">
              <a:off x="2787184" y="4631800"/>
              <a:ext cx="1687478" cy="20876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xmlns="" id="{48AFABDA-FEE7-4702-B90F-C89A85892BFF}"/>
                </a:ext>
              </a:extLst>
            </p:cNvPr>
            <p:cNvSpPr/>
            <p:nvPr/>
          </p:nvSpPr>
          <p:spPr>
            <a:xfrm rot="16200000" flipH="1" flipV="1">
              <a:off x="3035148" y="4605481"/>
              <a:ext cx="1734320" cy="21455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52">
              <a:extLst>
                <a:ext uri="{FF2B5EF4-FFF2-40B4-BE49-F238E27FC236}">
                  <a16:creationId xmlns:a16="http://schemas.microsoft.com/office/drawing/2014/main" xmlns="" id="{52C7F5E4-D135-4207-8C01-FEC630A23287}"/>
                </a:ext>
              </a:extLst>
            </p:cNvPr>
            <p:cNvSpPr/>
            <p:nvPr/>
          </p:nvSpPr>
          <p:spPr>
            <a:xfrm rot="16200000" flipH="1" flipV="1">
              <a:off x="4883414" y="4695262"/>
              <a:ext cx="1555516" cy="21379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5393520" y="0"/>
                  </a:moveTo>
                  <a:lnTo>
                    <a:pt x="1875109" y="0"/>
                  </a:lnTo>
                  <a:lnTo>
                    <a:pt x="1875109" y="658575"/>
                  </a:lnTo>
                  <a:lnTo>
                    <a:pt x="1782911" y="658575"/>
                  </a:lnTo>
                  <a:lnTo>
                    <a:pt x="1782911" y="0"/>
                  </a:lnTo>
                  <a:lnTo>
                    <a:pt x="1642284" y="0"/>
                  </a:lnTo>
                  <a:lnTo>
                    <a:pt x="1642284" y="658575"/>
                  </a:lnTo>
                  <a:lnTo>
                    <a:pt x="1550085" y="658575"/>
                  </a:lnTo>
                  <a:lnTo>
                    <a:pt x="1550085" y="0"/>
                  </a:lnTo>
                  <a:lnTo>
                    <a:pt x="1409458" y="0"/>
                  </a:lnTo>
                  <a:lnTo>
                    <a:pt x="1409458" y="658575"/>
                  </a:lnTo>
                  <a:lnTo>
                    <a:pt x="1317259" y="658575"/>
                  </a:lnTo>
                  <a:lnTo>
                    <a:pt x="1317259" y="0"/>
                  </a:lnTo>
                  <a:lnTo>
                    <a:pt x="1176632" y="0"/>
                  </a:lnTo>
                  <a:lnTo>
                    <a:pt x="1176632" y="658575"/>
                  </a:lnTo>
                  <a:lnTo>
                    <a:pt x="1084434" y="658575"/>
                  </a:lnTo>
                  <a:lnTo>
                    <a:pt x="1084434" y="0"/>
                  </a:lnTo>
                  <a:lnTo>
                    <a:pt x="943806" y="0"/>
                  </a:lnTo>
                  <a:lnTo>
                    <a:pt x="943806" y="658575"/>
                  </a:lnTo>
                  <a:lnTo>
                    <a:pt x="851608" y="658575"/>
                  </a:lnTo>
                  <a:lnTo>
                    <a:pt x="851608" y="0"/>
                  </a:lnTo>
                  <a:lnTo>
                    <a:pt x="710981" y="0"/>
                  </a:lnTo>
                  <a:lnTo>
                    <a:pt x="710981" y="658575"/>
                  </a:lnTo>
                  <a:lnTo>
                    <a:pt x="618782" y="658575"/>
                  </a:lnTo>
                  <a:lnTo>
                    <a:pt x="618782" y="0"/>
                  </a:lnTo>
                  <a:lnTo>
                    <a:pt x="478155" y="0"/>
                  </a:lnTo>
                  <a:lnTo>
                    <a:pt x="478155" y="658575"/>
                  </a:lnTo>
                  <a:lnTo>
                    <a:pt x="385957" y="658575"/>
                  </a:lnTo>
                  <a:lnTo>
                    <a:pt x="385957" y="0"/>
                  </a:lnTo>
                  <a:lnTo>
                    <a:pt x="245332" y="0"/>
                  </a:lnTo>
                  <a:lnTo>
                    <a:pt x="245332" y="658575"/>
                  </a:lnTo>
                  <a:lnTo>
                    <a:pt x="153133" y="658575"/>
                  </a:lnTo>
                  <a:lnTo>
                    <a:pt x="153133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98">
              <a:extLst>
                <a:ext uri="{FF2B5EF4-FFF2-40B4-BE49-F238E27FC236}">
                  <a16:creationId xmlns:a16="http://schemas.microsoft.com/office/drawing/2014/main" xmlns="" id="{82536D25-3EB3-4256-BADC-D219C99281B4}"/>
                </a:ext>
              </a:extLst>
            </p:cNvPr>
            <p:cNvSpPr/>
            <p:nvPr/>
          </p:nvSpPr>
          <p:spPr>
            <a:xfrm rot="5400000" flipH="1">
              <a:off x="3572073" y="4627733"/>
              <a:ext cx="1694715" cy="20965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Rectangle 110">
              <a:extLst>
                <a:ext uri="{FF2B5EF4-FFF2-40B4-BE49-F238E27FC236}">
                  <a16:creationId xmlns:a16="http://schemas.microsoft.com/office/drawing/2014/main" xmlns="" id="{0A0C8E43-95A5-4247-8F88-A547EFBF345B}"/>
                </a:ext>
              </a:extLst>
            </p:cNvPr>
            <p:cNvSpPr/>
            <p:nvPr/>
          </p:nvSpPr>
          <p:spPr>
            <a:xfrm rot="5400000" flipH="1">
              <a:off x="3412106" y="4737149"/>
              <a:ext cx="1499976" cy="185564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160738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160738" y="667240"/>
                  </a:lnTo>
                  <a:close/>
                  <a:moveTo>
                    <a:pt x="374828" y="0"/>
                  </a:moveTo>
                  <a:lnTo>
                    <a:pt x="244143" y="0"/>
                  </a:lnTo>
                  <a:lnTo>
                    <a:pt x="244143" y="667240"/>
                  </a:lnTo>
                  <a:lnTo>
                    <a:pt x="374828" y="667240"/>
                  </a:lnTo>
                  <a:close/>
                  <a:moveTo>
                    <a:pt x="588917" y="0"/>
                  </a:moveTo>
                  <a:lnTo>
                    <a:pt x="458233" y="0"/>
                  </a:lnTo>
                  <a:lnTo>
                    <a:pt x="458233" y="667240"/>
                  </a:lnTo>
                  <a:lnTo>
                    <a:pt x="588917" y="667240"/>
                  </a:lnTo>
                  <a:close/>
                  <a:moveTo>
                    <a:pt x="803007" y="0"/>
                  </a:moveTo>
                  <a:lnTo>
                    <a:pt x="672322" y="0"/>
                  </a:lnTo>
                  <a:lnTo>
                    <a:pt x="672322" y="667240"/>
                  </a:lnTo>
                  <a:lnTo>
                    <a:pt x="803007" y="667240"/>
                  </a:lnTo>
                  <a:close/>
                  <a:moveTo>
                    <a:pt x="5393520" y="0"/>
                  </a:moveTo>
                  <a:lnTo>
                    <a:pt x="886412" y="0"/>
                  </a:lnTo>
                  <a:lnTo>
                    <a:pt x="886412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112">
              <a:extLst>
                <a:ext uri="{FF2B5EF4-FFF2-40B4-BE49-F238E27FC236}">
                  <a16:creationId xmlns:a16="http://schemas.microsoft.com/office/drawing/2014/main" xmlns="" id="{AE809B55-0840-45B2-9127-88F675B9FC02}"/>
                </a:ext>
              </a:extLst>
            </p:cNvPr>
            <p:cNvSpPr/>
            <p:nvPr/>
          </p:nvSpPr>
          <p:spPr>
            <a:xfrm rot="5400000" flipH="1">
              <a:off x="3801983" y="4577115"/>
              <a:ext cx="1784807" cy="2208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12">
              <a:extLst>
                <a:ext uri="{FF2B5EF4-FFF2-40B4-BE49-F238E27FC236}">
                  <a16:creationId xmlns:a16="http://schemas.microsoft.com/office/drawing/2014/main" xmlns="" id="{6D1856C4-4B79-43B1-8987-125EE786AE21}"/>
                </a:ext>
              </a:extLst>
            </p:cNvPr>
            <p:cNvSpPr/>
            <p:nvPr/>
          </p:nvSpPr>
          <p:spPr>
            <a:xfrm rot="5400000" flipH="1">
              <a:off x="2410703" y="4523806"/>
              <a:ext cx="1879687" cy="23253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97">
              <a:extLst>
                <a:ext uri="{FF2B5EF4-FFF2-40B4-BE49-F238E27FC236}">
                  <a16:creationId xmlns:a16="http://schemas.microsoft.com/office/drawing/2014/main" xmlns="" id="{515EFC2E-C398-40FE-9590-1AAB9DB5EC51}"/>
                </a:ext>
              </a:extLst>
            </p:cNvPr>
            <p:cNvSpPr/>
            <p:nvPr/>
          </p:nvSpPr>
          <p:spPr>
            <a:xfrm rot="5400000" flipH="1">
              <a:off x="2326501" y="4731870"/>
              <a:ext cx="1509371" cy="18672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74">
              <a:extLst>
                <a:ext uri="{FF2B5EF4-FFF2-40B4-BE49-F238E27FC236}">
                  <a16:creationId xmlns:a16="http://schemas.microsoft.com/office/drawing/2014/main" xmlns="" id="{3D215235-0B96-48B3-B8D5-3DB53063AA8E}"/>
                </a:ext>
              </a:extLst>
            </p:cNvPr>
            <p:cNvSpPr/>
            <p:nvPr/>
          </p:nvSpPr>
          <p:spPr>
            <a:xfrm rot="5400000" flipH="1">
              <a:off x="4624354" y="4709730"/>
              <a:ext cx="1530076" cy="2103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294520" y="262881"/>
                  </a:moveTo>
                  <a:lnTo>
                    <a:pt x="4294520" y="390769"/>
                  </a:lnTo>
                  <a:lnTo>
                    <a:pt x="4155512" y="390769"/>
                  </a:lnTo>
                  <a:lnTo>
                    <a:pt x="4155512" y="262881"/>
                  </a:lnTo>
                  <a:close/>
                  <a:moveTo>
                    <a:pt x="4545033" y="262881"/>
                  </a:moveTo>
                  <a:lnTo>
                    <a:pt x="4545033" y="390769"/>
                  </a:lnTo>
                  <a:lnTo>
                    <a:pt x="4406025" y="390769"/>
                  </a:lnTo>
                  <a:lnTo>
                    <a:pt x="4406025" y="262881"/>
                  </a:lnTo>
                  <a:close/>
                  <a:moveTo>
                    <a:pt x="4795546" y="262881"/>
                  </a:moveTo>
                  <a:lnTo>
                    <a:pt x="4795546" y="390769"/>
                  </a:lnTo>
                  <a:lnTo>
                    <a:pt x="4656538" y="390769"/>
                  </a:lnTo>
                  <a:lnTo>
                    <a:pt x="4656538" y="262881"/>
                  </a:lnTo>
                  <a:close/>
                  <a:moveTo>
                    <a:pt x="5393520" y="0"/>
                  </a:moveTo>
                  <a:lnTo>
                    <a:pt x="1140534" y="0"/>
                  </a:lnTo>
                  <a:lnTo>
                    <a:pt x="1140534" y="658575"/>
                  </a:lnTo>
                  <a:lnTo>
                    <a:pt x="1057129" y="658575"/>
                  </a:lnTo>
                  <a:lnTo>
                    <a:pt x="1057129" y="0"/>
                  </a:lnTo>
                  <a:lnTo>
                    <a:pt x="926444" y="0"/>
                  </a:lnTo>
                  <a:lnTo>
                    <a:pt x="926444" y="658575"/>
                  </a:lnTo>
                  <a:lnTo>
                    <a:pt x="843039" y="658575"/>
                  </a:lnTo>
                  <a:lnTo>
                    <a:pt x="843039" y="0"/>
                  </a:lnTo>
                  <a:lnTo>
                    <a:pt x="712355" y="0"/>
                  </a:lnTo>
                  <a:lnTo>
                    <a:pt x="712355" y="658575"/>
                  </a:lnTo>
                  <a:lnTo>
                    <a:pt x="628950" y="658575"/>
                  </a:lnTo>
                  <a:lnTo>
                    <a:pt x="628950" y="0"/>
                  </a:lnTo>
                  <a:lnTo>
                    <a:pt x="498265" y="0"/>
                  </a:lnTo>
                  <a:lnTo>
                    <a:pt x="498265" y="658575"/>
                  </a:lnTo>
                  <a:lnTo>
                    <a:pt x="414860" y="658575"/>
                  </a:lnTo>
                  <a:lnTo>
                    <a:pt x="414860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131">
              <a:extLst>
                <a:ext uri="{FF2B5EF4-FFF2-40B4-BE49-F238E27FC236}">
                  <a16:creationId xmlns:a16="http://schemas.microsoft.com/office/drawing/2014/main" xmlns="" id="{46D4D347-97A2-4FBA-B066-7CC234A85CEC}"/>
                </a:ext>
              </a:extLst>
            </p:cNvPr>
            <p:cNvSpPr/>
            <p:nvPr/>
          </p:nvSpPr>
          <p:spPr>
            <a:xfrm rot="5400000" flipH="1">
              <a:off x="4253712" y="4609117"/>
              <a:ext cx="1581603" cy="360000"/>
            </a:xfrm>
            <a:custGeom>
              <a:avLst/>
              <a:gdLst/>
              <a:ahLst/>
              <a:cxnLst/>
              <a:rect l="l" t="t" r="r" b="b"/>
              <a:pathLst>
                <a:path w="1581603" h="360000">
                  <a:moveTo>
                    <a:pt x="1202902" y="360000"/>
                  </a:moveTo>
                  <a:lnTo>
                    <a:pt x="1202902" y="0"/>
                  </a:lnTo>
                  <a:lnTo>
                    <a:pt x="1152000" y="0"/>
                  </a:lnTo>
                  <a:lnTo>
                    <a:pt x="1019560" y="0"/>
                  </a:lnTo>
                  <a:lnTo>
                    <a:pt x="929520" y="0"/>
                  </a:lnTo>
                  <a:lnTo>
                    <a:pt x="863339" y="0"/>
                  </a:lnTo>
                  <a:lnTo>
                    <a:pt x="773299" y="0"/>
                  </a:lnTo>
                  <a:lnTo>
                    <a:pt x="429603" y="0"/>
                  </a:lnTo>
                  <a:lnTo>
                    <a:pt x="0" y="0"/>
                  </a:lnTo>
                  <a:lnTo>
                    <a:pt x="0" y="360000"/>
                  </a:lnTo>
                  <a:lnTo>
                    <a:pt x="429603" y="360000"/>
                  </a:lnTo>
                  <a:lnTo>
                    <a:pt x="773299" y="360000"/>
                  </a:lnTo>
                  <a:lnTo>
                    <a:pt x="863339" y="360000"/>
                  </a:lnTo>
                  <a:lnTo>
                    <a:pt x="929520" y="360000"/>
                  </a:lnTo>
                  <a:lnTo>
                    <a:pt x="1019560" y="360000"/>
                  </a:lnTo>
                  <a:lnTo>
                    <a:pt x="1152000" y="360000"/>
                  </a:lnTo>
                  <a:close/>
                  <a:moveTo>
                    <a:pt x="1359123" y="360000"/>
                  </a:moveTo>
                  <a:lnTo>
                    <a:pt x="1359123" y="0"/>
                  </a:lnTo>
                  <a:lnTo>
                    <a:pt x="1292942" y="0"/>
                  </a:lnTo>
                  <a:lnTo>
                    <a:pt x="1292942" y="360000"/>
                  </a:lnTo>
                  <a:close/>
                  <a:moveTo>
                    <a:pt x="1581603" y="360000"/>
                  </a:moveTo>
                  <a:lnTo>
                    <a:pt x="1581603" y="0"/>
                  </a:lnTo>
                  <a:lnTo>
                    <a:pt x="1449163" y="0"/>
                  </a:lnTo>
                  <a:lnTo>
                    <a:pt x="1449163" y="36000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88ECD5C-C918-45FC-B67D-BF9D0694FA86}"/>
              </a:ext>
            </a:extLst>
          </p:cNvPr>
          <p:cNvSpPr txBox="1"/>
          <p:nvPr/>
        </p:nvSpPr>
        <p:spPr>
          <a:xfrm>
            <a:off x="5921458" y="5714322"/>
            <a:ext cx="235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i="1" dirty="0"/>
              <a:t>6</a:t>
            </a:r>
            <a:r>
              <a:rPr lang="id-ID" sz="2400" b="1" i="1" dirty="0" smtClean="0"/>
              <a:t>. Testing</a:t>
            </a:r>
            <a:r>
              <a:rPr lang="id-ID" sz="2400" b="1" dirty="0" smtClean="0"/>
              <a:t> 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3C448CB-A290-4088-99A4-4102CFF7B600}"/>
              </a:ext>
            </a:extLst>
          </p:cNvPr>
          <p:cNvSpPr txBox="1"/>
          <p:nvPr/>
        </p:nvSpPr>
        <p:spPr>
          <a:xfrm>
            <a:off x="8304722" y="5196500"/>
            <a:ext cx="235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i="1" dirty="0"/>
              <a:t>7</a:t>
            </a:r>
            <a:r>
              <a:rPr lang="id-ID" sz="2400" b="1" i="1" dirty="0" smtClean="0"/>
              <a:t>. Deployment</a:t>
            </a:r>
            <a:r>
              <a:rPr lang="id-ID" sz="2400" b="1" dirty="0" smtClean="0"/>
              <a:t> 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04D4EE8-AA08-438F-8637-66BD6FDAE3E8}"/>
              </a:ext>
            </a:extLst>
          </p:cNvPr>
          <p:cNvSpPr txBox="1"/>
          <p:nvPr/>
        </p:nvSpPr>
        <p:spPr>
          <a:xfrm>
            <a:off x="1425725" y="5178071"/>
            <a:ext cx="2351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i="1" dirty="0" smtClean="0"/>
              <a:t>4. Design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1239CCD-549C-45AD-AFFC-B19C7E89E66D}"/>
              </a:ext>
            </a:extLst>
          </p:cNvPr>
          <p:cNvSpPr txBox="1"/>
          <p:nvPr/>
        </p:nvSpPr>
        <p:spPr>
          <a:xfrm>
            <a:off x="8974126" y="4303140"/>
            <a:ext cx="2351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i="1" dirty="0" smtClean="0"/>
              <a:t>8. Project </a:t>
            </a:r>
            <a:r>
              <a:rPr lang="id-ID" sz="2400" b="1" i="1" dirty="0"/>
              <a:t>management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5982A1F-96C8-450D-8766-FBF823FA0BC0}"/>
              </a:ext>
            </a:extLst>
          </p:cNvPr>
          <p:cNvSpPr txBox="1"/>
          <p:nvPr/>
        </p:nvSpPr>
        <p:spPr>
          <a:xfrm>
            <a:off x="866432" y="4303140"/>
            <a:ext cx="235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 Analysis</a:t>
            </a:r>
            <a:endParaRPr lang="ko-KR" altLang="en-US" sz="2400" b="1" i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B37E31E-01F1-497D-8819-E2C964502FDA}"/>
              </a:ext>
            </a:extLst>
          </p:cNvPr>
          <p:cNvSpPr txBox="1"/>
          <p:nvPr/>
        </p:nvSpPr>
        <p:spPr>
          <a:xfrm>
            <a:off x="1156230" y="3376458"/>
            <a:ext cx="235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i="1" dirty="0" smtClean="0"/>
              <a:t>2. Requirements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7159208-2744-448F-B621-B6E24799FFD2}"/>
              </a:ext>
            </a:extLst>
          </p:cNvPr>
          <p:cNvSpPr txBox="1"/>
          <p:nvPr/>
        </p:nvSpPr>
        <p:spPr>
          <a:xfrm>
            <a:off x="8684328" y="3376458"/>
            <a:ext cx="306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i="1" dirty="0" smtClean="0"/>
              <a:t>9. Configuration </a:t>
            </a:r>
            <a:r>
              <a:rPr lang="id-ID" sz="2400" b="1" i="1" dirty="0"/>
              <a:t>and change </a:t>
            </a:r>
            <a:r>
              <a:rPr lang="id-ID" sz="2400" b="1" i="1" dirty="0" smtClean="0"/>
              <a:t>management</a:t>
            </a:r>
            <a:r>
              <a:rPr lang="id-ID" sz="2400" b="1" dirty="0" smtClean="0"/>
              <a:t> 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cxnSp>
        <p:nvCxnSpPr>
          <p:cNvPr id="44" name="Elbow Connector 61">
            <a:extLst>
              <a:ext uri="{FF2B5EF4-FFF2-40B4-BE49-F238E27FC236}">
                <a16:creationId xmlns:a16="http://schemas.microsoft.com/office/drawing/2014/main" xmlns="" id="{3C1A5127-A93B-42FA-A08D-1E89ED250987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3507675" y="3607291"/>
            <a:ext cx="1209022" cy="7288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66">
            <a:extLst>
              <a:ext uri="{FF2B5EF4-FFF2-40B4-BE49-F238E27FC236}">
                <a16:creationId xmlns:a16="http://schemas.microsoft.com/office/drawing/2014/main" xmlns="" id="{60C9AF84-86F9-40B2-8213-801066518FD6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3217877" y="4533973"/>
            <a:ext cx="1924605" cy="102034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71">
            <a:extLst>
              <a:ext uri="{FF2B5EF4-FFF2-40B4-BE49-F238E27FC236}">
                <a16:creationId xmlns:a16="http://schemas.microsoft.com/office/drawing/2014/main" xmlns="" id="{DB00A7BB-4DF5-4626-A6C0-746B7B0EC117}"/>
              </a:ext>
            </a:extLst>
          </p:cNvPr>
          <p:cNvCxnSpPr>
            <a:cxnSpLocks/>
          </p:cNvCxnSpPr>
          <p:nvPr/>
        </p:nvCxnSpPr>
        <p:spPr>
          <a:xfrm flipV="1">
            <a:off x="3846939" y="4880005"/>
            <a:ext cx="1926721" cy="485772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78">
            <a:extLst>
              <a:ext uri="{FF2B5EF4-FFF2-40B4-BE49-F238E27FC236}">
                <a16:creationId xmlns:a16="http://schemas.microsoft.com/office/drawing/2014/main" xmlns="" id="{22688FC4-05AC-4B69-B55B-A626EC90873C}"/>
              </a:ext>
            </a:extLst>
          </p:cNvPr>
          <p:cNvCxnSpPr>
            <a:cxnSpLocks/>
            <a:stCxn id="33" idx="1"/>
          </p:cNvCxnSpPr>
          <p:nvPr/>
        </p:nvCxnSpPr>
        <p:spPr>
          <a:xfrm rot="10800000" flipV="1">
            <a:off x="7148604" y="4718639"/>
            <a:ext cx="1825523" cy="386258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87">
            <a:extLst>
              <a:ext uri="{FF2B5EF4-FFF2-40B4-BE49-F238E27FC236}">
                <a16:creationId xmlns:a16="http://schemas.microsoft.com/office/drawing/2014/main" xmlns="" id="{74A0987E-4855-4CE7-BAE8-AE61BBA71243}"/>
              </a:ext>
            </a:extLst>
          </p:cNvPr>
          <p:cNvCxnSpPr>
            <a:cxnSpLocks/>
            <a:stCxn id="42" idx="1"/>
          </p:cNvCxnSpPr>
          <p:nvPr/>
        </p:nvCxnSpPr>
        <p:spPr>
          <a:xfrm rot="10800000" flipV="1">
            <a:off x="7574284" y="3791957"/>
            <a:ext cx="1110045" cy="528068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91">
            <a:extLst>
              <a:ext uri="{FF2B5EF4-FFF2-40B4-BE49-F238E27FC236}">
                <a16:creationId xmlns:a16="http://schemas.microsoft.com/office/drawing/2014/main" xmlns="" id="{B698C6FA-868E-4DB7-B351-352E4C9B4A9A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>
            <a:off x="6845910" y="4941333"/>
            <a:ext cx="1458812" cy="486001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BDDA0630-628E-4E57-BF3A-46F8250B578B}"/>
              </a:ext>
            </a:extLst>
          </p:cNvPr>
          <p:cNvCxnSpPr>
            <a:cxnSpLocks/>
          </p:cNvCxnSpPr>
          <p:nvPr/>
        </p:nvCxnSpPr>
        <p:spPr>
          <a:xfrm flipH="1" flipV="1">
            <a:off x="6317250" y="4525312"/>
            <a:ext cx="6512" cy="68544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komputer, desain, digital, logo Ik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45" y="1398544"/>
            <a:ext cx="2965239" cy="206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7159208-2744-448F-B621-B6E24799FFD2}"/>
              </a:ext>
            </a:extLst>
          </p:cNvPr>
          <p:cNvSpPr txBox="1"/>
          <p:nvPr/>
        </p:nvSpPr>
        <p:spPr>
          <a:xfrm>
            <a:off x="8684327" y="2312375"/>
            <a:ext cx="235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i="1" dirty="0" smtClean="0"/>
              <a:t>10. Environment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cxnSp>
        <p:nvCxnSpPr>
          <p:cNvPr id="55" name="Elbow Connector 87">
            <a:extLst>
              <a:ext uri="{FF2B5EF4-FFF2-40B4-BE49-F238E27FC236}">
                <a16:creationId xmlns:a16="http://schemas.microsoft.com/office/drawing/2014/main" xmlns="" id="{74A0987E-4855-4CE7-BAE8-AE61BBA71243}"/>
              </a:ext>
            </a:extLst>
          </p:cNvPr>
          <p:cNvCxnSpPr>
            <a:cxnSpLocks/>
            <a:stCxn id="53" idx="1"/>
          </p:cNvCxnSpPr>
          <p:nvPr/>
        </p:nvCxnSpPr>
        <p:spPr>
          <a:xfrm rot="10800000" flipV="1">
            <a:off x="7513985" y="2543208"/>
            <a:ext cx="1170343" cy="1098016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B37E31E-01F1-497D-8819-E2C964502FDA}"/>
              </a:ext>
            </a:extLst>
          </p:cNvPr>
          <p:cNvSpPr txBox="1"/>
          <p:nvPr/>
        </p:nvSpPr>
        <p:spPr>
          <a:xfrm>
            <a:off x="259553" y="2285040"/>
            <a:ext cx="311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i="1" dirty="0" smtClean="0"/>
              <a:t>1. Business </a:t>
            </a:r>
            <a:r>
              <a:rPr lang="id-ID" sz="2400" b="1" i="1" dirty="0"/>
              <a:t>modelling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cxnSp>
        <p:nvCxnSpPr>
          <p:cNvPr id="63" name="Elbow Connector 61">
            <a:extLst>
              <a:ext uri="{FF2B5EF4-FFF2-40B4-BE49-F238E27FC236}">
                <a16:creationId xmlns:a16="http://schemas.microsoft.com/office/drawing/2014/main" xmlns="" id="{3C1A5127-A93B-42FA-A08D-1E89ED250987}"/>
              </a:ext>
            </a:extLst>
          </p:cNvPr>
          <p:cNvCxnSpPr>
            <a:cxnSpLocks/>
          </p:cNvCxnSpPr>
          <p:nvPr/>
        </p:nvCxnSpPr>
        <p:spPr>
          <a:xfrm>
            <a:off x="3467334" y="2534860"/>
            <a:ext cx="1322632" cy="1158660"/>
          </a:xfrm>
          <a:prstGeom prst="bentConnector3">
            <a:avLst>
              <a:gd name="adj1" fmla="val 5915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C88ECD5C-C918-45FC-B67D-BF9D0694FA86}"/>
              </a:ext>
            </a:extLst>
          </p:cNvPr>
          <p:cNvSpPr txBox="1"/>
          <p:nvPr/>
        </p:nvSpPr>
        <p:spPr>
          <a:xfrm>
            <a:off x="2835222" y="5772324"/>
            <a:ext cx="255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i="1" dirty="0" smtClean="0"/>
              <a:t>5. Implementation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77" name="Elbow Connector 91">
            <a:extLst>
              <a:ext uri="{FF2B5EF4-FFF2-40B4-BE49-F238E27FC236}">
                <a16:creationId xmlns:a16="http://schemas.microsoft.com/office/drawing/2014/main" xmlns="" id="{B698C6FA-868E-4DB7-B351-352E4C9B4A9A}"/>
              </a:ext>
            </a:extLst>
          </p:cNvPr>
          <p:cNvCxnSpPr>
            <a:cxnSpLocks/>
            <a:stCxn id="75" idx="3"/>
          </p:cNvCxnSpPr>
          <p:nvPr/>
        </p:nvCxnSpPr>
        <p:spPr>
          <a:xfrm flipV="1">
            <a:off x="5389149" y="5206848"/>
            <a:ext cx="906658" cy="7963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1">
            <a:extLst>
              <a:ext uri="{FF2B5EF4-FFF2-40B4-BE49-F238E27FC236}">
                <a16:creationId xmlns:a16="http://schemas.microsoft.com/office/drawing/2014/main" xmlns="" id="{B698C6FA-868E-4DB7-B351-352E4C9B4A9A}"/>
              </a:ext>
            </a:extLst>
          </p:cNvPr>
          <p:cNvCxnSpPr>
            <a:cxnSpLocks/>
          </p:cNvCxnSpPr>
          <p:nvPr/>
        </p:nvCxnSpPr>
        <p:spPr>
          <a:xfrm rot="16200000" flipV="1">
            <a:off x="6386078" y="5059947"/>
            <a:ext cx="743062" cy="509083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5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1" grpId="0"/>
      <p:bldP spid="33" grpId="0"/>
      <p:bldP spid="36" grpId="0"/>
      <p:bldP spid="39" grpId="0"/>
      <p:bldP spid="42" grpId="0"/>
      <p:bldP spid="53" grpId="0"/>
      <p:bldP spid="61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2" name="Freeform: Shape 4461">
            <a:extLst>
              <a:ext uri="{FF2B5EF4-FFF2-40B4-BE49-F238E27FC236}">
                <a16:creationId xmlns:a16="http://schemas.microsoft.com/office/drawing/2014/main" xmlns="" id="{144BF45F-835A-4E4B-8867-DA0C35302F8F}"/>
              </a:ext>
            </a:extLst>
          </p:cNvPr>
          <p:cNvSpPr/>
          <p:nvPr/>
        </p:nvSpPr>
        <p:spPr>
          <a:xfrm rot="10800000">
            <a:off x="3811" y="0"/>
            <a:ext cx="12184376" cy="6858000"/>
          </a:xfrm>
          <a:custGeom>
            <a:avLst/>
            <a:gdLst>
              <a:gd name="connsiteX0" fmla="*/ 12184376 w 12184376"/>
              <a:gd name="connsiteY0" fmla="*/ 6858000 h 6858000"/>
              <a:gd name="connsiteX1" fmla="*/ 0 w 12184376"/>
              <a:gd name="connsiteY1" fmla="*/ 6858000 h 6858000"/>
              <a:gd name="connsiteX2" fmla="*/ 4720883 w 12184376"/>
              <a:gd name="connsiteY2" fmla="*/ 0 h 6858000"/>
              <a:gd name="connsiteX3" fmla="*/ 7463492 w 12184376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4376" h="6858000">
                <a:moveTo>
                  <a:pt x="12184376" y="6858000"/>
                </a:moveTo>
                <a:lnTo>
                  <a:pt x="0" y="6858000"/>
                </a:lnTo>
                <a:lnTo>
                  <a:pt x="4720883" y="0"/>
                </a:lnTo>
                <a:lnTo>
                  <a:pt x="7463492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0" y="4136903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2F21A8-A2DC-448E-8003-AFE4C77CBA6F}"/>
              </a:ext>
            </a:extLst>
          </p:cNvPr>
          <p:cNvSpPr txBox="1"/>
          <p:nvPr/>
        </p:nvSpPr>
        <p:spPr>
          <a:xfrm>
            <a:off x="0" y="519143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1867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Selamat Belajar</a:t>
            </a:r>
            <a:endParaRPr lang="ko-KR" altLang="en-US" sz="1867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F5FCE381-E528-4A5F-AB00-0772B966091E}"/>
              </a:ext>
            </a:extLst>
          </p:cNvPr>
          <p:cNvSpPr/>
          <p:nvPr/>
        </p:nvSpPr>
        <p:spPr>
          <a:xfrm>
            <a:off x="3812" y="2177304"/>
            <a:ext cx="12188188" cy="1381408"/>
          </a:xfrm>
          <a:custGeom>
            <a:avLst/>
            <a:gdLst>
              <a:gd name="connsiteX0" fmla="*/ 4426357 w 12188188"/>
              <a:gd name="connsiteY0" fmla="*/ 0 h 1384302"/>
              <a:gd name="connsiteX1" fmla="*/ 4733272 w 12188188"/>
              <a:gd name="connsiteY1" fmla="*/ 108742 h 1384302"/>
              <a:gd name="connsiteX2" fmla="*/ 4846079 w 12188188"/>
              <a:gd name="connsiteY2" fmla="*/ 380596 h 1384302"/>
              <a:gd name="connsiteX3" fmla="*/ 4812033 w 12188188"/>
              <a:gd name="connsiteY3" fmla="*/ 541677 h 1384302"/>
              <a:gd name="connsiteX4" fmla="*/ 4726159 w 12188188"/>
              <a:gd name="connsiteY4" fmla="*/ 665154 h 1384302"/>
              <a:gd name="connsiteX5" fmla="*/ 4551867 w 12188188"/>
              <a:gd name="connsiteY5" fmla="*/ 802351 h 1384302"/>
              <a:gd name="connsiteX6" fmla="*/ 4326762 w 12188188"/>
              <a:gd name="connsiteY6" fmla="*/ 1005099 h 1384302"/>
              <a:gd name="connsiteX7" fmla="*/ 4281029 w 12188188"/>
              <a:gd name="connsiteY7" fmla="*/ 1103169 h 1384302"/>
              <a:gd name="connsiteX8" fmla="*/ 4599633 w 12188188"/>
              <a:gd name="connsiteY8" fmla="*/ 1103169 h 1384302"/>
              <a:gd name="connsiteX9" fmla="*/ 4599633 w 12188188"/>
              <a:gd name="connsiteY9" fmla="*/ 996968 h 1384302"/>
              <a:gd name="connsiteX10" fmla="*/ 4660609 w 12188188"/>
              <a:gd name="connsiteY10" fmla="*/ 935992 h 1384302"/>
              <a:gd name="connsiteX11" fmla="*/ 4798822 w 12188188"/>
              <a:gd name="connsiteY11" fmla="*/ 935992 h 1384302"/>
              <a:gd name="connsiteX12" fmla="*/ 4831851 w 12188188"/>
              <a:gd name="connsiteY12" fmla="*/ 945647 h 1384302"/>
              <a:gd name="connsiteX13" fmla="*/ 4856750 w 12188188"/>
              <a:gd name="connsiteY13" fmla="*/ 992395 h 1384302"/>
              <a:gd name="connsiteX14" fmla="*/ 4855226 w 12188188"/>
              <a:gd name="connsiteY14" fmla="*/ 1277969 h 1384302"/>
              <a:gd name="connsiteX15" fmla="*/ 4855734 w 12188188"/>
              <a:gd name="connsiteY15" fmla="*/ 1295245 h 1384302"/>
              <a:gd name="connsiteX16" fmla="*/ 4871487 w 12188188"/>
              <a:gd name="connsiteY16" fmla="*/ 1310998 h 1384302"/>
              <a:gd name="connsiteX17" fmla="*/ 5121998 w 12188188"/>
              <a:gd name="connsiteY17" fmla="*/ 1314555 h 1384302"/>
              <a:gd name="connsiteX18" fmla="*/ 5255639 w 12188188"/>
              <a:gd name="connsiteY18" fmla="*/ 1316588 h 1384302"/>
              <a:gd name="connsiteX19" fmla="*/ 5124032 w 12188188"/>
              <a:gd name="connsiteY19" fmla="*/ 1195651 h 1384302"/>
              <a:gd name="connsiteX20" fmla="*/ 5006650 w 12188188"/>
              <a:gd name="connsiteY20" fmla="*/ 689036 h 1384302"/>
              <a:gd name="connsiteX21" fmla="*/ 5120982 w 12188188"/>
              <a:gd name="connsiteY21" fmla="*/ 186487 h 1384302"/>
              <a:gd name="connsiteX22" fmla="*/ 5472613 w 12188188"/>
              <a:gd name="connsiteY22" fmla="*/ 0 h 1384302"/>
              <a:gd name="connsiteX23" fmla="*/ 5825262 w 12188188"/>
              <a:gd name="connsiteY23" fmla="*/ 183946 h 1384302"/>
              <a:gd name="connsiteX24" fmla="*/ 5940101 w 12188188"/>
              <a:gd name="connsiteY24" fmla="*/ 687512 h 1384302"/>
              <a:gd name="connsiteX25" fmla="*/ 5822213 w 12188188"/>
              <a:gd name="connsiteY25" fmla="*/ 1194635 h 1384302"/>
              <a:gd name="connsiteX26" fmla="*/ 5687557 w 12188188"/>
              <a:gd name="connsiteY26" fmla="*/ 1323702 h 1384302"/>
              <a:gd name="connsiteX27" fmla="*/ 5807986 w 12188188"/>
              <a:gd name="connsiteY27" fmla="*/ 1323702 h 1384302"/>
              <a:gd name="connsiteX28" fmla="*/ 6166223 w 12188188"/>
              <a:gd name="connsiteY28" fmla="*/ 1326750 h 1384302"/>
              <a:gd name="connsiteX29" fmla="*/ 6179942 w 12188188"/>
              <a:gd name="connsiteY29" fmla="*/ 1321161 h 1384302"/>
              <a:gd name="connsiteX30" fmla="*/ 6185533 w 12188188"/>
              <a:gd name="connsiteY30" fmla="*/ 1307441 h 1384302"/>
              <a:gd name="connsiteX31" fmla="*/ 6185533 w 12188188"/>
              <a:gd name="connsiteY31" fmla="*/ 1173801 h 1384302"/>
              <a:gd name="connsiteX32" fmla="*/ 6256672 w 12188188"/>
              <a:gd name="connsiteY32" fmla="*/ 1102661 h 1384302"/>
              <a:gd name="connsiteX33" fmla="*/ 6338990 w 12188188"/>
              <a:gd name="connsiteY33" fmla="*/ 1102661 h 1384302"/>
              <a:gd name="connsiteX34" fmla="*/ 6363381 w 12188188"/>
              <a:gd name="connsiteY34" fmla="*/ 1078270 h 1384302"/>
              <a:gd name="connsiteX35" fmla="*/ 6363381 w 12188188"/>
              <a:gd name="connsiteY35" fmla="*/ 289131 h 1384302"/>
              <a:gd name="connsiteX36" fmla="*/ 6353726 w 12188188"/>
              <a:gd name="connsiteY36" fmla="*/ 279476 h 1384302"/>
              <a:gd name="connsiteX37" fmla="*/ 6241427 w 12188188"/>
              <a:gd name="connsiteY37" fmla="*/ 279476 h 1384302"/>
              <a:gd name="connsiteX38" fmla="*/ 6174353 w 12188188"/>
              <a:gd name="connsiteY38" fmla="*/ 212402 h 1384302"/>
              <a:gd name="connsiteX39" fmla="*/ 6174353 w 12188188"/>
              <a:gd name="connsiteY39" fmla="*/ 97563 h 1384302"/>
              <a:gd name="connsiteX40" fmla="*/ 6250066 w 12188188"/>
              <a:gd name="connsiteY40" fmla="*/ 21850 h 1384302"/>
              <a:gd name="connsiteX41" fmla="*/ 6622023 w 12188188"/>
              <a:gd name="connsiteY41" fmla="*/ 21850 h 1384302"/>
              <a:gd name="connsiteX42" fmla="*/ 6697227 w 12188188"/>
              <a:gd name="connsiteY42" fmla="*/ 97055 h 1384302"/>
              <a:gd name="connsiteX43" fmla="*/ 6697227 w 12188188"/>
              <a:gd name="connsiteY43" fmla="*/ 1092498 h 1384302"/>
              <a:gd name="connsiteX44" fmla="*/ 6707390 w 12188188"/>
              <a:gd name="connsiteY44" fmla="*/ 1102661 h 1384302"/>
              <a:gd name="connsiteX45" fmla="*/ 6809526 w 12188188"/>
              <a:gd name="connsiteY45" fmla="*/ 1102661 h 1384302"/>
              <a:gd name="connsiteX46" fmla="*/ 6865930 w 12188188"/>
              <a:gd name="connsiteY46" fmla="*/ 1159065 h 1384302"/>
              <a:gd name="connsiteX47" fmla="*/ 6865930 w 12188188"/>
              <a:gd name="connsiteY47" fmla="*/ 1315063 h 1384302"/>
              <a:gd name="connsiteX48" fmla="*/ 6879141 w 12188188"/>
              <a:gd name="connsiteY48" fmla="*/ 1327258 h 1384302"/>
              <a:gd name="connsiteX49" fmla="*/ 7137276 w 12188188"/>
              <a:gd name="connsiteY49" fmla="*/ 1327258 h 1384302"/>
              <a:gd name="connsiteX50" fmla="*/ 7162682 w 12188188"/>
              <a:gd name="connsiteY50" fmla="*/ 1302359 h 1384302"/>
              <a:gd name="connsiteX51" fmla="*/ 7164207 w 12188188"/>
              <a:gd name="connsiteY51" fmla="*/ 1198191 h 1384302"/>
              <a:gd name="connsiteX52" fmla="*/ 7239411 w 12188188"/>
              <a:gd name="connsiteY52" fmla="*/ 1124003 h 1384302"/>
              <a:gd name="connsiteX53" fmla="*/ 7474680 w 12188188"/>
              <a:gd name="connsiteY53" fmla="*/ 1124003 h 1384302"/>
              <a:gd name="connsiteX54" fmla="*/ 7514823 w 12188188"/>
              <a:gd name="connsiteY54" fmla="*/ 1122987 h 1384302"/>
              <a:gd name="connsiteX55" fmla="*/ 7680984 w 12188188"/>
              <a:gd name="connsiteY55" fmla="*/ 833348 h 1384302"/>
              <a:gd name="connsiteX56" fmla="*/ 7471123 w 12188188"/>
              <a:gd name="connsiteY56" fmla="*/ 888227 h 1384302"/>
              <a:gd name="connsiteX57" fmla="*/ 7207907 w 12188188"/>
              <a:gd name="connsiteY57" fmla="*/ 772371 h 1384302"/>
              <a:gd name="connsiteX58" fmla="*/ 7099674 w 12188188"/>
              <a:gd name="connsiteY58" fmla="*/ 460374 h 1384302"/>
              <a:gd name="connsiteX59" fmla="*/ 7215021 w 12188188"/>
              <a:gd name="connsiteY59" fmla="*/ 131608 h 1384302"/>
              <a:gd name="connsiteX60" fmla="*/ 7537181 w 12188188"/>
              <a:gd name="connsiteY60" fmla="*/ 0 h 1384302"/>
              <a:gd name="connsiteX61" fmla="*/ 7890337 w 12188188"/>
              <a:gd name="connsiteY61" fmla="*/ 163113 h 1384302"/>
              <a:gd name="connsiteX62" fmla="*/ 8012290 w 12188188"/>
              <a:gd name="connsiteY62" fmla="*/ 685987 h 1384302"/>
              <a:gd name="connsiteX63" fmla="*/ 7743993 w 12188188"/>
              <a:gd name="connsiteY63" fmla="*/ 1326750 h 1384302"/>
              <a:gd name="connsiteX64" fmla="*/ 7897959 w 12188188"/>
              <a:gd name="connsiteY64" fmla="*/ 1327258 h 1384302"/>
              <a:gd name="connsiteX65" fmla="*/ 9682596 w 12188188"/>
              <a:gd name="connsiteY65" fmla="*/ 1327258 h 1384302"/>
              <a:gd name="connsiteX66" fmla="*/ 9682596 w 12188188"/>
              <a:gd name="connsiteY66" fmla="*/ 1321939 h 1384302"/>
              <a:gd name="connsiteX67" fmla="*/ 12188188 w 12188188"/>
              <a:gd name="connsiteY67" fmla="*/ 1321939 h 1384302"/>
              <a:gd name="connsiteX68" fmla="*/ 12188188 w 12188188"/>
              <a:gd name="connsiteY68" fmla="*/ 1384302 h 1384302"/>
              <a:gd name="connsiteX69" fmla="*/ 9682596 w 12188188"/>
              <a:gd name="connsiteY69" fmla="*/ 1384302 h 1384302"/>
              <a:gd name="connsiteX70" fmla="*/ 9682596 w 12188188"/>
              <a:gd name="connsiteY70" fmla="*/ 1378072 h 1384302"/>
              <a:gd name="connsiteX71" fmla="*/ 7897959 w 12188188"/>
              <a:gd name="connsiteY71" fmla="*/ 1378072 h 1384302"/>
              <a:gd name="connsiteX72" fmla="*/ 7533624 w 12188188"/>
              <a:gd name="connsiteY72" fmla="*/ 1376548 h 1384302"/>
              <a:gd name="connsiteX73" fmla="*/ 7533624 w 12188188"/>
              <a:gd name="connsiteY73" fmla="*/ 1326242 h 1384302"/>
              <a:gd name="connsiteX74" fmla="*/ 7847653 w 12188188"/>
              <a:gd name="connsiteY74" fmla="*/ 1170752 h 1384302"/>
              <a:gd name="connsiteX75" fmla="*/ 7961476 w 12188188"/>
              <a:gd name="connsiteY75" fmla="*/ 686495 h 1384302"/>
              <a:gd name="connsiteX76" fmla="*/ 7850194 w 12188188"/>
              <a:gd name="connsiteY76" fmla="*/ 194618 h 1384302"/>
              <a:gd name="connsiteX77" fmla="*/ 7537181 w 12188188"/>
              <a:gd name="connsiteY77" fmla="*/ 51322 h 1384302"/>
              <a:gd name="connsiteX78" fmla="*/ 7252624 w 12188188"/>
              <a:gd name="connsiteY78" fmla="*/ 165653 h 1384302"/>
              <a:gd name="connsiteX79" fmla="*/ 7149979 w 12188188"/>
              <a:gd name="connsiteY79" fmla="*/ 460374 h 1384302"/>
              <a:gd name="connsiteX80" fmla="*/ 7244492 w 12188188"/>
              <a:gd name="connsiteY80" fmla="*/ 737817 h 1384302"/>
              <a:gd name="connsiteX81" fmla="*/ 7470614 w 12188188"/>
              <a:gd name="connsiteY81" fmla="*/ 837413 h 1384302"/>
              <a:gd name="connsiteX82" fmla="*/ 7694195 w 12188188"/>
              <a:gd name="connsiteY82" fmla="*/ 762208 h 1384302"/>
              <a:gd name="connsiteX83" fmla="*/ 7711980 w 12188188"/>
              <a:gd name="connsiteY83" fmla="*/ 748488 h 1384302"/>
              <a:gd name="connsiteX84" fmla="*/ 7736879 w 12188188"/>
              <a:gd name="connsiteY84" fmla="*/ 761700 h 1384302"/>
              <a:gd name="connsiteX85" fmla="*/ 7735355 w 12188188"/>
              <a:gd name="connsiteY85" fmla="*/ 784058 h 1384302"/>
              <a:gd name="connsiteX86" fmla="*/ 7514315 w 12188188"/>
              <a:gd name="connsiteY86" fmla="*/ 1174309 h 1384302"/>
              <a:gd name="connsiteX87" fmla="*/ 7474172 w 12188188"/>
              <a:gd name="connsiteY87" fmla="*/ 1175325 h 1384302"/>
              <a:gd name="connsiteX88" fmla="*/ 7238903 w 12188188"/>
              <a:gd name="connsiteY88" fmla="*/ 1175325 h 1384302"/>
              <a:gd name="connsiteX89" fmla="*/ 7214513 w 12188188"/>
              <a:gd name="connsiteY89" fmla="*/ 1199207 h 1384302"/>
              <a:gd name="connsiteX90" fmla="*/ 7212989 w 12188188"/>
              <a:gd name="connsiteY90" fmla="*/ 1303376 h 1384302"/>
              <a:gd name="connsiteX91" fmla="*/ 7136768 w 12188188"/>
              <a:gd name="connsiteY91" fmla="*/ 1378072 h 1384302"/>
              <a:gd name="connsiteX92" fmla="*/ 6878633 w 12188188"/>
              <a:gd name="connsiteY92" fmla="*/ 1378072 h 1384302"/>
              <a:gd name="connsiteX93" fmla="*/ 6814608 w 12188188"/>
              <a:gd name="connsiteY93" fmla="*/ 1316080 h 1384302"/>
              <a:gd name="connsiteX94" fmla="*/ 6814608 w 12188188"/>
              <a:gd name="connsiteY94" fmla="*/ 1315063 h 1384302"/>
              <a:gd name="connsiteX95" fmla="*/ 6814608 w 12188188"/>
              <a:gd name="connsiteY95" fmla="*/ 1158557 h 1384302"/>
              <a:gd name="connsiteX96" fmla="*/ 6809019 w 12188188"/>
              <a:gd name="connsiteY96" fmla="*/ 1152967 h 1384302"/>
              <a:gd name="connsiteX97" fmla="*/ 6707390 w 12188188"/>
              <a:gd name="connsiteY97" fmla="*/ 1152967 h 1384302"/>
              <a:gd name="connsiteX98" fmla="*/ 6646414 w 12188188"/>
              <a:gd name="connsiteY98" fmla="*/ 1091990 h 1384302"/>
              <a:gd name="connsiteX99" fmla="*/ 6646414 w 12188188"/>
              <a:gd name="connsiteY99" fmla="*/ 97563 h 1384302"/>
              <a:gd name="connsiteX100" fmla="*/ 6622023 w 12188188"/>
              <a:gd name="connsiteY100" fmla="*/ 73172 h 1384302"/>
              <a:gd name="connsiteX101" fmla="*/ 6250066 w 12188188"/>
              <a:gd name="connsiteY101" fmla="*/ 73172 h 1384302"/>
              <a:gd name="connsiteX102" fmla="*/ 6225167 w 12188188"/>
              <a:gd name="connsiteY102" fmla="*/ 98070 h 1384302"/>
              <a:gd name="connsiteX103" fmla="*/ 6225167 w 12188188"/>
              <a:gd name="connsiteY103" fmla="*/ 212910 h 1384302"/>
              <a:gd name="connsiteX104" fmla="*/ 6241427 w 12188188"/>
              <a:gd name="connsiteY104" fmla="*/ 229171 h 1384302"/>
              <a:gd name="connsiteX105" fmla="*/ 6353726 w 12188188"/>
              <a:gd name="connsiteY105" fmla="*/ 229171 h 1384302"/>
              <a:gd name="connsiteX106" fmla="*/ 6414195 w 12188188"/>
              <a:gd name="connsiteY106" fmla="*/ 289639 h 1384302"/>
              <a:gd name="connsiteX107" fmla="*/ 6414195 w 12188188"/>
              <a:gd name="connsiteY107" fmla="*/ 1079287 h 1384302"/>
              <a:gd name="connsiteX108" fmla="*/ 6338990 w 12188188"/>
              <a:gd name="connsiteY108" fmla="*/ 1154491 h 1384302"/>
              <a:gd name="connsiteX109" fmla="*/ 6256672 w 12188188"/>
              <a:gd name="connsiteY109" fmla="*/ 1154491 h 1384302"/>
              <a:gd name="connsiteX110" fmla="*/ 6236346 w 12188188"/>
              <a:gd name="connsiteY110" fmla="*/ 1174817 h 1384302"/>
              <a:gd name="connsiteX111" fmla="*/ 6236346 w 12188188"/>
              <a:gd name="connsiteY111" fmla="*/ 1308966 h 1384302"/>
              <a:gd name="connsiteX112" fmla="*/ 6216021 w 12188188"/>
              <a:gd name="connsiteY112" fmla="*/ 1358763 h 1384302"/>
              <a:gd name="connsiteX113" fmla="*/ 6166731 w 12188188"/>
              <a:gd name="connsiteY113" fmla="*/ 1379088 h 1384302"/>
              <a:gd name="connsiteX114" fmla="*/ 6166223 w 12188188"/>
              <a:gd name="connsiteY114" fmla="*/ 1379088 h 1384302"/>
              <a:gd name="connsiteX115" fmla="*/ 5807986 w 12188188"/>
              <a:gd name="connsiteY115" fmla="*/ 1376040 h 1384302"/>
              <a:gd name="connsiteX116" fmla="*/ 5611336 w 12188188"/>
              <a:gd name="connsiteY116" fmla="*/ 1376040 h 1384302"/>
              <a:gd name="connsiteX117" fmla="*/ 5582372 w 12188188"/>
              <a:gd name="connsiteY117" fmla="*/ 1356222 h 1384302"/>
              <a:gd name="connsiteX118" fmla="*/ 5597616 w 12188188"/>
              <a:gd name="connsiteY118" fmla="*/ 1320145 h 1384302"/>
              <a:gd name="connsiteX119" fmla="*/ 5780545 w 12188188"/>
              <a:gd name="connsiteY119" fmla="*/ 1168211 h 1384302"/>
              <a:gd name="connsiteX120" fmla="*/ 5889796 w 12188188"/>
              <a:gd name="connsiteY120" fmla="*/ 689036 h 1384302"/>
              <a:gd name="connsiteX121" fmla="*/ 5782578 w 12188188"/>
              <a:gd name="connsiteY121" fmla="*/ 212910 h 1384302"/>
              <a:gd name="connsiteX122" fmla="*/ 5472613 w 12188188"/>
              <a:gd name="connsiteY122" fmla="*/ 51831 h 1384302"/>
              <a:gd name="connsiteX123" fmla="*/ 5162650 w 12188188"/>
              <a:gd name="connsiteY123" fmla="*/ 213418 h 1384302"/>
              <a:gd name="connsiteX124" fmla="*/ 5055940 w 12188188"/>
              <a:gd name="connsiteY124" fmla="*/ 688528 h 1384302"/>
              <a:gd name="connsiteX125" fmla="*/ 5165190 w 12188188"/>
              <a:gd name="connsiteY125" fmla="*/ 1167194 h 1384302"/>
              <a:gd name="connsiteX126" fmla="*/ 5356758 w 12188188"/>
              <a:gd name="connsiteY126" fmla="*/ 1312522 h 1384302"/>
              <a:gd name="connsiteX127" fmla="*/ 5376067 w 12188188"/>
              <a:gd name="connsiteY127" fmla="*/ 1338946 h 1384302"/>
              <a:gd name="connsiteX128" fmla="*/ 5347104 w 12188188"/>
              <a:gd name="connsiteY128" fmla="*/ 1368926 h 1384302"/>
              <a:gd name="connsiteX129" fmla="*/ 5346595 w 12188188"/>
              <a:gd name="connsiteY129" fmla="*/ 1368926 h 1384302"/>
              <a:gd name="connsiteX130" fmla="*/ 5120474 w 12188188"/>
              <a:gd name="connsiteY130" fmla="*/ 1365877 h 1384302"/>
              <a:gd name="connsiteX131" fmla="*/ 4869962 w 12188188"/>
              <a:gd name="connsiteY131" fmla="*/ 1362321 h 1384302"/>
              <a:gd name="connsiteX132" fmla="*/ 4804411 w 12188188"/>
              <a:gd name="connsiteY132" fmla="*/ 1296770 h 1384302"/>
              <a:gd name="connsiteX133" fmla="*/ 4803904 w 12188188"/>
              <a:gd name="connsiteY133" fmla="*/ 1278478 h 1384302"/>
              <a:gd name="connsiteX134" fmla="*/ 4805428 w 12188188"/>
              <a:gd name="connsiteY134" fmla="*/ 992904 h 1384302"/>
              <a:gd name="connsiteX135" fmla="*/ 4803904 w 12188188"/>
              <a:gd name="connsiteY135" fmla="*/ 988838 h 1384302"/>
              <a:gd name="connsiteX136" fmla="*/ 4799838 w 12188188"/>
              <a:gd name="connsiteY136" fmla="*/ 987313 h 1384302"/>
              <a:gd name="connsiteX137" fmla="*/ 4660101 w 12188188"/>
              <a:gd name="connsiteY137" fmla="*/ 987313 h 1384302"/>
              <a:gd name="connsiteX138" fmla="*/ 4649938 w 12188188"/>
              <a:gd name="connsiteY138" fmla="*/ 997477 h 1384302"/>
              <a:gd name="connsiteX139" fmla="*/ 4649938 w 12188188"/>
              <a:gd name="connsiteY139" fmla="*/ 1109267 h 1384302"/>
              <a:gd name="connsiteX140" fmla="*/ 4604713 w 12188188"/>
              <a:gd name="connsiteY140" fmla="*/ 1154491 h 1384302"/>
              <a:gd name="connsiteX141" fmla="*/ 4266293 w 12188188"/>
              <a:gd name="connsiteY141" fmla="*/ 1154491 h 1384302"/>
              <a:gd name="connsiteX142" fmla="*/ 4241395 w 12188188"/>
              <a:gd name="connsiteY142" fmla="*/ 1146361 h 1384302"/>
              <a:gd name="connsiteX143" fmla="*/ 4227674 w 12188188"/>
              <a:gd name="connsiteY143" fmla="*/ 1107234 h 1384302"/>
              <a:gd name="connsiteX144" fmla="*/ 4283062 w 12188188"/>
              <a:gd name="connsiteY144" fmla="*/ 979183 h 1384302"/>
              <a:gd name="connsiteX145" fmla="*/ 4522395 w 12188188"/>
              <a:gd name="connsiteY145" fmla="*/ 761700 h 1384302"/>
              <a:gd name="connsiteX146" fmla="*/ 4691097 w 12188188"/>
              <a:gd name="connsiteY146" fmla="*/ 629584 h 1384302"/>
              <a:gd name="connsiteX147" fmla="*/ 4766302 w 12188188"/>
              <a:gd name="connsiteY147" fmla="*/ 521350 h 1384302"/>
              <a:gd name="connsiteX148" fmla="*/ 4795774 w 12188188"/>
              <a:gd name="connsiteY148" fmla="*/ 381613 h 1384302"/>
              <a:gd name="connsiteX149" fmla="*/ 4698719 w 12188188"/>
              <a:gd name="connsiteY149" fmla="*/ 146344 h 1384302"/>
              <a:gd name="connsiteX150" fmla="*/ 4426357 w 12188188"/>
              <a:gd name="connsiteY150" fmla="*/ 50814 h 1384302"/>
              <a:gd name="connsiteX151" fmla="*/ 4229707 w 12188188"/>
              <a:gd name="connsiteY151" fmla="*/ 90957 h 1384302"/>
              <a:gd name="connsiteX152" fmla="*/ 4090478 w 12188188"/>
              <a:gd name="connsiteY152" fmla="*/ 217484 h 1384302"/>
              <a:gd name="connsiteX153" fmla="*/ 4038647 w 12188188"/>
              <a:gd name="connsiteY153" fmla="*/ 456309 h 1384302"/>
              <a:gd name="connsiteX154" fmla="*/ 4043220 w 12188188"/>
              <a:gd name="connsiteY154" fmla="*/ 460882 h 1384302"/>
              <a:gd name="connsiteX155" fmla="*/ 4206841 w 12188188"/>
              <a:gd name="connsiteY155" fmla="*/ 468504 h 1384302"/>
              <a:gd name="connsiteX156" fmla="*/ 4226151 w 12188188"/>
              <a:gd name="connsiteY156" fmla="*/ 451228 h 1384302"/>
              <a:gd name="connsiteX157" fmla="*/ 4269342 w 12188188"/>
              <a:gd name="connsiteY157" fmla="*/ 276428 h 1384302"/>
              <a:gd name="connsiteX158" fmla="*/ 4404507 w 12188188"/>
              <a:gd name="connsiteY158" fmla="*/ 200207 h 1384302"/>
              <a:gd name="connsiteX159" fmla="*/ 4511215 w 12188188"/>
              <a:gd name="connsiteY159" fmla="*/ 246956 h 1384302"/>
              <a:gd name="connsiteX160" fmla="*/ 4552883 w 12188188"/>
              <a:gd name="connsiteY160" fmla="*/ 361795 h 1384302"/>
              <a:gd name="connsiteX161" fmla="*/ 4501053 w 12188188"/>
              <a:gd name="connsiteY161" fmla="*/ 519826 h 1384302"/>
              <a:gd name="connsiteX162" fmla="*/ 4303896 w 12188188"/>
              <a:gd name="connsiteY162" fmla="*/ 722066 h 1384302"/>
              <a:gd name="connsiteX163" fmla="*/ 4133161 w 12188188"/>
              <a:gd name="connsiteY163" fmla="*/ 908552 h 1384302"/>
              <a:gd name="connsiteX164" fmla="*/ 4047285 w 12188188"/>
              <a:gd name="connsiteY164" fmla="*/ 1080303 h 1384302"/>
              <a:gd name="connsiteX165" fmla="*/ 4020863 w 12188188"/>
              <a:gd name="connsiteY165" fmla="*/ 1288132 h 1384302"/>
              <a:gd name="connsiteX166" fmla="*/ 3946674 w 12188188"/>
              <a:gd name="connsiteY166" fmla="*/ 1359271 h 1384302"/>
              <a:gd name="connsiteX167" fmla="*/ 3853177 w 12188188"/>
              <a:gd name="connsiteY167" fmla="*/ 1359271 h 1384302"/>
              <a:gd name="connsiteX168" fmla="*/ 26385 w 12188188"/>
              <a:gd name="connsiteY168" fmla="*/ 1359271 h 1384302"/>
              <a:gd name="connsiteX169" fmla="*/ 470 w 12188188"/>
              <a:gd name="connsiteY169" fmla="*/ 1338946 h 1384302"/>
              <a:gd name="connsiteX170" fmla="*/ 25369 w 12188188"/>
              <a:gd name="connsiteY170" fmla="*/ 1308458 h 1384302"/>
              <a:gd name="connsiteX171" fmla="*/ 3853177 w 12188188"/>
              <a:gd name="connsiteY171" fmla="*/ 1308458 h 1384302"/>
              <a:gd name="connsiteX172" fmla="*/ 3946674 w 12188188"/>
              <a:gd name="connsiteY172" fmla="*/ 1308458 h 1384302"/>
              <a:gd name="connsiteX173" fmla="*/ 3970048 w 12188188"/>
              <a:gd name="connsiteY173" fmla="*/ 1286100 h 1384302"/>
              <a:gd name="connsiteX174" fmla="*/ 3998504 w 12188188"/>
              <a:gd name="connsiteY174" fmla="*/ 1066075 h 1384302"/>
              <a:gd name="connsiteX175" fmla="*/ 4092001 w 12188188"/>
              <a:gd name="connsiteY175" fmla="*/ 879080 h 1384302"/>
              <a:gd name="connsiteX176" fmla="*/ 4269850 w 12188188"/>
              <a:gd name="connsiteY176" fmla="*/ 684463 h 1384302"/>
              <a:gd name="connsiteX177" fmla="*/ 4460402 w 12188188"/>
              <a:gd name="connsiteY177" fmla="*/ 489846 h 1384302"/>
              <a:gd name="connsiteX178" fmla="*/ 4502070 w 12188188"/>
              <a:gd name="connsiteY178" fmla="*/ 361795 h 1384302"/>
              <a:gd name="connsiteX179" fmla="*/ 4473614 w 12188188"/>
              <a:gd name="connsiteY179" fmla="*/ 281509 h 1384302"/>
              <a:gd name="connsiteX180" fmla="*/ 4404507 w 12188188"/>
              <a:gd name="connsiteY180" fmla="*/ 251529 h 1384302"/>
              <a:gd name="connsiteX181" fmla="*/ 4313042 w 12188188"/>
              <a:gd name="connsiteY181" fmla="*/ 302342 h 1384302"/>
              <a:gd name="connsiteX182" fmla="*/ 4276964 w 12188188"/>
              <a:gd name="connsiteY182" fmla="*/ 455801 h 1384302"/>
              <a:gd name="connsiteX183" fmla="*/ 4204808 w 12188188"/>
              <a:gd name="connsiteY183" fmla="*/ 519826 h 1384302"/>
              <a:gd name="connsiteX184" fmla="*/ 4041188 w 12188188"/>
              <a:gd name="connsiteY184" fmla="*/ 512204 h 1384302"/>
              <a:gd name="connsiteX185" fmla="*/ 3988341 w 12188188"/>
              <a:gd name="connsiteY185" fmla="*/ 455801 h 1384302"/>
              <a:gd name="connsiteX186" fmla="*/ 4046777 w 12188188"/>
              <a:gd name="connsiteY186" fmla="*/ 192585 h 1384302"/>
              <a:gd name="connsiteX187" fmla="*/ 4208874 w 12188188"/>
              <a:gd name="connsiteY187" fmla="*/ 45224 h 1384302"/>
              <a:gd name="connsiteX188" fmla="*/ 4426357 w 12188188"/>
              <a:gd name="connsiteY188" fmla="*/ 0 h 1384302"/>
              <a:gd name="connsiteX0" fmla="*/ 4426357 w 12188188"/>
              <a:gd name="connsiteY0" fmla="*/ 0 h 1384302"/>
              <a:gd name="connsiteX1" fmla="*/ 4733272 w 12188188"/>
              <a:gd name="connsiteY1" fmla="*/ 108742 h 1384302"/>
              <a:gd name="connsiteX2" fmla="*/ 4846079 w 12188188"/>
              <a:gd name="connsiteY2" fmla="*/ 380596 h 1384302"/>
              <a:gd name="connsiteX3" fmla="*/ 4812033 w 12188188"/>
              <a:gd name="connsiteY3" fmla="*/ 541677 h 1384302"/>
              <a:gd name="connsiteX4" fmla="*/ 4726159 w 12188188"/>
              <a:gd name="connsiteY4" fmla="*/ 665154 h 1384302"/>
              <a:gd name="connsiteX5" fmla="*/ 4551867 w 12188188"/>
              <a:gd name="connsiteY5" fmla="*/ 802351 h 1384302"/>
              <a:gd name="connsiteX6" fmla="*/ 4326762 w 12188188"/>
              <a:gd name="connsiteY6" fmla="*/ 1005099 h 1384302"/>
              <a:gd name="connsiteX7" fmla="*/ 4281029 w 12188188"/>
              <a:gd name="connsiteY7" fmla="*/ 1103169 h 1384302"/>
              <a:gd name="connsiteX8" fmla="*/ 4599633 w 12188188"/>
              <a:gd name="connsiteY8" fmla="*/ 1103169 h 1384302"/>
              <a:gd name="connsiteX9" fmla="*/ 4599633 w 12188188"/>
              <a:gd name="connsiteY9" fmla="*/ 996968 h 1384302"/>
              <a:gd name="connsiteX10" fmla="*/ 4660609 w 12188188"/>
              <a:gd name="connsiteY10" fmla="*/ 935992 h 1384302"/>
              <a:gd name="connsiteX11" fmla="*/ 4798822 w 12188188"/>
              <a:gd name="connsiteY11" fmla="*/ 935992 h 1384302"/>
              <a:gd name="connsiteX12" fmla="*/ 4831851 w 12188188"/>
              <a:gd name="connsiteY12" fmla="*/ 945647 h 1384302"/>
              <a:gd name="connsiteX13" fmla="*/ 4856750 w 12188188"/>
              <a:gd name="connsiteY13" fmla="*/ 992395 h 1384302"/>
              <a:gd name="connsiteX14" fmla="*/ 4855226 w 12188188"/>
              <a:gd name="connsiteY14" fmla="*/ 1277969 h 1384302"/>
              <a:gd name="connsiteX15" fmla="*/ 4855734 w 12188188"/>
              <a:gd name="connsiteY15" fmla="*/ 1295245 h 1384302"/>
              <a:gd name="connsiteX16" fmla="*/ 4871487 w 12188188"/>
              <a:gd name="connsiteY16" fmla="*/ 1310998 h 1384302"/>
              <a:gd name="connsiteX17" fmla="*/ 5121998 w 12188188"/>
              <a:gd name="connsiteY17" fmla="*/ 1314555 h 1384302"/>
              <a:gd name="connsiteX18" fmla="*/ 5255639 w 12188188"/>
              <a:gd name="connsiteY18" fmla="*/ 1316588 h 1384302"/>
              <a:gd name="connsiteX19" fmla="*/ 5124032 w 12188188"/>
              <a:gd name="connsiteY19" fmla="*/ 1195651 h 1384302"/>
              <a:gd name="connsiteX20" fmla="*/ 5006650 w 12188188"/>
              <a:gd name="connsiteY20" fmla="*/ 689036 h 1384302"/>
              <a:gd name="connsiteX21" fmla="*/ 5120982 w 12188188"/>
              <a:gd name="connsiteY21" fmla="*/ 186487 h 1384302"/>
              <a:gd name="connsiteX22" fmla="*/ 5472613 w 12188188"/>
              <a:gd name="connsiteY22" fmla="*/ 0 h 1384302"/>
              <a:gd name="connsiteX23" fmla="*/ 5825262 w 12188188"/>
              <a:gd name="connsiteY23" fmla="*/ 183946 h 1384302"/>
              <a:gd name="connsiteX24" fmla="*/ 5940101 w 12188188"/>
              <a:gd name="connsiteY24" fmla="*/ 687512 h 1384302"/>
              <a:gd name="connsiteX25" fmla="*/ 5822213 w 12188188"/>
              <a:gd name="connsiteY25" fmla="*/ 1194635 h 1384302"/>
              <a:gd name="connsiteX26" fmla="*/ 5687557 w 12188188"/>
              <a:gd name="connsiteY26" fmla="*/ 1323702 h 1384302"/>
              <a:gd name="connsiteX27" fmla="*/ 5807986 w 12188188"/>
              <a:gd name="connsiteY27" fmla="*/ 1323702 h 1384302"/>
              <a:gd name="connsiteX28" fmla="*/ 6166223 w 12188188"/>
              <a:gd name="connsiteY28" fmla="*/ 1326750 h 1384302"/>
              <a:gd name="connsiteX29" fmla="*/ 6179942 w 12188188"/>
              <a:gd name="connsiteY29" fmla="*/ 1321161 h 1384302"/>
              <a:gd name="connsiteX30" fmla="*/ 6185533 w 12188188"/>
              <a:gd name="connsiteY30" fmla="*/ 1307441 h 1384302"/>
              <a:gd name="connsiteX31" fmla="*/ 6185533 w 12188188"/>
              <a:gd name="connsiteY31" fmla="*/ 1173801 h 1384302"/>
              <a:gd name="connsiteX32" fmla="*/ 6256672 w 12188188"/>
              <a:gd name="connsiteY32" fmla="*/ 1102661 h 1384302"/>
              <a:gd name="connsiteX33" fmla="*/ 6338990 w 12188188"/>
              <a:gd name="connsiteY33" fmla="*/ 1102661 h 1384302"/>
              <a:gd name="connsiteX34" fmla="*/ 6363381 w 12188188"/>
              <a:gd name="connsiteY34" fmla="*/ 1078270 h 1384302"/>
              <a:gd name="connsiteX35" fmla="*/ 6363381 w 12188188"/>
              <a:gd name="connsiteY35" fmla="*/ 289131 h 1384302"/>
              <a:gd name="connsiteX36" fmla="*/ 6353726 w 12188188"/>
              <a:gd name="connsiteY36" fmla="*/ 279476 h 1384302"/>
              <a:gd name="connsiteX37" fmla="*/ 6241427 w 12188188"/>
              <a:gd name="connsiteY37" fmla="*/ 279476 h 1384302"/>
              <a:gd name="connsiteX38" fmla="*/ 6174353 w 12188188"/>
              <a:gd name="connsiteY38" fmla="*/ 212402 h 1384302"/>
              <a:gd name="connsiteX39" fmla="*/ 6174353 w 12188188"/>
              <a:gd name="connsiteY39" fmla="*/ 97563 h 1384302"/>
              <a:gd name="connsiteX40" fmla="*/ 6250066 w 12188188"/>
              <a:gd name="connsiteY40" fmla="*/ 21850 h 1384302"/>
              <a:gd name="connsiteX41" fmla="*/ 6622023 w 12188188"/>
              <a:gd name="connsiteY41" fmla="*/ 21850 h 1384302"/>
              <a:gd name="connsiteX42" fmla="*/ 6697227 w 12188188"/>
              <a:gd name="connsiteY42" fmla="*/ 97055 h 1384302"/>
              <a:gd name="connsiteX43" fmla="*/ 6697227 w 12188188"/>
              <a:gd name="connsiteY43" fmla="*/ 1092498 h 1384302"/>
              <a:gd name="connsiteX44" fmla="*/ 6707390 w 12188188"/>
              <a:gd name="connsiteY44" fmla="*/ 1102661 h 1384302"/>
              <a:gd name="connsiteX45" fmla="*/ 6809526 w 12188188"/>
              <a:gd name="connsiteY45" fmla="*/ 1102661 h 1384302"/>
              <a:gd name="connsiteX46" fmla="*/ 6865930 w 12188188"/>
              <a:gd name="connsiteY46" fmla="*/ 1159065 h 1384302"/>
              <a:gd name="connsiteX47" fmla="*/ 6865930 w 12188188"/>
              <a:gd name="connsiteY47" fmla="*/ 1315063 h 1384302"/>
              <a:gd name="connsiteX48" fmla="*/ 6879141 w 12188188"/>
              <a:gd name="connsiteY48" fmla="*/ 1327258 h 1384302"/>
              <a:gd name="connsiteX49" fmla="*/ 7137276 w 12188188"/>
              <a:gd name="connsiteY49" fmla="*/ 1327258 h 1384302"/>
              <a:gd name="connsiteX50" fmla="*/ 7162682 w 12188188"/>
              <a:gd name="connsiteY50" fmla="*/ 1302359 h 1384302"/>
              <a:gd name="connsiteX51" fmla="*/ 7164207 w 12188188"/>
              <a:gd name="connsiteY51" fmla="*/ 1198191 h 1384302"/>
              <a:gd name="connsiteX52" fmla="*/ 7239411 w 12188188"/>
              <a:gd name="connsiteY52" fmla="*/ 1124003 h 1384302"/>
              <a:gd name="connsiteX53" fmla="*/ 7474680 w 12188188"/>
              <a:gd name="connsiteY53" fmla="*/ 1124003 h 1384302"/>
              <a:gd name="connsiteX54" fmla="*/ 7514823 w 12188188"/>
              <a:gd name="connsiteY54" fmla="*/ 1122987 h 1384302"/>
              <a:gd name="connsiteX55" fmla="*/ 7680984 w 12188188"/>
              <a:gd name="connsiteY55" fmla="*/ 833348 h 1384302"/>
              <a:gd name="connsiteX56" fmla="*/ 7471123 w 12188188"/>
              <a:gd name="connsiteY56" fmla="*/ 888227 h 1384302"/>
              <a:gd name="connsiteX57" fmla="*/ 7207907 w 12188188"/>
              <a:gd name="connsiteY57" fmla="*/ 772371 h 1384302"/>
              <a:gd name="connsiteX58" fmla="*/ 7099674 w 12188188"/>
              <a:gd name="connsiteY58" fmla="*/ 460374 h 1384302"/>
              <a:gd name="connsiteX59" fmla="*/ 7215021 w 12188188"/>
              <a:gd name="connsiteY59" fmla="*/ 131608 h 1384302"/>
              <a:gd name="connsiteX60" fmla="*/ 7537181 w 12188188"/>
              <a:gd name="connsiteY60" fmla="*/ 0 h 1384302"/>
              <a:gd name="connsiteX61" fmla="*/ 7890337 w 12188188"/>
              <a:gd name="connsiteY61" fmla="*/ 163113 h 1384302"/>
              <a:gd name="connsiteX62" fmla="*/ 8012290 w 12188188"/>
              <a:gd name="connsiteY62" fmla="*/ 685987 h 1384302"/>
              <a:gd name="connsiteX63" fmla="*/ 7743993 w 12188188"/>
              <a:gd name="connsiteY63" fmla="*/ 1326750 h 1384302"/>
              <a:gd name="connsiteX64" fmla="*/ 7897959 w 12188188"/>
              <a:gd name="connsiteY64" fmla="*/ 1327258 h 1384302"/>
              <a:gd name="connsiteX65" fmla="*/ 9682596 w 12188188"/>
              <a:gd name="connsiteY65" fmla="*/ 1327258 h 1384302"/>
              <a:gd name="connsiteX66" fmla="*/ 9815705 w 12188188"/>
              <a:gd name="connsiteY66" fmla="*/ 1327726 h 1384302"/>
              <a:gd name="connsiteX67" fmla="*/ 12188188 w 12188188"/>
              <a:gd name="connsiteY67" fmla="*/ 1321939 h 1384302"/>
              <a:gd name="connsiteX68" fmla="*/ 12188188 w 12188188"/>
              <a:gd name="connsiteY68" fmla="*/ 1384302 h 1384302"/>
              <a:gd name="connsiteX69" fmla="*/ 9682596 w 12188188"/>
              <a:gd name="connsiteY69" fmla="*/ 1384302 h 1384302"/>
              <a:gd name="connsiteX70" fmla="*/ 9682596 w 12188188"/>
              <a:gd name="connsiteY70" fmla="*/ 1378072 h 1384302"/>
              <a:gd name="connsiteX71" fmla="*/ 7897959 w 12188188"/>
              <a:gd name="connsiteY71" fmla="*/ 1378072 h 1384302"/>
              <a:gd name="connsiteX72" fmla="*/ 7533624 w 12188188"/>
              <a:gd name="connsiteY72" fmla="*/ 1376548 h 1384302"/>
              <a:gd name="connsiteX73" fmla="*/ 7533624 w 12188188"/>
              <a:gd name="connsiteY73" fmla="*/ 1326242 h 1384302"/>
              <a:gd name="connsiteX74" fmla="*/ 7847653 w 12188188"/>
              <a:gd name="connsiteY74" fmla="*/ 1170752 h 1384302"/>
              <a:gd name="connsiteX75" fmla="*/ 7961476 w 12188188"/>
              <a:gd name="connsiteY75" fmla="*/ 686495 h 1384302"/>
              <a:gd name="connsiteX76" fmla="*/ 7850194 w 12188188"/>
              <a:gd name="connsiteY76" fmla="*/ 194618 h 1384302"/>
              <a:gd name="connsiteX77" fmla="*/ 7537181 w 12188188"/>
              <a:gd name="connsiteY77" fmla="*/ 51322 h 1384302"/>
              <a:gd name="connsiteX78" fmla="*/ 7252624 w 12188188"/>
              <a:gd name="connsiteY78" fmla="*/ 165653 h 1384302"/>
              <a:gd name="connsiteX79" fmla="*/ 7149979 w 12188188"/>
              <a:gd name="connsiteY79" fmla="*/ 460374 h 1384302"/>
              <a:gd name="connsiteX80" fmla="*/ 7244492 w 12188188"/>
              <a:gd name="connsiteY80" fmla="*/ 737817 h 1384302"/>
              <a:gd name="connsiteX81" fmla="*/ 7470614 w 12188188"/>
              <a:gd name="connsiteY81" fmla="*/ 837413 h 1384302"/>
              <a:gd name="connsiteX82" fmla="*/ 7694195 w 12188188"/>
              <a:gd name="connsiteY82" fmla="*/ 762208 h 1384302"/>
              <a:gd name="connsiteX83" fmla="*/ 7711980 w 12188188"/>
              <a:gd name="connsiteY83" fmla="*/ 748488 h 1384302"/>
              <a:gd name="connsiteX84" fmla="*/ 7736879 w 12188188"/>
              <a:gd name="connsiteY84" fmla="*/ 761700 h 1384302"/>
              <a:gd name="connsiteX85" fmla="*/ 7735355 w 12188188"/>
              <a:gd name="connsiteY85" fmla="*/ 784058 h 1384302"/>
              <a:gd name="connsiteX86" fmla="*/ 7514315 w 12188188"/>
              <a:gd name="connsiteY86" fmla="*/ 1174309 h 1384302"/>
              <a:gd name="connsiteX87" fmla="*/ 7474172 w 12188188"/>
              <a:gd name="connsiteY87" fmla="*/ 1175325 h 1384302"/>
              <a:gd name="connsiteX88" fmla="*/ 7238903 w 12188188"/>
              <a:gd name="connsiteY88" fmla="*/ 1175325 h 1384302"/>
              <a:gd name="connsiteX89" fmla="*/ 7214513 w 12188188"/>
              <a:gd name="connsiteY89" fmla="*/ 1199207 h 1384302"/>
              <a:gd name="connsiteX90" fmla="*/ 7212989 w 12188188"/>
              <a:gd name="connsiteY90" fmla="*/ 1303376 h 1384302"/>
              <a:gd name="connsiteX91" fmla="*/ 7136768 w 12188188"/>
              <a:gd name="connsiteY91" fmla="*/ 1378072 h 1384302"/>
              <a:gd name="connsiteX92" fmla="*/ 6878633 w 12188188"/>
              <a:gd name="connsiteY92" fmla="*/ 1378072 h 1384302"/>
              <a:gd name="connsiteX93" fmla="*/ 6814608 w 12188188"/>
              <a:gd name="connsiteY93" fmla="*/ 1316080 h 1384302"/>
              <a:gd name="connsiteX94" fmla="*/ 6814608 w 12188188"/>
              <a:gd name="connsiteY94" fmla="*/ 1315063 h 1384302"/>
              <a:gd name="connsiteX95" fmla="*/ 6814608 w 12188188"/>
              <a:gd name="connsiteY95" fmla="*/ 1158557 h 1384302"/>
              <a:gd name="connsiteX96" fmla="*/ 6809019 w 12188188"/>
              <a:gd name="connsiteY96" fmla="*/ 1152967 h 1384302"/>
              <a:gd name="connsiteX97" fmla="*/ 6707390 w 12188188"/>
              <a:gd name="connsiteY97" fmla="*/ 1152967 h 1384302"/>
              <a:gd name="connsiteX98" fmla="*/ 6646414 w 12188188"/>
              <a:gd name="connsiteY98" fmla="*/ 1091990 h 1384302"/>
              <a:gd name="connsiteX99" fmla="*/ 6646414 w 12188188"/>
              <a:gd name="connsiteY99" fmla="*/ 97563 h 1384302"/>
              <a:gd name="connsiteX100" fmla="*/ 6622023 w 12188188"/>
              <a:gd name="connsiteY100" fmla="*/ 73172 h 1384302"/>
              <a:gd name="connsiteX101" fmla="*/ 6250066 w 12188188"/>
              <a:gd name="connsiteY101" fmla="*/ 73172 h 1384302"/>
              <a:gd name="connsiteX102" fmla="*/ 6225167 w 12188188"/>
              <a:gd name="connsiteY102" fmla="*/ 98070 h 1384302"/>
              <a:gd name="connsiteX103" fmla="*/ 6225167 w 12188188"/>
              <a:gd name="connsiteY103" fmla="*/ 212910 h 1384302"/>
              <a:gd name="connsiteX104" fmla="*/ 6241427 w 12188188"/>
              <a:gd name="connsiteY104" fmla="*/ 229171 h 1384302"/>
              <a:gd name="connsiteX105" fmla="*/ 6353726 w 12188188"/>
              <a:gd name="connsiteY105" fmla="*/ 229171 h 1384302"/>
              <a:gd name="connsiteX106" fmla="*/ 6414195 w 12188188"/>
              <a:gd name="connsiteY106" fmla="*/ 289639 h 1384302"/>
              <a:gd name="connsiteX107" fmla="*/ 6414195 w 12188188"/>
              <a:gd name="connsiteY107" fmla="*/ 1079287 h 1384302"/>
              <a:gd name="connsiteX108" fmla="*/ 6338990 w 12188188"/>
              <a:gd name="connsiteY108" fmla="*/ 1154491 h 1384302"/>
              <a:gd name="connsiteX109" fmla="*/ 6256672 w 12188188"/>
              <a:gd name="connsiteY109" fmla="*/ 1154491 h 1384302"/>
              <a:gd name="connsiteX110" fmla="*/ 6236346 w 12188188"/>
              <a:gd name="connsiteY110" fmla="*/ 1174817 h 1384302"/>
              <a:gd name="connsiteX111" fmla="*/ 6236346 w 12188188"/>
              <a:gd name="connsiteY111" fmla="*/ 1308966 h 1384302"/>
              <a:gd name="connsiteX112" fmla="*/ 6216021 w 12188188"/>
              <a:gd name="connsiteY112" fmla="*/ 1358763 h 1384302"/>
              <a:gd name="connsiteX113" fmla="*/ 6166731 w 12188188"/>
              <a:gd name="connsiteY113" fmla="*/ 1379088 h 1384302"/>
              <a:gd name="connsiteX114" fmla="*/ 6166223 w 12188188"/>
              <a:gd name="connsiteY114" fmla="*/ 1379088 h 1384302"/>
              <a:gd name="connsiteX115" fmla="*/ 5807986 w 12188188"/>
              <a:gd name="connsiteY115" fmla="*/ 1376040 h 1384302"/>
              <a:gd name="connsiteX116" fmla="*/ 5611336 w 12188188"/>
              <a:gd name="connsiteY116" fmla="*/ 1376040 h 1384302"/>
              <a:gd name="connsiteX117" fmla="*/ 5582372 w 12188188"/>
              <a:gd name="connsiteY117" fmla="*/ 1356222 h 1384302"/>
              <a:gd name="connsiteX118" fmla="*/ 5597616 w 12188188"/>
              <a:gd name="connsiteY118" fmla="*/ 1320145 h 1384302"/>
              <a:gd name="connsiteX119" fmla="*/ 5780545 w 12188188"/>
              <a:gd name="connsiteY119" fmla="*/ 1168211 h 1384302"/>
              <a:gd name="connsiteX120" fmla="*/ 5889796 w 12188188"/>
              <a:gd name="connsiteY120" fmla="*/ 689036 h 1384302"/>
              <a:gd name="connsiteX121" fmla="*/ 5782578 w 12188188"/>
              <a:gd name="connsiteY121" fmla="*/ 212910 h 1384302"/>
              <a:gd name="connsiteX122" fmla="*/ 5472613 w 12188188"/>
              <a:gd name="connsiteY122" fmla="*/ 51831 h 1384302"/>
              <a:gd name="connsiteX123" fmla="*/ 5162650 w 12188188"/>
              <a:gd name="connsiteY123" fmla="*/ 213418 h 1384302"/>
              <a:gd name="connsiteX124" fmla="*/ 5055940 w 12188188"/>
              <a:gd name="connsiteY124" fmla="*/ 688528 h 1384302"/>
              <a:gd name="connsiteX125" fmla="*/ 5165190 w 12188188"/>
              <a:gd name="connsiteY125" fmla="*/ 1167194 h 1384302"/>
              <a:gd name="connsiteX126" fmla="*/ 5356758 w 12188188"/>
              <a:gd name="connsiteY126" fmla="*/ 1312522 h 1384302"/>
              <a:gd name="connsiteX127" fmla="*/ 5376067 w 12188188"/>
              <a:gd name="connsiteY127" fmla="*/ 1338946 h 1384302"/>
              <a:gd name="connsiteX128" fmla="*/ 5347104 w 12188188"/>
              <a:gd name="connsiteY128" fmla="*/ 1368926 h 1384302"/>
              <a:gd name="connsiteX129" fmla="*/ 5346595 w 12188188"/>
              <a:gd name="connsiteY129" fmla="*/ 1368926 h 1384302"/>
              <a:gd name="connsiteX130" fmla="*/ 5120474 w 12188188"/>
              <a:gd name="connsiteY130" fmla="*/ 1365877 h 1384302"/>
              <a:gd name="connsiteX131" fmla="*/ 4869962 w 12188188"/>
              <a:gd name="connsiteY131" fmla="*/ 1362321 h 1384302"/>
              <a:gd name="connsiteX132" fmla="*/ 4804411 w 12188188"/>
              <a:gd name="connsiteY132" fmla="*/ 1296770 h 1384302"/>
              <a:gd name="connsiteX133" fmla="*/ 4803904 w 12188188"/>
              <a:gd name="connsiteY133" fmla="*/ 1278478 h 1384302"/>
              <a:gd name="connsiteX134" fmla="*/ 4805428 w 12188188"/>
              <a:gd name="connsiteY134" fmla="*/ 992904 h 1384302"/>
              <a:gd name="connsiteX135" fmla="*/ 4803904 w 12188188"/>
              <a:gd name="connsiteY135" fmla="*/ 988838 h 1384302"/>
              <a:gd name="connsiteX136" fmla="*/ 4799838 w 12188188"/>
              <a:gd name="connsiteY136" fmla="*/ 987313 h 1384302"/>
              <a:gd name="connsiteX137" fmla="*/ 4660101 w 12188188"/>
              <a:gd name="connsiteY137" fmla="*/ 987313 h 1384302"/>
              <a:gd name="connsiteX138" fmla="*/ 4649938 w 12188188"/>
              <a:gd name="connsiteY138" fmla="*/ 997477 h 1384302"/>
              <a:gd name="connsiteX139" fmla="*/ 4649938 w 12188188"/>
              <a:gd name="connsiteY139" fmla="*/ 1109267 h 1384302"/>
              <a:gd name="connsiteX140" fmla="*/ 4604713 w 12188188"/>
              <a:gd name="connsiteY140" fmla="*/ 1154491 h 1384302"/>
              <a:gd name="connsiteX141" fmla="*/ 4266293 w 12188188"/>
              <a:gd name="connsiteY141" fmla="*/ 1154491 h 1384302"/>
              <a:gd name="connsiteX142" fmla="*/ 4241395 w 12188188"/>
              <a:gd name="connsiteY142" fmla="*/ 1146361 h 1384302"/>
              <a:gd name="connsiteX143" fmla="*/ 4227674 w 12188188"/>
              <a:gd name="connsiteY143" fmla="*/ 1107234 h 1384302"/>
              <a:gd name="connsiteX144" fmla="*/ 4283062 w 12188188"/>
              <a:gd name="connsiteY144" fmla="*/ 979183 h 1384302"/>
              <a:gd name="connsiteX145" fmla="*/ 4522395 w 12188188"/>
              <a:gd name="connsiteY145" fmla="*/ 761700 h 1384302"/>
              <a:gd name="connsiteX146" fmla="*/ 4691097 w 12188188"/>
              <a:gd name="connsiteY146" fmla="*/ 629584 h 1384302"/>
              <a:gd name="connsiteX147" fmla="*/ 4766302 w 12188188"/>
              <a:gd name="connsiteY147" fmla="*/ 521350 h 1384302"/>
              <a:gd name="connsiteX148" fmla="*/ 4795774 w 12188188"/>
              <a:gd name="connsiteY148" fmla="*/ 381613 h 1384302"/>
              <a:gd name="connsiteX149" fmla="*/ 4698719 w 12188188"/>
              <a:gd name="connsiteY149" fmla="*/ 146344 h 1384302"/>
              <a:gd name="connsiteX150" fmla="*/ 4426357 w 12188188"/>
              <a:gd name="connsiteY150" fmla="*/ 50814 h 1384302"/>
              <a:gd name="connsiteX151" fmla="*/ 4229707 w 12188188"/>
              <a:gd name="connsiteY151" fmla="*/ 90957 h 1384302"/>
              <a:gd name="connsiteX152" fmla="*/ 4090478 w 12188188"/>
              <a:gd name="connsiteY152" fmla="*/ 217484 h 1384302"/>
              <a:gd name="connsiteX153" fmla="*/ 4038647 w 12188188"/>
              <a:gd name="connsiteY153" fmla="*/ 456309 h 1384302"/>
              <a:gd name="connsiteX154" fmla="*/ 4043220 w 12188188"/>
              <a:gd name="connsiteY154" fmla="*/ 460882 h 1384302"/>
              <a:gd name="connsiteX155" fmla="*/ 4206841 w 12188188"/>
              <a:gd name="connsiteY155" fmla="*/ 468504 h 1384302"/>
              <a:gd name="connsiteX156" fmla="*/ 4226151 w 12188188"/>
              <a:gd name="connsiteY156" fmla="*/ 451228 h 1384302"/>
              <a:gd name="connsiteX157" fmla="*/ 4269342 w 12188188"/>
              <a:gd name="connsiteY157" fmla="*/ 276428 h 1384302"/>
              <a:gd name="connsiteX158" fmla="*/ 4404507 w 12188188"/>
              <a:gd name="connsiteY158" fmla="*/ 200207 h 1384302"/>
              <a:gd name="connsiteX159" fmla="*/ 4511215 w 12188188"/>
              <a:gd name="connsiteY159" fmla="*/ 246956 h 1384302"/>
              <a:gd name="connsiteX160" fmla="*/ 4552883 w 12188188"/>
              <a:gd name="connsiteY160" fmla="*/ 361795 h 1384302"/>
              <a:gd name="connsiteX161" fmla="*/ 4501053 w 12188188"/>
              <a:gd name="connsiteY161" fmla="*/ 519826 h 1384302"/>
              <a:gd name="connsiteX162" fmla="*/ 4303896 w 12188188"/>
              <a:gd name="connsiteY162" fmla="*/ 722066 h 1384302"/>
              <a:gd name="connsiteX163" fmla="*/ 4133161 w 12188188"/>
              <a:gd name="connsiteY163" fmla="*/ 908552 h 1384302"/>
              <a:gd name="connsiteX164" fmla="*/ 4047285 w 12188188"/>
              <a:gd name="connsiteY164" fmla="*/ 1080303 h 1384302"/>
              <a:gd name="connsiteX165" fmla="*/ 4020863 w 12188188"/>
              <a:gd name="connsiteY165" fmla="*/ 1288132 h 1384302"/>
              <a:gd name="connsiteX166" fmla="*/ 3946674 w 12188188"/>
              <a:gd name="connsiteY166" fmla="*/ 1359271 h 1384302"/>
              <a:gd name="connsiteX167" fmla="*/ 3853177 w 12188188"/>
              <a:gd name="connsiteY167" fmla="*/ 1359271 h 1384302"/>
              <a:gd name="connsiteX168" fmla="*/ 26385 w 12188188"/>
              <a:gd name="connsiteY168" fmla="*/ 1359271 h 1384302"/>
              <a:gd name="connsiteX169" fmla="*/ 470 w 12188188"/>
              <a:gd name="connsiteY169" fmla="*/ 1338946 h 1384302"/>
              <a:gd name="connsiteX170" fmla="*/ 25369 w 12188188"/>
              <a:gd name="connsiteY170" fmla="*/ 1308458 h 1384302"/>
              <a:gd name="connsiteX171" fmla="*/ 3853177 w 12188188"/>
              <a:gd name="connsiteY171" fmla="*/ 1308458 h 1384302"/>
              <a:gd name="connsiteX172" fmla="*/ 3946674 w 12188188"/>
              <a:gd name="connsiteY172" fmla="*/ 1308458 h 1384302"/>
              <a:gd name="connsiteX173" fmla="*/ 3970048 w 12188188"/>
              <a:gd name="connsiteY173" fmla="*/ 1286100 h 1384302"/>
              <a:gd name="connsiteX174" fmla="*/ 3998504 w 12188188"/>
              <a:gd name="connsiteY174" fmla="*/ 1066075 h 1384302"/>
              <a:gd name="connsiteX175" fmla="*/ 4092001 w 12188188"/>
              <a:gd name="connsiteY175" fmla="*/ 879080 h 1384302"/>
              <a:gd name="connsiteX176" fmla="*/ 4269850 w 12188188"/>
              <a:gd name="connsiteY176" fmla="*/ 684463 h 1384302"/>
              <a:gd name="connsiteX177" fmla="*/ 4460402 w 12188188"/>
              <a:gd name="connsiteY177" fmla="*/ 489846 h 1384302"/>
              <a:gd name="connsiteX178" fmla="*/ 4502070 w 12188188"/>
              <a:gd name="connsiteY178" fmla="*/ 361795 h 1384302"/>
              <a:gd name="connsiteX179" fmla="*/ 4473614 w 12188188"/>
              <a:gd name="connsiteY179" fmla="*/ 281509 h 1384302"/>
              <a:gd name="connsiteX180" fmla="*/ 4404507 w 12188188"/>
              <a:gd name="connsiteY180" fmla="*/ 251529 h 1384302"/>
              <a:gd name="connsiteX181" fmla="*/ 4313042 w 12188188"/>
              <a:gd name="connsiteY181" fmla="*/ 302342 h 1384302"/>
              <a:gd name="connsiteX182" fmla="*/ 4276964 w 12188188"/>
              <a:gd name="connsiteY182" fmla="*/ 455801 h 1384302"/>
              <a:gd name="connsiteX183" fmla="*/ 4204808 w 12188188"/>
              <a:gd name="connsiteY183" fmla="*/ 519826 h 1384302"/>
              <a:gd name="connsiteX184" fmla="*/ 4041188 w 12188188"/>
              <a:gd name="connsiteY184" fmla="*/ 512204 h 1384302"/>
              <a:gd name="connsiteX185" fmla="*/ 3988341 w 12188188"/>
              <a:gd name="connsiteY185" fmla="*/ 455801 h 1384302"/>
              <a:gd name="connsiteX186" fmla="*/ 4046777 w 12188188"/>
              <a:gd name="connsiteY186" fmla="*/ 192585 h 1384302"/>
              <a:gd name="connsiteX187" fmla="*/ 4208874 w 12188188"/>
              <a:gd name="connsiteY187" fmla="*/ 45224 h 1384302"/>
              <a:gd name="connsiteX188" fmla="*/ 4426357 w 12188188"/>
              <a:gd name="connsiteY188" fmla="*/ 0 h 1384302"/>
              <a:gd name="connsiteX0" fmla="*/ 4426357 w 12188188"/>
              <a:gd name="connsiteY0" fmla="*/ 0 h 1384302"/>
              <a:gd name="connsiteX1" fmla="*/ 4733272 w 12188188"/>
              <a:gd name="connsiteY1" fmla="*/ 108742 h 1384302"/>
              <a:gd name="connsiteX2" fmla="*/ 4846079 w 12188188"/>
              <a:gd name="connsiteY2" fmla="*/ 380596 h 1384302"/>
              <a:gd name="connsiteX3" fmla="*/ 4812033 w 12188188"/>
              <a:gd name="connsiteY3" fmla="*/ 541677 h 1384302"/>
              <a:gd name="connsiteX4" fmla="*/ 4726159 w 12188188"/>
              <a:gd name="connsiteY4" fmla="*/ 665154 h 1384302"/>
              <a:gd name="connsiteX5" fmla="*/ 4551867 w 12188188"/>
              <a:gd name="connsiteY5" fmla="*/ 802351 h 1384302"/>
              <a:gd name="connsiteX6" fmla="*/ 4326762 w 12188188"/>
              <a:gd name="connsiteY6" fmla="*/ 1005099 h 1384302"/>
              <a:gd name="connsiteX7" fmla="*/ 4281029 w 12188188"/>
              <a:gd name="connsiteY7" fmla="*/ 1103169 h 1384302"/>
              <a:gd name="connsiteX8" fmla="*/ 4599633 w 12188188"/>
              <a:gd name="connsiteY8" fmla="*/ 1103169 h 1384302"/>
              <a:gd name="connsiteX9" fmla="*/ 4599633 w 12188188"/>
              <a:gd name="connsiteY9" fmla="*/ 996968 h 1384302"/>
              <a:gd name="connsiteX10" fmla="*/ 4660609 w 12188188"/>
              <a:gd name="connsiteY10" fmla="*/ 935992 h 1384302"/>
              <a:gd name="connsiteX11" fmla="*/ 4798822 w 12188188"/>
              <a:gd name="connsiteY11" fmla="*/ 935992 h 1384302"/>
              <a:gd name="connsiteX12" fmla="*/ 4831851 w 12188188"/>
              <a:gd name="connsiteY12" fmla="*/ 945647 h 1384302"/>
              <a:gd name="connsiteX13" fmla="*/ 4856750 w 12188188"/>
              <a:gd name="connsiteY13" fmla="*/ 992395 h 1384302"/>
              <a:gd name="connsiteX14" fmla="*/ 4855226 w 12188188"/>
              <a:gd name="connsiteY14" fmla="*/ 1277969 h 1384302"/>
              <a:gd name="connsiteX15" fmla="*/ 4855734 w 12188188"/>
              <a:gd name="connsiteY15" fmla="*/ 1295245 h 1384302"/>
              <a:gd name="connsiteX16" fmla="*/ 4871487 w 12188188"/>
              <a:gd name="connsiteY16" fmla="*/ 1310998 h 1384302"/>
              <a:gd name="connsiteX17" fmla="*/ 5121998 w 12188188"/>
              <a:gd name="connsiteY17" fmla="*/ 1314555 h 1384302"/>
              <a:gd name="connsiteX18" fmla="*/ 5255639 w 12188188"/>
              <a:gd name="connsiteY18" fmla="*/ 1316588 h 1384302"/>
              <a:gd name="connsiteX19" fmla="*/ 5124032 w 12188188"/>
              <a:gd name="connsiteY19" fmla="*/ 1195651 h 1384302"/>
              <a:gd name="connsiteX20" fmla="*/ 5006650 w 12188188"/>
              <a:gd name="connsiteY20" fmla="*/ 689036 h 1384302"/>
              <a:gd name="connsiteX21" fmla="*/ 5120982 w 12188188"/>
              <a:gd name="connsiteY21" fmla="*/ 186487 h 1384302"/>
              <a:gd name="connsiteX22" fmla="*/ 5472613 w 12188188"/>
              <a:gd name="connsiteY22" fmla="*/ 0 h 1384302"/>
              <a:gd name="connsiteX23" fmla="*/ 5825262 w 12188188"/>
              <a:gd name="connsiteY23" fmla="*/ 183946 h 1384302"/>
              <a:gd name="connsiteX24" fmla="*/ 5940101 w 12188188"/>
              <a:gd name="connsiteY24" fmla="*/ 687512 h 1384302"/>
              <a:gd name="connsiteX25" fmla="*/ 5822213 w 12188188"/>
              <a:gd name="connsiteY25" fmla="*/ 1194635 h 1384302"/>
              <a:gd name="connsiteX26" fmla="*/ 5687557 w 12188188"/>
              <a:gd name="connsiteY26" fmla="*/ 1323702 h 1384302"/>
              <a:gd name="connsiteX27" fmla="*/ 5807986 w 12188188"/>
              <a:gd name="connsiteY27" fmla="*/ 1323702 h 1384302"/>
              <a:gd name="connsiteX28" fmla="*/ 6166223 w 12188188"/>
              <a:gd name="connsiteY28" fmla="*/ 1326750 h 1384302"/>
              <a:gd name="connsiteX29" fmla="*/ 6179942 w 12188188"/>
              <a:gd name="connsiteY29" fmla="*/ 1321161 h 1384302"/>
              <a:gd name="connsiteX30" fmla="*/ 6185533 w 12188188"/>
              <a:gd name="connsiteY30" fmla="*/ 1307441 h 1384302"/>
              <a:gd name="connsiteX31" fmla="*/ 6185533 w 12188188"/>
              <a:gd name="connsiteY31" fmla="*/ 1173801 h 1384302"/>
              <a:gd name="connsiteX32" fmla="*/ 6256672 w 12188188"/>
              <a:gd name="connsiteY32" fmla="*/ 1102661 h 1384302"/>
              <a:gd name="connsiteX33" fmla="*/ 6338990 w 12188188"/>
              <a:gd name="connsiteY33" fmla="*/ 1102661 h 1384302"/>
              <a:gd name="connsiteX34" fmla="*/ 6363381 w 12188188"/>
              <a:gd name="connsiteY34" fmla="*/ 1078270 h 1384302"/>
              <a:gd name="connsiteX35" fmla="*/ 6363381 w 12188188"/>
              <a:gd name="connsiteY35" fmla="*/ 289131 h 1384302"/>
              <a:gd name="connsiteX36" fmla="*/ 6353726 w 12188188"/>
              <a:gd name="connsiteY36" fmla="*/ 279476 h 1384302"/>
              <a:gd name="connsiteX37" fmla="*/ 6241427 w 12188188"/>
              <a:gd name="connsiteY37" fmla="*/ 279476 h 1384302"/>
              <a:gd name="connsiteX38" fmla="*/ 6174353 w 12188188"/>
              <a:gd name="connsiteY38" fmla="*/ 212402 h 1384302"/>
              <a:gd name="connsiteX39" fmla="*/ 6174353 w 12188188"/>
              <a:gd name="connsiteY39" fmla="*/ 97563 h 1384302"/>
              <a:gd name="connsiteX40" fmla="*/ 6250066 w 12188188"/>
              <a:gd name="connsiteY40" fmla="*/ 21850 h 1384302"/>
              <a:gd name="connsiteX41" fmla="*/ 6622023 w 12188188"/>
              <a:gd name="connsiteY41" fmla="*/ 21850 h 1384302"/>
              <a:gd name="connsiteX42" fmla="*/ 6697227 w 12188188"/>
              <a:gd name="connsiteY42" fmla="*/ 97055 h 1384302"/>
              <a:gd name="connsiteX43" fmla="*/ 6697227 w 12188188"/>
              <a:gd name="connsiteY43" fmla="*/ 1092498 h 1384302"/>
              <a:gd name="connsiteX44" fmla="*/ 6707390 w 12188188"/>
              <a:gd name="connsiteY44" fmla="*/ 1102661 h 1384302"/>
              <a:gd name="connsiteX45" fmla="*/ 6809526 w 12188188"/>
              <a:gd name="connsiteY45" fmla="*/ 1102661 h 1384302"/>
              <a:gd name="connsiteX46" fmla="*/ 6865930 w 12188188"/>
              <a:gd name="connsiteY46" fmla="*/ 1159065 h 1384302"/>
              <a:gd name="connsiteX47" fmla="*/ 6865930 w 12188188"/>
              <a:gd name="connsiteY47" fmla="*/ 1315063 h 1384302"/>
              <a:gd name="connsiteX48" fmla="*/ 6879141 w 12188188"/>
              <a:gd name="connsiteY48" fmla="*/ 1327258 h 1384302"/>
              <a:gd name="connsiteX49" fmla="*/ 7137276 w 12188188"/>
              <a:gd name="connsiteY49" fmla="*/ 1327258 h 1384302"/>
              <a:gd name="connsiteX50" fmla="*/ 7162682 w 12188188"/>
              <a:gd name="connsiteY50" fmla="*/ 1302359 h 1384302"/>
              <a:gd name="connsiteX51" fmla="*/ 7164207 w 12188188"/>
              <a:gd name="connsiteY51" fmla="*/ 1198191 h 1384302"/>
              <a:gd name="connsiteX52" fmla="*/ 7239411 w 12188188"/>
              <a:gd name="connsiteY52" fmla="*/ 1124003 h 1384302"/>
              <a:gd name="connsiteX53" fmla="*/ 7474680 w 12188188"/>
              <a:gd name="connsiteY53" fmla="*/ 1124003 h 1384302"/>
              <a:gd name="connsiteX54" fmla="*/ 7514823 w 12188188"/>
              <a:gd name="connsiteY54" fmla="*/ 1122987 h 1384302"/>
              <a:gd name="connsiteX55" fmla="*/ 7680984 w 12188188"/>
              <a:gd name="connsiteY55" fmla="*/ 833348 h 1384302"/>
              <a:gd name="connsiteX56" fmla="*/ 7471123 w 12188188"/>
              <a:gd name="connsiteY56" fmla="*/ 888227 h 1384302"/>
              <a:gd name="connsiteX57" fmla="*/ 7207907 w 12188188"/>
              <a:gd name="connsiteY57" fmla="*/ 772371 h 1384302"/>
              <a:gd name="connsiteX58" fmla="*/ 7099674 w 12188188"/>
              <a:gd name="connsiteY58" fmla="*/ 460374 h 1384302"/>
              <a:gd name="connsiteX59" fmla="*/ 7215021 w 12188188"/>
              <a:gd name="connsiteY59" fmla="*/ 131608 h 1384302"/>
              <a:gd name="connsiteX60" fmla="*/ 7537181 w 12188188"/>
              <a:gd name="connsiteY60" fmla="*/ 0 h 1384302"/>
              <a:gd name="connsiteX61" fmla="*/ 7890337 w 12188188"/>
              <a:gd name="connsiteY61" fmla="*/ 163113 h 1384302"/>
              <a:gd name="connsiteX62" fmla="*/ 8012290 w 12188188"/>
              <a:gd name="connsiteY62" fmla="*/ 685987 h 1384302"/>
              <a:gd name="connsiteX63" fmla="*/ 7743993 w 12188188"/>
              <a:gd name="connsiteY63" fmla="*/ 1326750 h 1384302"/>
              <a:gd name="connsiteX64" fmla="*/ 7897959 w 12188188"/>
              <a:gd name="connsiteY64" fmla="*/ 1327258 h 1384302"/>
              <a:gd name="connsiteX65" fmla="*/ 9682596 w 12188188"/>
              <a:gd name="connsiteY65" fmla="*/ 1327258 h 1384302"/>
              <a:gd name="connsiteX66" fmla="*/ 9815705 w 12188188"/>
              <a:gd name="connsiteY66" fmla="*/ 1327726 h 1384302"/>
              <a:gd name="connsiteX67" fmla="*/ 12188188 w 12188188"/>
              <a:gd name="connsiteY67" fmla="*/ 1321939 h 1384302"/>
              <a:gd name="connsiteX68" fmla="*/ 12188188 w 12188188"/>
              <a:gd name="connsiteY68" fmla="*/ 1384302 h 1384302"/>
              <a:gd name="connsiteX69" fmla="*/ 9682596 w 12188188"/>
              <a:gd name="connsiteY69" fmla="*/ 1384302 h 1384302"/>
              <a:gd name="connsiteX70" fmla="*/ 9682596 w 12188188"/>
              <a:gd name="connsiteY70" fmla="*/ 1378072 h 1384302"/>
              <a:gd name="connsiteX71" fmla="*/ 7897959 w 12188188"/>
              <a:gd name="connsiteY71" fmla="*/ 1378072 h 1384302"/>
              <a:gd name="connsiteX72" fmla="*/ 7533624 w 12188188"/>
              <a:gd name="connsiteY72" fmla="*/ 1376548 h 1384302"/>
              <a:gd name="connsiteX73" fmla="*/ 7533624 w 12188188"/>
              <a:gd name="connsiteY73" fmla="*/ 1326242 h 1384302"/>
              <a:gd name="connsiteX74" fmla="*/ 7847653 w 12188188"/>
              <a:gd name="connsiteY74" fmla="*/ 1170752 h 1384302"/>
              <a:gd name="connsiteX75" fmla="*/ 7961476 w 12188188"/>
              <a:gd name="connsiteY75" fmla="*/ 686495 h 1384302"/>
              <a:gd name="connsiteX76" fmla="*/ 7850194 w 12188188"/>
              <a:gd name="connsiteY76" fmla="*/ 194618 h 1384302"/>
              <a:gd name="connsiteX77" fmla="*/ 7537181 w 12188188"/>
              <a:gd name="connsiteY77" fmla="*/ 51322 h 1384302"/>
              <a:gd name="connsiteX78" fmla="*/ 7252624 w 12188188"/>
              <a:gd name="connsiteY78" fmla="*/ 165653 h 1384302"/>
              <a:gd name="connsiteX79" fmla="*/ 7149979 w 12188188"/>
              <a:gd name="connsiteY79" fmla="*/ 460374 h 1384302"/>
              <a:gd name="connsiteX80" fmla="*/ 7244492 w 12188188"/>
              <a:gd name="connsiteY80" fmla="*/ 737817 h 1384302"/>
              <a:gd name="connsiteX81" fmla="*/ 7470614 w 12188188"/>
              <a:gd name="connsiteY81" fmla="*/ 837413 h 1384302"/>
              <a:gd name="connsiteX82" fmla="*/ 7694195 w 12188188"/>
              <a:gd name="connsiteY82" fmla="*/ 762208 h 1384302"/>
              <a:gd name="connsiteX83" fmla="*/ 7711980 w 12188188"/>
              <a:gd name="connsiteY83" fmla="*/ 748488 h 1384302"/>
              <a:gd name="connsiteX84" fmla="*/ 7736879 w 12188188"/>
              <a:gd name="connsiteY84" fmla="*/ 761700 h 1384302"/>
              <a:gd name="connsiteX85" fmla="*/ 7735355 w 12188188"/>
              <a:gd name="connsiteY85" fmla="*/ 784058 h 1384302"/>
              <a:gd name="connsiteX86" fmla="*/ 7514315 w 12188188"/>
              <a:gd name="connsiteY86" fmla="*/ 1174309 h 1384302"/>
              <a:gd name="connsiteX87" fmla="*/ 7474172 w 12188188"/>
              <a:gd name="connsiteY87" fmla="*/ 1175325 h 1384302"/>
              <a:gd name="connsiteX88" fmla="*/ 7238903 w 12188188"/>
              <a:gd name="connsiteY88" fmla="*/ 1175325 h 1384302"/>
              <a:gd name="connsiteX89" fmla="*/ 7214513 w 12188188"/>
              <a:gd name="connsiteY89" fmla="*/ 1199207 h 1384302"/>
              <a:gd name="connsiteX90" fmla="*/ 7212989 w 12188188"/>
              <a:gd name="connsiteY90" fmla="*/ 1303376 h 1384302"/>
              <a:gd name="connsiteX91" fmla="*/ 7136768 w 12188188"/>
              <a:gd name="connsiteY91" fmla="*/ 1378072 h 1384302"/>
              <a:gd name="connsiteX92" fmla="*/ 6878633 w 12188188"/>
              <a:gd name="connsiteY92" fmla="*/ 1378072 h 1384302"/>
              <a:gd name="connsiteX93" fmla="*/ 6814608 w 12188188"/>
              <a:gd name="connsiteY93" fmla="*/ 1316080 h 1384302"/>
              <a:gd name="connsiteX94" fmla="*/ 6814608 w 12188188"/>
              <a:gd name="connsiteY94" fmla="*/ 1315063 h 1384302"/>
              <a:gd name="connsiteX95" fmla="*/ 6814608 w 12188188"/>
              <a:gd name="connsiteY95" fmla="*/ 1158557 h 1384302"/>
              <a:gd name="connsiteX96" fmla="*/ 6809019 w 12188188"/>
              <a:gd name="connsiteY96" fmla="*/ 1152967 h 1384302"/>
              <a:gd name="connsiteX97" fmla="*/ 6707390 w 12188188"/>
              <a:gd name="connsiteY97" fmla="*/ 1152967 h 1384302"/>
              <a:gd name="connsiteX98" fmla="*/ 6646414 w 12188188"/>
              <a:gd name="connsiteY98" fmla="*/ 1091990 h 1384302"/>
              <a:gd name="connsiteX99" fmla="*/ 6646414 w 12188188"/>
              <a:gd name="connsiteY99" fmla="*/ 97563 h 1384302"/>
              <a:gd name="connsiteX100" fmla="*/ 6622023 w 12188188"/>
              <a:gd name="connsiteY100" fmla="*/ 73172 h 1384302"/>
              <a:gd name="connsiteX101" fmla="*/ 6250066 w 12188188"/>
              <a:gd name="connsiteY101" fmla="*/ 73172 h 1384302"/>
              <a:gd name="connsiteX102" fmla="*/ 6225167 w 12188188"/>
              <a:gd name="connsiteY102" fmla="*/ 98070 h 1384302"/>
              <a:gd name="connsiteX103" fmla="*/ 6225167 w 12188188"/>
              <a:gd name="connsiteY103" fmla="*/ 212910 h 1384302"/>
              <a:gd name="connsiteX104" fmla="*/ 6241427 w 12188188"/>
              <a:gd name="connsiteY104" fmla="*/ 229171 h 1384302"/>
              <a:gd name="connsiteX105" fmla="*/ 6353726 w 12188188"/>
              <a:gd name="connsiteY105" fmla="*/ 229171 h 1384302"/>
              <a:gd name="connsiteX106" fmla="*/ 6414195 w 12188188"/>
              <a:gd name="connsiteY106" fmla="*/ 289639 h 1384302"/>
              <a:gd name="connsiteX107" fmla="*/ 6414195 w 12188188"/>
              <a:gd name="connsiteY107" fmla="*/ 1079287 h 1384302"/>
              <a:gd name="connsiteX108" fmla="*/ 6338990 w 12188188"/>
              <a:gd name="connsiteY108" fmla="*/ 1154491 h 1384302"/>
              <a:gd name="connsiteX109" fmla="*/ 6256672 w 12188188"/>
              <a:gd name="connsiteY109" fmla="*/ 1154491 h 1384302"/>
              <a:gd name="connsiteX110" fmla="*/ 6236346 w 12188188"/>
              <a:gd name="connsiteY110" fmla="*/ 1174817 h 1384302"/>
              <a:gd name="connsiteX111" fmla="*/ 6236346 w 12188188"/>
              <a:gd name="connsiteY111" fmla="*/ 1308966 h 1384302"/>
              <a:gd name="connsiteX112" fmla="*/ 6216021 w 12188188"/>
              <a:gd name="connsiteY112" fmla="*/ 1358763 h 1384302"/>
              <a:gd name="connsiteX113" fmla="*/ 6166731 w 12188188"/>
              <a:gd name="connsiteY113" fmla="*/ 1379088 h 1384302"/>
              <a:gd name="connsiteX114" fmla="*/ 6166223 w 12188188"/>
              <a:gd name="connsiteY114" fmla="*/ 1379088 h 1384302"/>
              <a:gd name="connsiteX115" fmla="*/ 5807986 w 12188188"/>
              <a:gd name="connsiteY115" fmla="*/ 1376040 h 1384302"/>
              <a:gd name="connsiteX116" fmla="*/ 5611336 w 12188188"/>
              <a:gd name="connsiteY116" fmla="*/ 1376040 h 1384302"/>
              <a:gd name="connsiteX117" fmla="*/ 5582372 w 12188188"/>
              <a:gd name="connsiteY117" fmla="*/ 1356222 h 1384302"/>
              <a:gd name="connsiteX118" fmla="*/ 5597616 w 12188188"/>
              <a:gd name="connsiteY118" fmla="*/ 1320145 h 1384302"/>
              <a:gd name="connsiteX119" fmla="*/ 5780545 w 12188188"/>
              <a:gd name="connsiteY119" fmla="*/ 1168211 h 1384302"/>
              <a:gd name="connsiteX120" fmla="*/ 5889796 w 12188188"/>
              <a:gd name="connsiteY120" fmla="*/ 689036 h 1384302"/>
              <a:gd name="connsiteX121" fmla="*/ 5782578 w 12188188"/>
              <a:gd name="connsiteY121" fmla="*/ 212910 h 1384302"/>
              <a:gd name="connsiteX122" fmla="*/ 5472613 w 12188188"/>
              <a:gd name="connsiteY122" fmla="*/ 51831 h 1384302"/>
              <a:gd name="connsiteX123" fmla="*/ 5162650 w 12188188"/>
              <a:gd name="connsiteY123" fmla="*/ 213418 h 1384302"/>
              <a:gd name="connsiteX124" fmla="*/ 5055940 w 12188188"/>
              <a:gd name="connsiteY124" fmla="*/ 688528 h 1384302"/>
              <a:gd name="connsiteX125" fmla="*/ 5165190 w 12188188"/>
              <a:gd name="connsiteY125" fmla="*/ 1167194 h 1384302"/>
              <a:gd name="connsiteX126" fmla="*/ 5356758 w 12188188"/>
              <a:gd name="connsiteY126" fmla="*/ 1312522 h 1384302"/>
              <a:gd name="connsiteX127" fmla="*/ 5376067 w 12188188"/>
              <a:gd name="connsiteY127" fmla="*/ 1338946 h 1384302"/>
              <a:gd name="connsiteX128" fmla="*/ 5347104 w 12188188"/>
              <a:gd name="connsiteY128" fmla="*/ 1368926 h 1384302"/>
              <a:gd name="connsiteX129" fmla="*/ 5346595 w 12188188"/>
              <a:gd name="connsiteY129" fmla="*/ 1368926 h 1384302"/>
              <a:gd name="connsiteX130" fmla="*/ 5120474 w 12188188"/>
              <a:gd name="connsiteY130" fmla="*/ 1365877 h 1384302"/>
              <a:gd name="connsiteX131" fmla="*/ 4869962 w 12188188"/>
              <a:gd name="connsiteY131" fmla="*/ 1362321 h 1384302"/>
              <a:gd name="connsiteX132" fmla="*/ 4804411 w 12188188"/>
              <a:gd name="connsiteY132" fmla="*/ 1296770 h 1384302"/>
              <a:gd name="connsiteX133" fmla="*/ 4803904 w 12188188"/>
              <a:gd name="connsiteY133" fmla="*/ 1278478 h 1384302"/>
              <a:gd name="connsiteX134" fmla="*/ 4805428 w 12188188"/>
              <a:gd name="connsiteY134" fmla="*/ 992904 h 1384302"/>
              <a:gd name="connsiteX135" fmla="*/ 4803904 w 12188188"/>
              <a:gd name="connsiteY135" fmla="*/ 988838 h 1384302"/>
              <a:gd name="connsiteX136" fmla="*/ 4799838 w 12188188"/>
              <a:gd name="connsiteY136" fmla="*/ 987313 h 1384302"/>
              <a:gd name="connsiteX137" fmla="*/ 4660101 w 12188188"/>
              <a:gd name="connsiteY137" fmla="*/ 987313 h 1384302"/>
              <a:gd name="connsiteX138" fmla="*/ 4649938 w 12188188"/>
              <a:gd name="connsiteY138" fmla="*/ 997477 h 1384302"/>
              <a:gd name="connsiteX139" fmla="*/ 4649938 w 12188188"/>
              <a:gd name="connsiteY139" fmla="*/ 1109267 h 1384302"/>
              <a:gd name="connsiteX140" fmla="*/ 4604713 w 12188188"/>
              <a:gd name="connsiteY140" fmla="*/ 1154491 h 1384302"/>
              <a:gd name="connsiteX141" fmla="*/ 4266293 w 12188188"/>
              <a:gd name="connsiteY141" fmla="*/ 1154491 h 1384302"/>
              <a:gd name="connsiteX142" fmla="*/ 4241395 w 12188188"/>
              <a:gd name="connsiteY142" fmla="*/ 1146361 h 1384302"/>
              <a:gd name="connsiteX143" fmla="*/ 4227674 w 12188188"/>
              <a:gd name="connsiteY143" fmla="*/ 1107234 h 1384302"/>
              <a:gd name="connsiteX144" fmla="*/ 4283062 w 12188188"/>
              <a:gd name="connsiteY144" fmla="*/ 979183 h 1384302"/>
              <a:gd name="connsiteX145" fmla="*/ 4522395 w 12188188"/>
              <a:gd name="connsiteY145" fmla="*/ 761700 h 1384302"/>
              <a:gd name="connsiteX146" fmla="*/ 4691097 w 12188188"/>
              <a:gd name="connsiteY146" fmla="*/ 629584 h 1384302"/>
              <a:gd name="connsiteX147" fmla="*/ 4766302 w 12188188"/>
              <a:gd name="connsiteY147" fmla="*/ 521350 h 1384302"/>
              <a:gd name="connsiteX148" fmla="*/ 4795774 w 12188188"/>
              <a:gd name="connsiteY148" fmla="*/ 381613 h 1384302"/>
              <a:gd name="connsiteX149" fmla="*/ 4698719 w 12188188"/>
              <a:gd name="connsiteY149" fmla="*/ 146344 h 1384302"/>
              <a:gd name="connsiteX150" fmla="*/ 4426357 w 12188188"/>
              <a:gd name="connsiteY150" fmla="*/ 50814 h 1384302"/>
              <a:gd name="connsiteX151" fmla="*/ 4229707 w 12188188"/>
              <a:gd name="connsiteY151" fmla="*/ 90957 h 1384302"/>
              <a:gd name="connsiteX152" fmla="*/ 4090478 w 12188188"/>
              <a:gd name="connsiteY152" fmla="*/ 217484 h 1384302"/>
              <a:gd name="connsiteX153" fmla="*/ 4038647 w 12188188"/>
              <a:gd name="connsiteY153" fmla="*/ 456309 h 1384302"/>
              <a:gd name="connsiteX154" fmla="*/ 4043220 w 12188188"/>
              <a:gd name="connsiteY154" fmla="*/ 460882 h 1384302"/>
              <a:gd name="connsiteX155" fmla="*/ 4206841 w 12188188"/>
              <a:gd name="connsiteY155" fmla="*/ 468504 h 1384302"/>
              <a:gd name="connsiteX156" fmla="*/ 4226151 w 12188188"/>
              <a:gd name="connsiteY156" fmla="*/ 451228 h 1384302"/>
              <a:gd name="connsiteX157" fmla="*/ 4269342 w 12188188"/>
              <a:gd name="connsiteY157" fmla="*/ 276428 h 1384302"/>
              <a:gd name="connsiteX158" fmla="*/ 4404507 w 12188188"/>
              <a:gd name="connsiteY158" fmla="*/ 200207 h 1384302"/>
              <a:gd name="connsiteX159" fmla="*/ 4511215 w 12188188"/>
              <a:gd name="connsiteY159" fmla="*/ 246956 h 1384302"/>
              <a:gd name="connsiteX160" fmla="*/ 4552883 w 12188188"/>
              <a:gd name="connsiteY160" fmla="*/ 361795 h 1384302"/>
              <a:gd name="connsiteX161" fmla="*/ 4501053 w 12188188"/>
              <a:gd name="connsiteY161" fmla="*/ 519826 h 1384302"/>
              <a:gd name="connsiteX162" fmla="*/ 4303896 w 12188188"/>
              <a:gd name="connsiteY162" fmla="*/ 722066 h 1384302"/>
              <a:gd name="connsiteX163" fmla="*/ 4133161 w 12188188"/>
              <a:gd name="connsiteY163" fmla="*/ 908552 h 1384302"/>
              <a:gd name="connsiteX164" fmla="*/ 4047285 w 12188188"/>
              <a:gd name="connsiteY164" fmla="*/ 1080303 h 1384302"/>
              <a:gd name="connsiteX165" fmla="*/ 4020863 w 12188188"/>
              <a:gd name="connsiteY165" fmla="*/ 1288132 h 1384302"/>
              <a:gd name="connsiteX166" fmla="*/ 3946674 w 12188188"/>
              <a:gd name="connsiteY166" fmla="*/ 1359271 h 1384302"/>
              <a:gd name="connsiteX167" fmla="*/ 3853177 w 12188188"/>
              <a:gd name="connsiteY167" fmla="*/ 1359271 h 1384302"/>
              <a:gd name="connsiteX168" fmla="*/ 26385 w 12188188"/>
              <a:gd name="connsiteY168" fmla="*/ 1359271 h 1384302"/>
              <a:gd name="connsiteX169" fmla="*/ 470 w 12188188"/>
              <a:gd name="connsiteY169" fmla="*/ 1338946 h 1384302"/>
              <a:gd name="connsiteX170" fmla="*/ 25369 w 12188188"/>
              <a:gd name="connsiteY170" fmla="*/ 1308458 h 1384302"/>
              <a:gd name="connsiteX171" fmla="*/ 3853177 w 12188188"/>
              <a:gd name="connsiteY171" fmla="*/ 1308458 h 1384302"/>
              <a:gd name="connsiteX172" fmla="*/ 3946674 w 12188188"/>
              <a:gd name="connsiteY172" fmla="*/ 1308458 h 1384302"/>
              <a:gd name="connsiteX173" fmla="*/ 3970048 w 12188188"/>
              <a:gd name="connsiteY173" fmla="*/ 1286100 h 1384302"/>
              <a:gd name="connsiteX174" fmla="*/ 3998504 w 12188188"/>
              <a:gd name="connsiteY174" fmla="*/ 1066075 h 1384302"/>
              <a:gd name="connsiteX175" fmla="*/ 4092001 w 12188188"/>
              <a:gd name="connsiteY175" fmla="*/ 879080 h 1384302"/>
              <a:gd name="connsiteX176" fmla="*/ 4269850 w 12188188"/>
              <a:gd name="connsiteY176" fmla="*/ 684463 h 1384302"/>
              <a:gd name="connsiteX177" fmla="*/ 4460402 w 12188188"/>
              <a:gd name="connsiteY177" fmla="*/ 489846 h 1384302"/>
              <a:gd name="connsiteX178" fmla="*/ 4502070 w 12188188"/>
              <a:gd name="connsiteY178" fmla="*/ 361795 h 1384302"/>
              <a:gd name="connsiteX179" fmla="*/ 4473614 w 12188188"/>
              <a:gd name="connsiteY179" fmla="*/ 281509 h 1384302"/>
              <a:gd name="connsiteX180" fmla="*/ 4404507 w 12188188"/>
              <a:gd name="connsiteY180" fmla="*/ 251529 h 1384302"/>
              <a:gd name="connsiteX181" fmla="*/ 4313042 w 12188188"/>
              <a:gd name="connsiteY181" fmla="*/ 302342 h 1384302"/>
              <a:gd name="connsiteX182" fmla="*/ 4276964 w 12188188"/>
              <a:gd name="connsiteY182" fmla="*/ 455801 h 1384302"/>
              <a:gd name="connsiteX183" fmla="*/ 4204808 w 12188188"/>
              <a:gd name="connsiteY183" fmla="*/ 519826 h 1384302"/>
              <a:gd name="connsiteX184" fmla="*/ 4041188 w 12188188"/>
              <a:gd name="connsiteY184" fmla="*/ 512204 h 1384302"/>
              <a:gd name="connsiteX185" fmla="*/ 3988341 w 12188188"/>
              <a:gd name="connsiteY185" fmla="*/ 455801 h 1384302"/>
              <a:gd name="connsiteX186" fmla="*/ 4046777 w 12188188"/>
              <a:gd name="connsiteY186" fmla="*/ 192585 h 1384302"/>
              <a:gd name="connsiteX187" fmla="*/ 4208874 w 12188188"/>
              <a:gd name="connsiteY187" fmla="*/ 45224 h 1384302"/>
              <a:gd name="connsiteX188" fmla="*/ 4426357 w 12188188"/>
              <a:gd name="connsiteY188" fmla="*/ 0 h 1384302"/>
              <a:gd name="connsiteX0" fmla="*/ 4426357 w 12188188"/>
              <a:gd name="connsiteY0" fmla="*/ 0 h 1384302"/>
              <a:gd name="connsiteX1" fmla="*/ 4733272 w 12188188"/>
              <a:gd name="connsiteY1" fmla="*/ 108742 h 1384302"/>
              <a:gd name="connsiteX2" fmla="*/ 4846079 w 12188188"/>
              <a:gd name="connsiteY2" fmla="*/ 380596 h 1384302"/>
              <a:gd name="connsiteX3" fmla="*/ 4812033 w 12188188"/>
              <a:gd name="connsiteY3" fmla="*/ 541677 h 1384302"/>
              <a:gd name="connsiteX4" fmla="*/ 4726159 w 12188188"/>
              <a:gd name="connsiteY4" fmla="*/ 665154 h 1384302"/>
              <a:gd name="connsiteX5" fmla="*/ 4551867 w 12188188"/>
              <a:gd name="connsiteY5" fmla="*/ 802351 h 1384302"/>
              <a:gd name="connsiteX6" fmla="*/ 4326762 w 12188188"/>
              <a:gd name="connsiteY6" fmla="*/ 1005099 h 1384302"/>
              <a:gd name="connsiteX7" fmla="*/ 4281029 w 12188188"/>
              <a:gd name="connsiteY7" fmla="*/ 1103169 h 1384302"/>
              <a:gd name="connsiteX8" fmla="*/ 4599633 w 12188188"/>
              <a:gd name="connsiteY8" fmla="*/ 1103169 h 1384302"/>
              <a:gd name="connsiteX9" fmla="*/ 4599633 w 12188188"/>
              <a:gd name="connsiteY9" fmla="*/ 996968 h 1384302"/>
              <a:gd name="connsiteX10" fmla="*/ 4660609 w 12188188"/>
              <a:gd name="connsiteY10" fmla="*/ 935992 h 1384302"/>
              <a:gd name="connsiteX11" fmla="*/ 4798822 w 12188188"/>
              <a:gd name="connsiteY11" fmla="*/ 935992 h 1384302"/>
              <a:gd name="connsiteX12" fmla="*/ 4831851 w 12188188"/>
              <a:gd name="connsiteY12" fmla="*/ 945647 h 1384302"/>
              <a:gd name="connsiteX13" fmla="*/ 4856750 w 12188188"/>
              <a:gd name="connsiteY13" fmla="*/ 992395 h 1384302"/>
              <a:gd name="connsiteX14" fmla="*/ 4855226 w 12188188"/>
              <a:gd name="connsiteY14" fmla="*/ 1277969 h 1384302"/>
              <a:gd name="connsiteX15" fmla="*/ 4855734 w 12188188"/>
              <a:gd name="connsiteY15" fmla="*/ 1295245 h 1384302"/>
              <a:gd name="connsiteX16" fmla="*/ 4871487 w 12188188"/>
              <a:gd name="connsiteY16" fmla="*/ 1310998 h 1384302"/>
              <a:gd name="connsiteX17" fmla="*/ 5121998 w 12188188"/>
              <a:gd name="connsiteY17" fmla="*/ 1314555 h 1384302"/>
              <a:gd name="connsiteX18" fmla="*/ 5255639 w 12188188"/>
              <a:gd name="connsiteY18" fmla="*/ 1316588 h 1384302"/>
              <a:gd name="connsiteX19" fmla="*/ 5124032 w 12188188"/>
              <a:gd name="connsiteY19" fmla="*/ 1195651 h 1384302"/>
              <a:gd name="connsiteX20" fmla="*/ 5006650 w 12188188"/>
              <a:gd name="connsiteY20" fmla="*/ 689036 h 1384302"/>
              <a:gd name="connsiteX21" fmla="*/ 5120982 w 12188188"/>
              <a:gd name="connsiteY21" fmla="*/ 186487 h 1384302"/>
              <a:gd name="connsiteX22" fmla="*/ 5472613 w 12188188"/>
              <a:gd name="connsiteY22" fmla="*/ 0 h 1384302"/>
              <a:gd name="connsiteX23" fmla="*/ 5825262 w 12188188"/>
              <a:gd name="connsiteY23" fmla="*/ 183946 h 1384302"/>
              <a:gd name="connsiteX24" fmla="*/ 5940101 w 12188188"/>
              <a:gd name="connsiteY24" fmla="*/ 687512 h 1384302"/>
              <a:gd name="connsiteX25" fmla="*/ 5822213 w 12188188"/>
              <a:gd name="connsiteY25" fmla="*/ 1194635 h 1384302"/>
              <a:gd name="connsiteX26" fmla="*/ 5687557 w 12188188"/>
              <a:gd name="connsiteY26" fmla="*/ 1323702 h 1384302"/>
              <a:gd name="connsiteX27" fmla="*/ 5807986 w 12188188"/>
              <a:gd name="connsiteY27" fmla="*/ 1323702 h 1384302"/>
              <a:gd name="connsiteX28" fmla="*/ 6166223 w 12188188"/>
              <a:gd name="connsiteY28" fmla="*/ 1326750 h 1384302"/>
              <a:gd name="connsiteX29" fmla="*/ 6179942 w 12188188"/>
              <a:gd name="connsiteY29" fmla="*/ 1321161 h 1384302"/>
              <a:gd name="connsiteX30" fmla="*/ 6185533 w 12188188"/>
              <a:gd name="connsiteY30" fmla="*/ 1307441 h 1384302"/>
              <a:gd name="connsiteX31" fmla="*/ 6185533 w 12188188"/>
              <a:gd name="connsiteY31" fmla="*/ 1173801 h 1384302"/>
              <a:gd name="connsiteX32" fmla="*/ 6256672 w 12188188"/>
              <a:gd name="connsiteY32" fmla="*/ 1102661 h 1384302"/>
              <a:gd name="connsiteX33" fmla="*/ 6338990 w 12188188"/>
              <a:gd name="connsiteY33" fmla="*/ 1102661 h 1384302"/>
              <a:gd name="connsiteX34" fmla="*/ 6363381 w 12188188"/>
              <a:gd name="connsiteY34" fmla="*/ 1078270 h 1384302"/>
              <a:gd name="connsiteX35" fmla="*/ 6363381 w 12188188"/>
              <a:gd name="connsiteY35" fmla="*/ 289131 h 1384302"/>
              <a:gd name="connsiteX36" fmla="*/ 6353726 w 12188188"/>
              <a:gd name="connsiteY36" fmla="*/ 279476 h 1384302"/>
              <a:gd name="connsiteX37" fmla="*/ 6241427 w 12188188"/>
              <a:gd name="connsiteY37" fmla="*/ 279476 h 1384302"/>
              <a:gd name="connsiteX38" fmla="*/ 6174353 w 12188188"/>
              <a:gd name="connsiteY38" fmla="*/ 212402 h 1384302"/>
              <a:gd name="connsiteX39" fmla="*/ 6174353 w 12188188"/>
              <a:gd name="connsiteY39" fmla="*/ 97563 h 1384302"/>
              <a:gd name="connsiteX40" fmla="*/ 6250066 w 12188188"/>
              <a:gd name="connsiteY40" fmla="*/ 21850 h 1384302"/>
              <a:gd name="connsiteX41" fmla="*/ 6622023 w 12188188"/>
              <a:gd name="connsiteY41" fmla="*/ 21850 h 1384302"/>
              <a:gd name="connsiteX42" fmla="*/ 6697227 w 12188188"/>
              <a:gd name="connsiteY42" fmla="*/ 97055 h 1384302"/>
              <a:gd name="connsiteX43" fmla="*/ 6697227 w 12188188"/>
              <a:gd name="connsiteY43" fmla="*/ 1092498 h 1384302"/>
              <a:gd name="connsiteX44" fmla="*/ 6707390 w 12188188"/>
              <a:gd name="connsiteY44" fmla="*/ 1102661 h 1384302"/>
              <a:gd name="connsiteX45" fmla="*/ 6809526 w 12188188"/>
              <a:gd name="connsiteY45" fmla="*/ 1102661 h 1384302"/>
              <a:gd name="connsiteX46" fmla="*/ 6865930 w 12188188"/>
              <a:gd name="connsiteY46" fmla="*/ 1159065 h 1384302"/>
              <a:gd name="connsiteX47" fmla="*/ 6865930 w 12188188"/>
              <a:gd name="connsiteY47" fmla="*/ 1315063 h 1384302"/>
              <a:gd name="connsiteX48" fmla="*/ 6879141 w 12188188"/>
              <a:gd name="connsiteY48" fmla="*/ 1327258 h 1384302"/>
              <a:gd name="connsiteX49" fmla="*/ 7137276 w 12188188"/>
              <a:gd name="connsiteY49" fmla="*/ 1327258 h 1384302"/>
              <a:gd name="connsiteX50" fmla="*/ 7162682 w 12188188"/>
              <a:gd name="connsiteY50" fmla="*/ 1302359 h 1384302"/>
              <a:gd name="connsiteX51" fmla="*/ 7164207 w 12188188"/>
              <a:gd name="connsiteY51" fmla="*/ 1198191 h 1384302"/>
              <a:gd name="connsiteX52" fmla="*/ 7239411 w 12188188"/>
              <a:gd name="connsiteY52" fmla="*/ 1124003 h 1384302"/>
              <a:gd name="connsiteX53" fmla="*/ 7474680 w 12188188"/>
              <a:gd name="connsiteY53" fmla="*/ 1124003 h 1384302"/>
              <a:gd name="connsiteX54" fmla="*/ 7514823 w 12188188"/>
              <a:gd name="connsiteY54" fmla="*/ 1122987 h 1384302"/>
              <a:gd name="connsiteX55" fmla="*/ 7680984 w 12188188"/>
              <a:gd name="connsiteY55" fmla="*/ 833348 h 1384302"/>
              <a:gd name="connsiteX56" fmla="*/ 7471123 w 12188188"/>
              <a:gd name="connsiteY56" fmla="*/ 888227 h 1384302"/>
              <a:gd name="connsiteX57" fmla="*/ 7207907 w 12188188"/>
              <a:gd name="connsiteY57" fmla="*/ 772371 h 1384302"/>
              <a:gd name="connsiteX58" fmla="*/ 7099674 w 12188188"/>
              <a:gd name="connsiteY58" fmla="*/ 460374 h 1384302"/>
              <a:gd name="connsiteX59" fmla="*/ 7215021 w 12188188"/>
              <a:gd name="connsiteY59" fmla="*/ 131608 h 1384302"/>
              <a:gd name="connsiteX60" fmla="*/ 7537181 w 12188188"/>
              <a:gd name="connsiteY60" fmla="*/ 0 h 1384302"/>
              <a:gd name="connsiteX61" fmla="*/ 7890337 w 12188188"/>
              <a:gd name="connsiteY61" fmla="*/ 163113 h 1384302"/>
              <a:gd name="connsiteX62" fmla="*/ 8012290 w 12188188"/>
              <a:gd name="connsiteY62" fmla="*/ 685987 h 1384302"/>
              <a:gd name="connsiteX63" fmla="*/ 7743993 w 12188188"/>
              <a:gd name="connsiteY63" fmla="*/ 1326750 h 1384302"/>
              <a:gd name="connsiteX64" fmla="*/ 7897959 w 12188188"/>
              <a:gd name="connsiteY64" fmla="*/ 1327258 h 1384302"/>
              <a:gd name="connsiteX65" fmla="*/ 9682596 w 12188188"/>
              <a:gd name="connsiteY65" fmla="*/ 1327258 h 1384302"/>
              <a:gd name="connsiteX66" fmla="*/ 9815705 w 12188188"/>
              <a:gd name="connsiteY66" fmla="*/ 1327726 h 1384302"/>
              <a:gd name="connsiteX67" fmla="*/ 12188188 w 12188188"/>
              <a:gd name="connsiteY67" fmla="*/ 1321939 h 1384302"/>
              <a:gd name="connsiteX68" fmla="*/ 12188188 w 12188188"/>
              <a:gd name="connsiteY68" fmla="*/ 1384302 h 1384302"/>
              <a:gd name="connsiteX69" fmla="*/ 9682596 w 12188188"/>
              <a:gd name="connsiteY69" fmla="*/ 1384302 h 1384302"/>
              <a:gd name="connsiteX70" fmla="*/ 9563956 w 12188188"/>
              <a:gd name="connsiteY70" fmla="*/ 1380966 h 1384302"/>
              <a:gd name="connsiteX71" fmla="*/ 7897959 w 12188188"/>
              <a:gd name="connsiteY71" fmla="*/ 1378072 h 1384302"/>
              <a:gd name="connsiteX72" fmla="*/ 7533624 w 12188188"/>
              <a:gd name="connsiteY72" fmla="*/ 1376548 h 1384302"/>
              <a:gd name="connsiteX73" fmla="*/ 7533624 w 12188188"/>
              <a:gd name="connsiteY73" fmla="*/ 1326242 h 1384302"/>
              <a:gd name="connsiteX74" fmla="*/ 7847653 w 12188188"/>
              <a:gd name="connsiteY74" fmla="*/ 1170752 h 1384302"/>
              <a:gd name="connsiteX75" fmla="*/ 7961476 w 12188188"/>
              <a:gd name="connsiteY75" fmla="*/ 686495 h 1384302"/>
              <a:gd name="connsiteX76" fmla="*/ 7850194 w 12188188"/>
              <a:gd name="connsiteY76" fmla="*/ 194618 h 1384302"/>
              <a:gd name="connsiteX77" fmla="*/ 7537181 w 12188188"/>
              <a:gd name="connsiteY77" fmla="*/ 51322 h 1384302"/>
              <a:gd name="connsiteX78" fmla="*/ 7252624 w 12188188"/>
              <a:gd name="connsiteY78" fmla="*/ 165653 h 1384302"/>
              <a:gd name="connsiteX79" fmla="*/ 7149979 w 12188188"/>
              <a:gd name="connsiteY79" fmla="*/ 460374 h 1384302"/>
              <a:gd name="connsiteX80" fmla="*/ 7244492 w 12188188"/>
              <a:gd name="connsiteY80" fmla="*/ 737817 h 1384302"/>
              <a:gd name="connsiteX81" fmla="*/ 7470614 w 12188188"/>
              <a:gd name="connsiteY81" fmla="*/ 837413 h 1384302"/>
              <a:gd name="connsiteX82" fmla="*/ 7694195 w 12188188"/>
              <a:gd name="connsiteY82" fmla="*/ 762208 h 1384302"/>
              <a:gd name="connsiteX83" fmla="*/ 7711980 w 12188188"/>
              <a:gd name="connsiteY83" fmla="*/ 748488 h 1384302"/>
              <a:gd name="connsiteX84" fmla="*/ 7736879 w 12188188"/>
              <a:gd name="connsiteY84" fmla="*/ 761700 h 1384302"/>
              <a:gd name="connsiteX85" fmla="*/ 7735355 w 12188188"/>
              <a:gd name="connsiteY85" fmla="*/ 784058 h 1384302"/>
              <a:gd name="connsiteX86" fmla="*/ 7514315 w 12188188"/>
              <a:gd name="connsiteY86" fmla="*/ 1174309 h 1384302"/>
              <a:gd name="connsiteX87" fmla="*/ 7474172 w 12188188"/>
              <a:gd name="connsiteY87" fmla="*/ 1175325 h 1384302"/>
              <a:gd name="connsiteX88" fmla="*/ 7238903 w 12188188"/>
              <a:gd name="connsiteY88" fmla="*/ 1175325 h 1384302"/>
              <a:gd name="connsiteX89" fmla="*/ 7214513 w 12188188"/>
              <a:gd name="connsiteY89" fmla="*/ 1199207 h 1384302"/>
              <a:gd name="connsiteX90" fmla="*/ 7212989 w 12188188"/>
              <a:gd name="connsiteY90" fmla="*/ 1303376 h 1384302"/>
              <a:gd name="connsiteX91" fmla="*/ 7136768 w 12188188"/>
              <a:gd name="connsiteY91" fmla="*/ 1378072 h 1384302"/>
              <a:gd name="connsiteX92" fmla="*/ 6878633 w 12188188"/>
              <a:gd name="connsiteY92" fmla="*/ 1378072 h 1384302"/>
              <a:gd name="connsiteX93" fmla="*/ 6814608 w 12188188"/>
              <a:gd name="connsiteY93" fmla="*/ 1316080 h 1384302"/>
              <a:gd name="connsiteX94" fmla="*/ 6814608 w 12188188"/>
              <a:gd name="connsiteY94" fmla="*/ 1315063 h 1384302"/>
              <a:gd name="connsiteX95" fmla="*/ 6814608 w 12188188"/>
              <a:gd name="connsiteY95" fmla="*/ 1158557 h 1384302"/>
              <a:gd name="connsiteX96" fmla="*/ 6809019 w 12188188"/>
              <a:gd name="connsiteY96" fmla="*/ 1152967 h 1384302"/>
              <a:gd name="connsiteX97" fmla="*/ 6707390 w 12188188"/>
              <a:gd name="connsiteY97" fmla="*/ 1152967 h 1384302"/>
              <a:gd name="connsiteX98" fmla="*/ 6646414 w 12188188"/>
              <a:gd name="connsiteY98" fmla="*/ 1091990 h 1384302"/>
              <a:gd name="connsiteX99" fmla="*/ 6646414 w 12188188"/>
              <a:gd name="connsiteY99" fmla="*/ 97563 h 1384302"/>
              <a:gd name="connsiteX100" fmla="*/ 6622023 w 12188188"/>
              <a:gd name="connsiteY100" fmla="*/ 73172 h 1384302"/>
              <a:gd name="connsiteX101" fmla="*/ 6250066 w 12188188"/>
              <a:gd name="connsiteY101" fmla="*/ 73172 h 1384302"/>
              <a:gd name="connsiteX102" fmla="*/ 6225167 w 12188188"/>
              <a:gd name="connsiteY102" fmla="*/ 98070 h 1384302"/>
              <a:gd name="connsiteX103" fmla="*/ 6225167 w 12188188"/>
              <a:gd name="connsiteY103" fmla="*/ 212910 h 1384302"/>
              <a:gd name="connsiteX104" fmla="*/ 6241427 w 12188188"/>
              <a:gd name="connsiteY104" fmla="*/ 229171 h 1384302"/>
              <a:gd name="connsiteX105" fmla="*/ 6353726 w 12188188"/>
              <a:gd name="connsiteY105" fmla="*/ 229171 h 1384302"/>
              <a:gd name="connsiteX106" fmla="*/ 6414195 w 12188188"/>
              <a:gd name="connsiteY106" fmla="*/ 289639 h 1384302"/>
              <a:gd name="connsiteX107" fmla="*/ 6414195 w 12188188"/>
              <a:gd name="connsiteY107" fmla="*/ 1079287 h 1384302"/>
              <a:gd name="connsiteX108" fmla="*/ 6338990 w 12188188"/>
              <a:gd name="connsiteY108" fmla="*/ 1154491 h 1384302"/>
              <a:gd name="connsiteX109" fmla="*/ 6256672 w 12188188"/>
              <a:gd name="connsiteY109" fmla="*/ 1154491 h 1384302"/>
              <a:gd name="connsiteX110" fmla="*/ 6236346 w 12188188"/>
              <a:gd name="connsiteY110" fmla="*/ 1174817 h 1384302"/>
              <a:gd name="connsiteX111" fmla="*/ 6236346 w 12188188"/>
              <a:gd name="connsiteY111" fmla="*/ 1308966 h 1384302"/>
              <a:gd name="connsiteX112" fmla="*/ 6216021 w 12188188"/>
              <a:gd name="connsiteY112" fmla="*/ 1358763 h 1384302"/>
              <a:gd name="connsiteX113" fmla="*/ 6166731 w 12188188"/>
              <a:gd name="connsiteY113" fmla="*/ 1379088 h 1384302"/>
              <a:gd name="connsiteX114" fmla="*/ 6166223 w 12188188"/>
              <a:gd name="connsiteY114" fmla="*/ 1379088 h 1384302"/>
              <a:gd name="connsiteX115" fmla="*/ 5807986 w 12188188"/>
              <a:gd name="connsiteY115" fmla="*/ 1376040 h 1384302"/>
              <a:gd name="connsiteX116" fmla="*/ 5611336 w 12188188"/>
              <a:gd name="connsiteY116" fmla="*/ 1376040 h 1384302"/>
              <a:gd name="connsiteX117" fmla="*/ 5582372 w 12188188"/>
              <a:gd name="connsiteY117" fmla="*/ 1356222 h 1384302"/>
              <a:gd name="connsiteX118" fmla="*/ 5597616 w 12188188"/>
              <a:gd name="connsiteY118" fmla="*/ 1320145 h 1384302"/>
              <a:gd name="connsiteX119" fmla="*/ 5780545 w 12188188"/>
              <a:gd name="connsiteY119" fmla="*/ 1168211 h 1384302"/>
              <a:gd name="connsiteX120" fmla="*/ 5889796 w 12188188"/>
              <a:gd name="connsiteY120" fmla="*/ 689036 h 1384302"/>
              <a:gd name="connsiteX121" fmla="*/ 5782578 w 12188188"/>
              <a:gd name="connsiteY121" fmla="*/ 212910 h 1384302"/>
              <a:gd name="connsiteX122" fmla="*/ 5472613 w 12188188"/>
              <a:gd name="connsiteY122" fmla="*/ 51831 h 1384302"/>
              <a:gd name="connsiteX123" fmla="*/ 5162650 w 12188188"/>
              <a:gd name="connsiteY123" fmla="*/ 213418 h 1384302"/>
              <a:gd name="connsiteX124" fmla="*/ 5055940 w 12188188"/>
              <a:gd name="connsiteY124" fmla="*/ 688528 h 1384302"/>
              <a:gd name="connsiteX125" fmla="*/ 5165190 w 12188188"/>
              <a:gd name="connsiteY125" fmla="*/ 1167194 h 1384302"/>
              <a:gd name="connsiteX126" fmla="*/ 5356758 w 12188188"/>
              <a:gd name="connsiteY126" fmla="*/ 1312522 h 1384302"/>
              <a:gd name="connsiteX127" fmla="*/ 5376067 w 12188188"/>
              <a:gd name="connsiteY127" fmla="*/ 1338946 h 1384302"/>
              <a:gd name="connsiteX128" fmla="*/ 5347104 w 12188188"/>
              <a:gd name="connsiteY128" fmla="*/ 1368926 h 1384302"/>
              <a:gd name="connsiteX129" fmla="*/ 5346595 w 12188188"/>
              <a:gd name="connsiteY129" fmla="*/ 1368926 h 1384302"/>
              <a:gd name="connsiteX130" fmla="*/ 5120474 w 12188188"/>
              <a:gd name="connsiteY130" fmla="*/ 1365877 h 1384302"/>
              <a:gd name="connsiteX131" fmla="*/ 4869962 w 12188188"/>
              <a:gd name="connsiteY131" fmla="*/ 1362321 h 1384302"/>
              <a:gd name="connsiteX132" fmla="*/ 4804411 w 12188188"/>
              <a:gd name="connsiteY132" fmla="*/ 1296770 h 1384302"/>
              <a:gd name="connsiteX133" fmla="*/ 4803904 w 12188188"/>
              <a:gd name="connsiteY133" fmla="*/ 1278478 h 1384302"/>
              <a:gd name="connsiteX134" fmla="*/ 4805428 w 12188188"/>
              <a:gd name="connsiteY134" fmla="*/ 992904 h 1384302"/>
              <a:gd name="connsiteX135" fmla="*/ 4803904 w 12188188"/>
              <a:gd name="connsiteY135" fmla="*/ 988838 h 1384302"/>
              <a:gd name="connsiteX136" fmla="*/ 4799838 w 12188188"/>
              <a:gd name="connsiteY136" fmla="*/ 987313 h 1384302"/>
              <a:gd name="connsiteX137" fmla="*/ 4660101 w 12188188"/>
              <a:gd name="connsiteY137" fmla="*/ 987313 h 1384302"/>
              <a:gd name="connsiteX138" fmla="*/ 4649938 w 12188188"/>
              <a:gd name="connsiteY138" fmla="*/ 997477 h 1384302"/>
              <a:gd name="connsiteX139" fmla="*/ 4649938 w 12188188"/>
              <a:gd name="connsiteY139" fmla="*/ 1109267 h 1384302"/>
              <a:gd name="connsiteX140" fmla="*/ 4604713 w 12188188"/>
              <a:gd name="connsiteY140" fmla="*/ 1154491 h 1384302"/>
              <a:gd name="connsiteX141" fmla="*/ 4266293 w 12188188"/>
              <a:gd name="connsiteY141" fmla="*/ 1154491 h 1384302"/>
              <a:gd name="connsiteX142" fmla="*/ 4241395 w 12188188"/>
              <a:gd name="connsiteY142" fmla="*/ 1146361 h 1384302"/>
              <a:gd name="connsiteX143" fmla="*/ 4227674 w 12188188"/>
              <a:gd name="connsiteY143" fmla="*/ 1107234 h 1384302"/>
              <a:gd name="connsiteX144" fmla="*/ 4283062 w 12188188"/>
              <a:gd name="connsiteY144" fmla="*/ 979183 h 1384302"/>
              <a:gd name="connsiteX145" fmla="*/ 4522395 w 12188188"/>
              <a:gd name="connsiteY145" fmla="*/ 761700 h 1384302"/>
              <a:gd name="connsiteX146" fmla="*/ 4691097 w 12188188"/>
              <a:gd name="connsiteY146" fmla="*/ 629584 h 1384302"/>
              <a:gd name="connsiteX147" fmla="*/ 4766302 w 12188188"/>
              <a:gd name="connsiteY147" fmla="*/ 521350 h 1384302"/>
              <a:gd name="connsiteX148" fmla="*/ 4795774 w 12188188"/>
              <a:gd name="connsiteY148" fmla="*/ 381613 h 1384302"/>
              <a:gd name="connsiteX149" fmla="*/ 4698719 w 12188188"/>
              <a:gd name="connsiteY149" fmla="*/ 146344 h 1384302"/>
              <a:gd name="connsiteX150" fmla="*/ 4426357 w 12188188"/>
              <a:gd name="connsiteY150" fmla="*/ 50814 h 1384302"/>
              <a:gd name="connsiteX151" fmla="*/ 4229707 w 12188188"/>
              <a:gd name="connsiteY151" fmla="*/ 90957 h 1384302"/>
              <a:gd name="connsiteX152" fmla="*/ 4090478 w 12188188"/>
              <a:gd name="connsiteY152" fmla="*/ 217484 h 1384302"/>
              <a:gd name="connsiteX153" fmla="*/ 4038647 w 12188188"/>
              <a:gd name="connsiteY153" fmla="*/ 456309 h 1384302"/>
              <a:gd name="connsiteX154" fmla="*/ 4043220 w 12188188"/>
              <a:gd name="connsiteY154" fmla="*/ 460882 h 1384302"/>
              <a:gd name="connsiteX155" fmla="*/ 4206841 w 12188188"/>
              <a:gd name="connsiteY155" fmla="*/ 468504 h 1384302"/>
              <a:gd name="connsiteX156" fmla="*/ 4226151 w 12188188"/>
              <a:gd name="connsiteY156" fmla="*/ 451228 h 1384302"/>
              <a:gd name="connsiteX157" fmla="*/ 4269342 w 12188188"/>
              <a:gd name="connsiteY157" fmla="*/ 276428 h 1384302"/>
              <a:gd name="connsiteX158" fmla="*/ 4404507 w 12188188"/>
              <a:gd name="connsiteY158" fmla="*/ 200207 h 1384302"/>
              <a:gd name="connsiteX159" fmla="*/ 4511215 w 12188188"/>
              <a:gd name="connsiteY159" fmla="*/ 246956 h 1384302"/>
              <a:gd name="connsiteX160" fmla="*/ 4552883 w 12188188"/>
              <a:gd name="connsiteY160" fmla="*/ 361795 h 1384302"/>
              <a:gd name="connsiteX161" fmla="*/ 4501053 w 12188188"/>
              <a:gd name="connsiteY161" fmla="*/ 519826 h 1384302"/>
              <a:gd name="connsiteX162" fmla="*/ 4303896 w 12188188"/>
              <a:gd name="connsiteY162" fmla="*/ 722066 h 1384302"/>
              <a:gd name="connsiteX163" fmla="*/ 4133161 w 12188188"/>
              <a:gd name="connsiteY163" fmla="*/ 908552 h 1384302"/>
              <a:gd name="connsiteX164" fmla="*/ 4047285 w 12188188"/>
              <a:gd name="connsiteY164" fmla="*/ 1080303 h 1384302"/>
              <a:gd name="connsiteX165" fmla="*/ 4020863 w 12188188"/>
              <a:gd name="connsiteY165" fmla="*/ 1288132 h 1384302"/>
              <a:gd name="connsiteX166" fmla="*/ 3946674 w 12188188"/>
              <a:gd name="connsiteY166" fmla="*/ 1359271 h 1384302"/>
              <a:gd name="connsiteX167" fmla="*/ 3853177 w 12188188"/>
              <a:gd name="connsiteY167" fmla="*/ 1359271 h 1384302"/>
              <a:gd name="connsiteX168" fmla="*/ 26385 w 12188188"/>
              <a:gd name="connsiteY168" fmla="*/ 1359271 h 1384302"/>
              <a:gd name="connsiteX169" fmla="*/ 470 w 12188188"/>
              <a:gd name="connsiteY169" fmla="*/ 1338946 h 1384302"/>
              <a:gd name="connsiteX170" fmla="*/ 25369 w 12188188"/>
              <a:gd name="connsiteY170" fmla="*/ 1308458 h 1384302"/>
              <a:gd name="connsiteX171" fmla="*/ 3853177 w 12188188"/>
              <a:gd name="connsiteY171" fmla="*/ 1308458 h 1384302"/>
              <a:gd name="connsiteX172" fmla="*/ 3946674 w 12188188"/>
              <a:gd name="connsiteY172" fmla="*/ 1308458 h 1384302"/>
              <a:gd name="connsiteX173" fmla="*/ 3970048 w 12188188"/>
              <a:gd name="connsiteY173" fmla="*/ 1286100 h 1384302"/>
              <a:gd name="connsiteX174" fmla="*/ 3998504 w 12188188"/>
              <a:gd name="connsiteY174" fmla="*/ 1066075 h 1384302"/>
              <a:gd name="connsiteX175" fmla="*/ 4092001 w 12188188"/>
              <a:gd name="connsiteY175" fmla="*/ 879080 h 1384302"/>
              <a:gd name="connsiteX176" fmla="*/ 4269850 w 12188188"/>
              <a:gd name="connsiteY176" fmla="*/ 684463 h 1384302"/>
              <a:gd name="connsiteX177" fmla="*/ 4460402 w 12188188"/>
              <a:gd name="connsiteY177" fmla="*/ 489846 h 1384302"/>
              <a:gd name="connsiteX178" fmla="*/ 4502070 w 12188188"/>
              <a:gd name="connsiteY178" fmla="*/ 361795 h 1384302"/>
              <a:gd name="connsiteX179" fmla="*/ 4473614 w 12188188"/>
              <a:gd name="connsiteY179" fmla="*/ 281509 h 1384302"/>
              <a:gd name="connsiteX180" fmla="*/ 4404507 w 12188188"/>
              <a:gd name="connsiteY180" fmla="*/ 251529 h 1384302"/>
              <a:gd name="connsiteX181" fmla="*/ 4313042 w 12188188"/>
              <a:gd name="connsiteY181" fmla="*/ 302342 h 1384302"/>
              <a:gd name="connsiteX182" fmla="*/ 4276964 w 12188188"/>
              <a:gd name="connsiteY182" fmla="*/ 455801 h 1384302"/>
              <a:gd name="connsiteX183" fmla="*/ 4204808 w 12188188"/>
              <a:gd name="connsiteY183" fmla="*/ 519826 h 1384302"/>
              <a:gd name="connsiteX184" fmla="*/ 4041188 w 12188188"/>
              <a:gd name="connsiteY184" fmla="*/ 512204 h 1384302"/>
              <a:gd name="connsiteX185" fmla="*/ 3988341 w 12188188"/>
              <a:gd name="connsiteY185" fmla="*/ 455801 h 1384302"/>
              <a:gd name="connsiteX186" fmla="*/ 4046777 w 12188188"/>
              <a:gd name="connsiteY186" fmla="*/ 192585 h 1384302"/>
              <a:gd name="connsiteX187" fmla="*/ 4208874 w 12188188"/>
              <a:gd name="connsiteY187" fmla="*/ 45224 h 1384302"/>
              <a:gd name="connsiteX188" fmla="*/ 4426357 w 12188188"/>
              <a:gd name="connsiteY188" fmla="*/ 0 h 1384302"/>
              <a:gd name="connsiteX0" fmla="*/ 4426357 w 12188188"/>
              <a:gd name="connsiteY0" fmla="*/ 0 h 1384302"/>
              <a:gd name="connsiteX1" fmla="*/ 4733272 w 12188188"/>
              <a:gd name="connsiteY1" fmla="*/ 108742 h 1384302"/>
              <a:gd name="connsiteX2" fmla="*/ 4846079 w 12188188"/>
              <a:gd name="connsiteY2" fmla="*/ 380596 h 1384302"/>
              <a:gd name="connsiteX3" fmla="*/ 4812033 w 12188188"/>
              <a:gd name="connsiteY3" fmla="*/ 541677 h 1384302"/>
              <a:gd name="connsiteX4" fmla="*/ 4726159 w 12188188"/>
              <a:gd name="connsiteY4" fmla="*/ 665154 h 1384302"/>
              <a:gd name="connsiteX5" fmla="*/ 4551867 w 12188188"/>
              <a:gd name="connsiteY5" fmla="*/ 802351 h 1384302"/>
              <a:gd name="connsiteX6" fmla="*/ 4326762 w 12188188"/>
              <a:gd name="connsiteY6" fmla="*/ 1005099 h 1384302"/>
              <a:gd name="connsiteX7" fmla="*/ 4281029 w 12188188"/>
              <a:gd name="connsiteY7" fmla="*/ 1103169 h 1384302"/>
              <a:gd name="connsiteX8" fmla="*/ 4599633 w 12188188"/>
              <a:gd name="connsiteY8" fmla="*/ 1103169 h 1384302"/>
              <a:gd name="connsiteX9" fmla="*/ 4599633 w 12188188"/>
              <a:gd name="connsiteY9" fmla="*/ 996968 h 1384302"/>
              <a:gd name="connsiteX10" fmla="*/ 4660609 w 12188188"/>
              <a:gd name="connsiteY10" fmla="*/ 935992 h 1384302"/>
              <a:gd name="connsiteX11" fmla="*/ 4798822 w 12188188"/>
              <a:gd name="connsiteY11" fmla="*/ 935992 h 1384302"/>
              <a:gd name="connsiteX12" fmla="*/ 4831851 w 12188188"/>
              <a:gd name="connsiteY12" fmla="*/ 945647 h 1384302"/>
              <a:gd name="connsiteX13" fmla="*/ 4856750 w 12188188"/>
              <a:gd name="connsiteY13" fmla="*/ 992395 h 1384302"/>
              <a:gd name="connsiteX14" fmla="*/ 4855226 w 12188188"/>
              <a:gd name="connsiteY14" fmla="*/ 1277969 h 1384302"/>
              <a:gd name="connsiteX15" fmla="*/ 4855734 w 12188188"/>
              <a:gd name="connsiteY15" fmla="*/ 1295245 h 1384302"/>
              <a:gd name="connsiteX16" fmla="*/ 4871487 w 12188188"/>
              <a:gd name="connsiteY16" fmla="*/ 1310998 h 1384302"/>
              <a:gd name="connsiteX17" fmla="*/ 5121998 w 12188188"/>
              <a:gd name="connsiteY17" fmla="*/ 1314555 h 1384302"/>
              <a:gd name="connsiteX18" fmla="*/ 5255639 w 12188188"/>
              <a:gd name="connsiteY18" fmla="*/ 1316588 h 1384302"/>
              <a:gd name="connsiteX19" fmla="*/ 5124032 w 12188188"/>
              <a:gd name="connsiteY19" fmla="*/ 1195651 h 1384302"/>
              <a:gd name="connsiteX20" fmla="*/ 5006650 w 12188188"/>
              <a:gd name="connsiteY20" fmla="*/ 689036 h 1384302"/>
              <a:gd name="connsiteX21" fmla="*/ 5120982 w 12188188"/>
              <a:gd name="connsiteY21" fmla="*/ 186487 h 1384302"/>
              <a:gd name="connsiteX22" fmla="*/ 5472613 w 12188188"/>
              <a:gd name="connsiteY22" fmla="*/ 0 h 1384302"/>
              <a:gd name="connsiteX23" fmla="*/ 5825262 w 12188188"/>
              <a:gd name="connsiteY23" fmla="*/ 183946 h 1384302"/>
              <a:gd name="connsiteX24" fmla="*/ 5940101 w 12188188"/>
              <a:gd name="connsiteY24" fmla="*/ 687512 h 1384302"/>
              <a:gd name="connsiteX25" fmla="*/ 5822213 w 12188188"/>
              <a:gd name="connsiteY25" fmla="*/ 1194635 h 1384302"/>
              <a:gd name="connsiteX26" fmla="*/ 5687557 w 12188188"/>
              <a:gd name="connsiteY26" fmla="*/ 1323702 h 1384302"/>
              <a:gd name="connsiteX27" fmla="*/ 5807986 w 12188188"/>
              <a:gd name="connsiteY27" fmla="*/ 1323702 h 1384302"/>
              <a:gd name="connsiteX28" fmla="*/ 6166223 w 12188188"/>
              <a:gd name="connsiteY28" fmla="*/ 1326750 h 1384302"/>
              <a:gd name="connsiteX29" fmla="*/ 6179942 w 12188188"/>
              <a:gd name="connsiteY29" fmla="*/ 1321161 h 1384302"/>
              <a:gd name="connsiteX30" fmla="*/ 6185533 w 12188188"/>
              <a:gd name="connsiteY30" fmla="*/ 1307441 h 1384302"/>
              <a:gd name="connsiteX31" fmla="*/ 6185533 w 12188188"/>
              <a:gd name="connsiteY31" fmla="*/ 1173801 h 1384302"/>
              <a:gd name="connsiteX32" fmla="*/ 6256672 w 12188188"/>
              <a:gd name="connsiteY32" fmla="*/ 1102661 h 1384302"/>
              <a:gd name="connsiteX33" fmla="*/ 6338990 w 12188188"/>
              <a:gd name="connsiteY33" fmla="*/ 1102661 h 1384302"/>
              <a:gd name="connsiteX34" fmla="*/ 6363381 w 12188188"/>
              <a:gd name="connsiteY34" fmla="*/ 1078270 h 1384302"/>
              <a:gd name="connsiteX35" fmla="*/ 6363381 w 12188188"/>
              <a:gd name="connsiteY35" fmla="*/ 289131 h 1384302"/>
              <a:gd name="connsiteX36" fmla="*/ 6353726 w 12188188"/>
              <a:gd name="connsiteY36" fmla="*/ 279476 h 1384302"/>
              <a:gd name="connsiteX37" fmla="*/ 6241427 w 12188188"/>
              <a:gd name="connsiteY37" fmla="*/ 279476 h 1384302"/>
              <a:gd name="connsiteX38" fmla="*/ 6174353 w 12188188"/>
              <a:gd name="connsiteY38" fmla="*/ 212402 h 1384302"/>
              <a:gd name="connsiteX39" fmla="*/ 6174353 w 12188188"/>
              <a:gd name="connsiteY39" fmla="*/ 97563 h 1384302"/>
              <a:gd name="connsiteX40" fmla="*/ 6250066 w 12188188"/>
              <a:gd name="connsiteY40" fmla="*/ 21850 h 1384302"/>
              <a:gd name="connsiteX41" fmla="*/ 6622023 w 12188188"/>
              <a:gd name="connsiteY41" fmla="*/ 21850 h 1384302"/>
              <a:gd name="connsiteX42" fmla="*/ 6697227 w 12188188"/>
              <a:gd name="connsiteY42" fmla="*/ 97055 h 1384302"/>
              <a:gd name="connsiteX43" fmla="*/ 6697227 w 12188188"/>
              <a:gd name="connsiteY43" fmla="*/ 1092498 h 1384302"/>
              <a:gd name="connsiteX44" fmla="*/ 6707390 w 12188188"/>
              <a:gd name="connsiteY44" fmla="*/ 1102661 h 1384302"/>
              <a:gd name="connsiteX45" fmla="*/ 6809526 w 12188188"/>
              <a:gd name="connsiteY45" fmla="*/ 1102661 h 1384302"/>
              <a:gd name="connsiteX46" fmla="*/ 6865930 w 12188188"/>
              <a:gd name="connsiteY46" fmla="*/ 1159065 h 1384302"/>
              <a:gd name="connsiteX47" fmla="*/ 6865930 w 12188188"/>
              <a:gd name="connsiteY47" fmla="*/ 1315063 h 1384302"/>
              <a:gd name="connsiteX48" fmla="*/ 6879141 w 12188188"/>
              <a:gd name="connsiteY48" fmla="*/ 1327258 h 1384302"/>
              <a:gd name="connsiteX49" fmla="*/ 7137276 w 12188188"/>
              <a:gd name="connsiteY49" fmla="*/ 1327258 h 1384302"/>
              <a:gd name="connsiteX50" fmla="*/ 7162682 w 12188188"/>
              <a:gd name="connsiteY50" fmla="*/ 1302359 h 1384302"/>
              <a:gd name="connsiteX51" fmla="*/ 7164207 w 12188188"/>
              <a:gd name="connsiteY51" fmla="*/ 1198191 h 1384302"/>
              <a:gd name="connsiteX52" fmla="*/ 7239411 w 12188188"/>
              <a:gd name="connsiteY52" fmla="*/ 1124003 h 1384302"/>
              <a:gd name="connsiteX53" fmla="*/ 7474680 w 12188188"/>
              <a:gd name="connsiteY53" fmla="*/ 1124003 h 1384302"/>
              <a:gd name="connsiteX54" fmla="*/ 7514823 w 12188188"/>
              <a:gd name="connsiteY54" fmla="*/ 1122987 h 1384302"/>
              <a:gd name="connsiteX55" fmla="*/ 7680984 w 12188188"/>
              <a:gd name="connsiteY55" fmla="*/ 833348 h 1384302"/>
              <a:gd name="connsiteX56" fmla="*/ 7471123 w 12188188"/>
              <a:gd name="connsiteY56" fmla="*/ 888227 h 1384302"/>
              <a:gd name="connsiteX57" fmla="*/ 7207907 w 12188188"/>
              <a:gd name="connsiteY57" fmla="*/ 772371 h 1384302"/>
              <a:gd name="connsiteX58" fmla="*/ 7099674 w 12188188"/>
              <a:gd name="connsiteY58" fmla="*/ 460374 h 1384302"/>
              <a:gd name="connsiteX59" fmla="*/ 7215021 w 12188188"/>
              <a:gd name="connsiteY59" fmla="*/ 131608 h 1384302"/>
              <a:gd name="connsiteX60" fmla="*/ 7537181 w 12188188"/>
              <a:gd name="connsiteY60" fmla="*/ 0 h 1384302"/>
              <a:gd name="connsiteX61" fmla="*/ 7890337 w 12188188"/>
              <a:gd name="connsiteY61" fmla="*/ 163113 h 1384302"/>
              <a:gd name="connsiteX62" fmla="*/ 8012290 w 12188188"/>
              <a:gd name="connsiteY62" fmla="*/ 685987 h 1384302"/>
              <a:gd name="connsiteX63" fmla="*/ 7743993 w 12188188"/>
              <a:gd name="connsiteY63" fmla="*/ 1326750 h 1384302"/>
              <a:gd name="connsiteX64" fmla="*/ 7897959 w 12188188"/>
              <a:gd name="connsiteY64" fmla="*/ 1327258 h 1384302"/>
              <a:gd name="connsiteX65" fmla="*/ 9682596 w 12188188"/>
              <a:gd name="connsiteY65" fmla="*/ 1327258 h 1384302"/>
              <a:gd name="connsiteX66" fmla="*/ 9815705 w 12188188"/>
              <a:gd name="connsiteY66" fmla="*/ 1327726 h 1384302"/>
              <a:gd name="connsiteX67" fmla="*/ 12188188 w 12188188"/>
              <a:gd name="connsiteY67" fmla="*/ 1321939 h 1384302"/>
              <a:gd name="connsiteX68" fmla="*/ 12188188 w 12188188"/>
              <a:gd name="connsiteY68" fmla="*/ 1384302 h 1384302"/>
              <a:gd name="connsiteX69" fmla="*/ 9879366 w 12188188"/>
              <a:gd name="connsiteY69" fmla="*/ 1381408 h 1384302"/>
              <a:gd name="connsiteX70" fmla="*/ 9563956 w 12188188"/>
              <a:gd name="connsiteY70" fmla="*/ 1380966 h 1384302"/>
              <a:gd name="connsiteX71" fmla="*/ 7897959 w 12188188"/>
              <a:gd name="connsiteY71" fmla="*/ 1378072 h 1384302"/>
              <a:gd name="connsiteX72" fmla="*/ 7533624 w 12188188"/>
              <a:gd name="connsiteY72" fmla="*/ 1376548 h 1384302"/>
              <a:gd name="connsiteX73" fmla="*/ 7533624 w 12188188"/>
              <a:gd name="connsiteY73" fmla="*/ 1326242 h 1384302"/>
              <a:gd name="connsiteX74" fmla="*/ 7847653 w 12188188"/>
              <a:gd name="connsiteY74" fmla="*/ 1170752 h 1384302"/>
              <a:gd name="connsiteX75" fmla="*/ 7961476 w 12188188"/>
              <a:gd name="connsiteY75" fmla="*/ 686495 h 1384302"/>
              <a:gd name="connsiteX76" fmla="*/ 7850194 w 12188188"/>
              <a:gd name="connsiteY76" fmla="*/ 194618 h 1384302"/>
              <a:gd name="connsiteX77" fmla="*/ 7537181 w 12188188"/>
              <a:gd name="connsiteY77" fmla="*/ 51322 h 1384302"/>
              <a:gd name="connsiteX78" fmla="*/ 7252624 w 12188188"/>
              <a:gd name="connsiteY78" fmla="*/ 165653 h 1384302"/>
              <a:gd name="connsiteX79" fmla="*/ 7149979 w 12188188"/>
              <a:gd name="connsiteY79" fmla="*/ 460374 h 1384302"/>
              <a:gd name="connsiteX80" fmla="*/ 7244492 w 12188188"/>
              <a:gd name="connsiteY80" fmla="*/ 737817 h 1384302"/>
              <a:gd name="connsiteX81" fmla="*/ 7470614 w 12188188"/>
              <a:gd name="connsiteY81" fmla="*/ 837413 h 1384302"/>
              <a:gd name="connsiteX82" fmla="*/ 7694195 w 12188188"/>
              <a:gd name="connsiteY82" fmla="*/ 762208 h 1384302"/>
              <a:gd name="connsiteX83" fmla="*/ 7711980 w 12188188"/>
              <a:gd name="connsiteY83" fmla="*/ 748488 h 1384302"/>
              <a:gd name="connsiteX84" fmla="*/ 7736879 w 12188188"/>
              <a:gd name="connsiteY84" fmla="*/ 761700 h 1384302"/>
              <a:gd name="connsiteX85" fmla="*/ 7735355 w 12188188"/>
              <a:gd name="connsiteY85" fmla="*/ 784058 h 1384302"/>
              <a:gd name="connsiteX86" fmla="*/ 7514315 w 12188188"/>
              <a:gd name="connsiteY86" fmla="*/ 1174309 h 1384302"/>
              <a:gd name="connsiteX87" fmla="*/ 7474172 w 12188188"/>
              <a:gd name="connsiteY87" fmla="*/ 1175325 h 1384302"/>
              <a:gd name="connsiteX88" fmla="*/ 7238903 w 12188188"/>
              <a:gd name="connsiteY88" fmla="*/ 1175325 h 1384302"/>
              <a:gd name="connsiteX89" fmla="*/ 7214513 w 12188188"/>
              <a:gd name="connsiteY89" fmla="*/ 1199207 h 1384302"/>
              <a:gd name="connsiteX90" fmla="*/ 7212989 w 12188188"/>
              <a:gd name="connsiteY90" fmla="*/ 1303376 h 1384302"/>
              <a:gd name="connsiteX91" fmla="*/ 7136768 w 12188188"/>
              <a:gd name="connsiteY91" fmla="*/ 1378072 h 1384302"/>
              <a:gd name="connsiteX92" fmla="*/ 6878633 w 12188188"/>
              <a:gd name="connsiteY92" fmla="*/ 1378072 h 1384302"/>
              <a:gd name="connsiteX93" fmla="*/ 6814608 w 12188188"/>
              <a:gd name="connsiteY93" fmla="*/ 1316080 h 1384302"/>
              <a:gd name="connsiteX94" fmla="*/ 6814608 w 12188188"/>
              <a:gd name="connsiteY94" fmla="*/ 1315063 h 1384302"/>
              <a:gd name="connsiteX95" fmla="*/ 6814608 w 12188188"/>
              <a:gd name="connsiteY95" fmla="*/ 1158557 h 1384302"/>
              <a:gd name="connsiteX96" fmla="*/ 6809019 w 12188188"/>
              <a:gd name="connsiteY96" fmla="*/ 1152967 h 1384302"/>
              <a:gd name="connsiteX97" fmla="*/ 6707390 w 12188188"/>
              <a:gd name="connsiteY97" fmla="*/ 1152967 h 1384302"/>
              <a:gd name="connsiteX98" fmla="*/ 6646414 w 12188188"/>
              <a:gd name="connsiteY98" fmla="*/ 1091990 h 1384302"/>
              <a:gd name="connsiteX99" fmla="*/ 6646414 w 12188188"/>
              <a:gd name="connsiteY99" fmla="*/ 97563 h 1384302"/>
              <a:gd name="connsiteX100" fmla="*/ 6622023 w 12188188"/>
              <a:gd name="connsiteY100" fmla="*/ 73172 h 1384302"/>
              <a:gd name="connsiteX101" fmla="*/ 6250066 w 12188188"/>
              <a:gd name="connsiteY101" fmla="*/ 73172 h 1384302"/>
              <a:gd name="connsiteX102" fmla="*/ 6225167 w 12188188"/>
              <a:gd name="connsiteY102" fmla="*/ 98070 h 1384302"/>
              <a:gd name="connsiteX103" fmla="*/ 6225167 w 12188188"/>
              <a:gd name="connsiteY103" fmla="*/ 212910 h 1384302"/>
              <a:gd name="connsiteX104" fmla="*/ 6241427 w 12188188"/>
              <a:gd name="connsiteY104" fmla="*/ 229171 h 1384302"/>
              <a:gd name="connsiteX105" fmla="*/ 6353726 w 12188188"/>
              <a:gd name="connsiteY105" fmla="*/ 229171 h 1384302"/>
              <a:gd name="connsiteX106" fmla="*/ 6414195 w 12188188"/>
              <a:gd name="connsiteY106" fmla="*/ 289639 h 1384302"/>
              <a:gd name="connsiteX107" fmla="*/ 6414195 w 12188188"/>
              <a:gd name="connsiteY107" fmla="*/ 1079287 h 1384302"/>
              <a:gd name="connsiteX108" fmla="*/ 6338990 w 12188188"/>
              <a:gd name="connsiteY108" fmla="*/ 1154491 h 1384302"/>
              <a:gd name="connsiteX109" fmla="*/ 6256672 w 12188188"/>
              <a:gd name="connsiteY109" fmla="*/ 1154491 h 1384302"/>
              <a:gd name="connsiteX110" fmla="*/ 6236346 w 12188188"/>
              <a:gd name="connsiteY110" fmla="*/ 1174817 h 1384302"/>
              <a:gd name="connsiteX111" fmla="*/ 6236346 w 12188188"/>
              <a:gd name="connsiteY111" fmla="*/ 1308966 h 1384302"/>
              <a:gd name="connsiteX112" fmla="*/ 6216021 w 12188188"/>
              <a:gd name="connsiteY112" fmla="*/ 1358763 h 1384302"/>
              <a:gd name="connsiteX113" fmla="*/ 6166731 w 12188188"/>
              <a:gd name="connsiteY113" fmla="*/ 1379088 h 1384302"/>
              <a:gd name="connsiteX114" fmla="*/ 6166223 w 12188188"/>
              <a:gd name="connsiteY114" fmla="*/ 1379088 h 1384302"/>
              <a:gd name="connsiteX115" fmla="*/ 5807986 w 12188188"/>
              <a:gd name="connsiteY115" fmla="*/ 1376040 h 1384302"/>
              <a:gd name="connsiteX116" fmla="*/ 5611336 w 12188188"/>
              <a:gd name="connsiteY116" fmla="*/ 1376040 h 1384302"/>
              <a:gd name="connsiteX117" fmla="*/ 5582372 w 12188188"/>
              <a:gd name="connsiteY117" fmla="*/ 1356222 h 1384302"/>
              <a:gd name="connsiteX118" fmla="*/ 5597616 w 12188188"/>
              <a:gd name="connsiteY118" fmla="*/ 1320145 h 1384302"/>
              <a:gd name="connsiteX119" fmla="*/ 5780545 w 12188188"/>
              <a:gd name="connsiteY119" fmla="*/ 1168211 h 1384302"/>
              <a:gd name="connsiteX120" fmla="*/ 5889796 w 12188188"/>
              <a:gd name="connsiteY120" fmla="*/ 689036 h 1384302"/>
              <a:gd name="connsiteX121" fmla="*/ 5782578 w 12188188"/>
              <a:gd name="connsiteY121" fmla="*/ 212910 h 1384302"/>
              <a:gd name="connsiteX122" fmla="*/ 5472613 w 12188188"/>
              <a:gd name="connsiteY122" fmla="*/ 51831 h 1384302"/>
              <a:gd name="connsiteX123" fmla="*/ 5162650 w 12188188"/>
              <a:gd name="connsiteY123" fmla="*/ 213418 h 1384302"/>
              <a:gd name="connsiteX124" fmla="*/ 5055940 w 12188188"/>
              <a:gd name="connsiteY124" fmla="*/ 688528 h 1384302"/>
              <a:gd name="connsiteX125" fmla="*/ 5165190 w 12188188"/>
              <a:gd name="connsiteY125" fmla="*/ 1167194 h 1384302"/>
              <a:gd name="connsiteX126" fmla="*/ 5356758 w 12188188"/>
              <a:gd name="connsiteY126" fmla="*/ 1312522 h 1384302"/>
              <a:gd name="connsiteX127" fmla="*/ 5376067 w 12188188"/>
              <a:gd name="connsiteY127" fmla="*/ 1338946 h 1384302"/>
              <a:gd name="connsiteX128" fmla="*/ 5347104 w 12188188"/>
              <a:gd name="connsiteY128" fmla="*/ 1368926 h 1384302"/>
              <a:gd name="connsiteX129" fmla="*/ 5346595 w 12188188"/>
              <a:gd name="connsiteY129" fmla="*/ 1368926 h 1384302"/>
              <a:gd name="connsiteX130" fmla="*/ 5120474 w 12188188"/>
              <a:gd name="connsiteY130" fmla="*/ 1365877 h 1384302"/>
              <a:gd name="connsiteX131" fmla="*/ 4869962 w 12188188"/>
              <a:gd name="connsiteY131" fmla="*/ 1362321 h 1384302"/>
              <a:gd name="connsiteX132" fmla="*/ 4804411 w 12188188"/>
              <a:gd name="connsiteY132" fmla="*/ 1296770 h 1384302"/>
              <a:gd name="connsiteX133" fmla="*/ 4803904 w 12188188"/>
              <a:gd name="connsiteY133" fmla="*/ 1278478 h 1384302"/>
              <a:gd name="connsiteX134" fmla="*/ 4805428 w 12188188"/>
              <a:gd name="connsiteY134" fmla="*/ 992904 h 1384302"/>
              <a:gd name="connsiteX135" fmla="*/ 4803904 w 12188188"/>
              <a:gd name="connsiteY135" fmla="*/ 988838 h 1384302"/>
              <a:gd name="connsiteX136" fmla="*/ 4799838 w 12188188"/>
              <a:gd name="connsiteY136" fmla="*/ 987313 h 1384302"/>
              <a:gd name="connsiteX137" fmla="*/ 4660101 w 12188188"/>
              <a:gd name="connsiteY137" fmla="*/ 987313 h 1384302"/>
              <a:gd name="connsiteX138" fmla="*/ 4649938 w 12188188"/>
              <a:gd name="connsiteY138" fmla="*/ 997477 h 1384302"/>
              <a:gd name="connsiteX139" fmla="*/ 4649938 w 12188188"/>
              <a:gd name="connsiteY139" fmla="*/ 1109267 h 1384302"/>
              <a:gd name="connsiteX140" fmla="*/ 4604713 w 12188188"/>
              <a:gd name="connsiteY140" fmla="*/ 1154491 h 1384302"/>
              <a:gd name="connsiteX141" fmla="*/ 4266293 w 12188188"/>
              <a:gd name="connsiteY141" fmla="*/ 1154491 h 1384302"/>
              <a:gd name="connsiteX142" fmla="*/ 4241395 w 12188188"/>
              <a:gd name="connsiteY142" fmla="*/ 1146361 h 1384302"/>
              <a:gd name="connsiteX143" fmla="*/ 4227674 w 12188188"/>
              <a:gd name="connsiteY143" fmla="*/ 1107234 h 1384302"/>
              <a:gd name="connsiteX144" fmla="*/ 4283062 w 12188188"/>
              <a:gd name="connsiteY144" fmla="*/ 979183 h 1384302"/>
              <a:gd name="connsiteX145" fmla="*/ 4522395 w 12188188"/>
              <a:gd name="connsiteY145" fmla="*/ 761700 h 1384302"/>
              <a:gd name="connsiteX146" fmla="*/ 4691097 w 12188188"/>
              <a:gd name="connsiteY146" fmla="*/ 629584 h 1384302"/>
              <a:gd name="connsiteX147" fmla="*/ 4766302 w 12188188"/>
              <a:gd name="connsiteY147" fmla="*/ 521350 h 1384302"/>
              <a:gd name="connsiteX148" fmla="*/ 4795774 w 12188188"/>
              <a:gd name="connsiteY148" fmla="*/ 381613 h 1384302"/>
              <a:gd name="connsiteX149" fmla="*/ 4698719 w 12188188"/>
              <a:gd name="connsiteY149" fmla="*/ 146344 h 1384302"/>
              <a:gd name="connsiteX150" fmla="*/ 4426357 w 12188188"/>
              <a:gd name="connsiteY150" fmla="*/ 50814 h 1384302"/>
              <a:gd name="connsiteX151" fmla="*/ 4229707 w 12188188"/>
              <a:gd name="connsiteY151" fmla="*/ 90957 h 1384302"/>
              <a:gd name="connsiteX152" fmla="*/ 4090478 w 12188188"/>
              <a:gd name="connsiteY152" fmla="*/ 217484 h 1384302"/>
              <a:gd name="connsiteX153" fmla="*/ 4038647 w 12188188"/>
              <a:gd name="connsiteY153" fmla="*/ 456309 h 1384302"/>
              <a:gd name="connsiteX154" fmla="*/ 4043220 w 12188188"/>
              <a:gd name="connsiteY154" fmla="*/ 460882 h 1384302"/>
              <a:gd name="connsiteX155" fmla="*/ 4206841 w 12188188"/>
              <a:gd name="connsiteY155" fmla="*/ 468504 h 1384302"/>
              <a:gd name="connsiteX156" fmla="*/ 4226151 w 12188188"/>
              <a:gd name="connsiteY156" fmla="*/ 451228 h 1384302"/>
              <a:gd name="connsiteX157" fmla="*/ 4269342 w 12188188"/>
              <a:gd name="connsiteY157" fmla="*/ 276428 h 1384302"/>
              <a:gd name="connsiteX158" fmla="*/ 4404507 w 12188188"/>
              <a:gd name="connsiteY158" fmla="*/ 200207 h 1384302"/>
              <a:gd name="connsiteX159" fmla="*/ 4511215 w 12188188"/>
              <a:gd name="connsiteY159" fmla="*/ 246956 h 1384302"/>
              <a:gd name="connsiteX160" fmla="*/ 4552883 w 12188188"/>
              <a:gd name="connsiteY160" fmla="*/ 361795 h 1384302"/>
              <a:gd name="connsiteX161" fmla="*/ 4501053 w 12188188"/>
              <a:gd name="connsiteY161" fmla="*/ 519826 h 1384302"/>
              <a:gd name="connsiteX162" fmla="*/ 4303896 w 12188188"/>
              <a:gd name="connsiteY162" fmla="*/ 722066 h 1384302"/>
              <a:gd name="connsiteX163" fmla="*/ 4133161 w 12188188"/>
              <a:gd name="connsiteY163" fmla="*/ 908552 h 1384302"/>
              <a:gd name="connsiteX164" fmla="*/ 4047285 w 12188188"/>
              <a:gd name="connsiteY164" fmla="*/ 1080303 h 1384302"/>
              <a:gd name="connsiteX165" fmla="*/ 4020863 w 12188188"/>
              <a:gd name="connsiteY165" fmla="*/ 1288132 h 1384302"/>
              <a:gd name="connsiteX166" fmla="*/ 3946674 w 12188188"/>
              <a:gd name="connsiteY166" fmla="*/ 1359271 h 1384302"/>
              <a:gd name="connsiteX167" fmla="*/ 3853177 w 12188188"/>
              <a:gd name="connsiteY167" fmla="*/ 1359271 h 1384302"/>
              <a:gd name="connsiteX168" fmla="*/ 26385 w 12188188"/>
              <a:gd name="connsiteY168" fmla="*/ 1359271 h 1384302"/>
              <a:gd name="connsiteX169" fmla="*/ 470 w 12188188"/>
              <a:gd name="connsiteY169" fmla="*/ 1338946 h 1384302"/>
              <a:gd name="connsiteX170" fmla="*/ 25369 w 12188188"/>
              <a:gd name="connsiteY170" fmla="*/ 1308458 h 1384302"/>
              <a:gd name="connsiteX171" fmla="*/ 3853177 w 12188188"/>
              <a:gd name="connsiteY171" fmla="*/ 1308458 h 1384302"/>
              <a:gd name="connsiteX172" fmla="*/ 3946674 w 12188188"/>
              <a:gd name="connsiteY172" fmla="*/ 1308458 h 1384302"/>
              <a:gd name="connsiteX173" fmla="*/ 3970048 w 12188188"/>
              <a:gd name="connsiteY173" fmla="*/ 1286100 h 1384302"/>
              <a:gd name="connsiteX174" fmla="*/ 3998504 w 12188188"/>
              <a:gd name="connsiteY174" fmla="*/ 1066075 h 1384302"/>
              <a:gd name="connsiteX175" fmla="*/ 4092001 w 12188188"/>
              <a:gd name="connsiteY175" fmla="*/ 879080 h 1384302"/>
              <a:gd name="connsiteX176" fmla="*/ 4269850 w 12188188"/>
              <a:gd name="connsiteY176" fmla="*/ 684463 h 1384302"/>
              <a:gd name="connsiteX177" fmla="*/ 4460402 w 12188188"/>
              <a:gd name="connsiteY177" fmla="*/ 489846 h 1384302"/>
              <a:gd name="connsiteX178" fmla="*/ 4502070 w 12188188"/>
              <a:gd name="connsiteY178" fmla="*/ 361795 h 1384302"/>
              <a:gd name="connsiteX179" fmla="*/ 4473614 w 12188188"/>
              <a:gd name="connsiteY179" fmla="*/ 281509 h 1384302"/>
              <a:gd name="connsiteX180" fmla="*/ 4404507 w 12188188"/>
              <a:gd name="connsiteY180" fmla="*/ 251529 h 1384302"/>
              <a:gd name="connsiteX181" fmla="*/ 4313042 w 12188188"/>
              <a:gd name="connsiteY181" fmla="*/ 302342 h 1384302"/>
              <a:gd name="connsiteX182" fmla="*/ 4276964 w 12188188"/>
              <a:gd name="connsiteY182" fmla="*/ 455801 h 1384302"/>
              <a:gd name="connsiteX183" fmla="*/ 4204808 w 12188188"/>
              <a:gd name="connsiteY183" fmla="*/ 519826 h 1384302"/>
              <a:gd name="connsiteX184" fmla="*/ 4041188 w 12188188"/>
              <a:gd name="connsiteY184" fmla="*/ 512204 h 1384302"/>
              <a:gd name="connsiteX185" fmla="*/ 3988341 w 12188188"/>
              <a:gd name="connsiteY185" fmla="*/ 455801 h 1384302"/>
              <a:gd name="connsiteX186" fmla="*/ 4046777 w 12188188"/>
              <a:gd name="connsiteY186" fmla="*/ 192585 h 1384302"/>
              <a:gd name="connsiteX187" fmla="*/ 4208874 w 12188188"/>
              <a:gd name="connsiteY187" fmla="*/ 45224 h 1384302"/>
              <a:gd name="connsiteX188" fmla="*/ 4426357 w 12188188"/>
              <a:gd name="connsiteY188" fmla="*/ 0 h 1384302"/>
              <a:gd name="connsiteX0" fmla="*/ 4426357 w 12188188"/>
              <a:gd name="connsiteY0" fmla="*/ 0 h 1384302"/>
              <a:gd name="connsiteX1" fmla="*/ 4733272 w 12188188"/>
              <a:gd name="connsiteY1" fmla="*/ 108742 h 1384302"/>
              <a:gd name="connsiteX2" fmla="*/ 4846079 w 12188188"/>
              <a:gd name="connsiteY2" fmla="*/ 380596 h 1384302"/>
              <a:gd name="connsiteX3" fmla="*/ 4812033 w 12188188"/>
              <a:gd name="connsiteY3" fmla="*/ 541677 h 1384302"/>
              <a:gd name="connsiteX4" fmla="*/ 4726159 w 12188188"/>
              <a:gd name="connsiteY4" fmla="*/ 665154 h 1384302"/>
              <a:gd name="connsiteX5" fmla="*/ 4551867 w 12188188"/>
              <a:gd name="connsiteY5" fmla="*/ 802351 h 1384302"/>
              <a:gd name="connsiteX6" fmla="*/ 4326762 w 12188188"/>
              <a:gd name="connsiteY6" fmla="*/ 1005099 h 1384302"/>
              <a:gd name="connsiteX7" fmla="*/ 4281029 w 12188188"/>
              <a:gd name="connsiteY7" fmla="*/ 1103169 h 1384302"/>
              <a:gd name="connsiteX8" fmla="*/ 4599633 w 12188188"/>
              <a:gd name="connsiteY8" fmla="*/ 1103169 h 1384302"/>
              <a:gd name="connsiteX9" fmla="*/ 4599633 w 12188188"/>
              <a:gd name="connsiteY9" fmla="*/ 996968 h 1384302"/>
              <a:gd name="connsiteX10" fmla="*/ 4660609 w 12188188"/>
              <a:gd name="connsiteY10" fmla="*/ 935992 h 1384302"/>
              <a:gd name="connsiteX11" fmla="*/ 4798822 w 12188188"/>
              <a:gd name="connsiteY11" fmla="*/ 935992 h 1384302"/>
              <a:gd name="connsiteX12" fmla="*/ 4831851 w 12188188"/>
              <a:gd name="connsiteY12" fmla="*/ 945647 h 1384302"/>
              <a:gd name="connsiteX13" fmla="*/ 4856750 w 12188188"/>
              <a:gd name="connsiteY13" fmla="*/ 992395 h 1384302"/>
              <a:gd name="connsiteX14" fmla="*/ 4855226 w 12188188"/>
              <a:gd name="connsiteY14" fmla="*/ 1277969 h 1384302"/>
              <a:gd name="connsiteX15" fmla="*/ 4855734 w 12188188"/>
              <a:gd name="connsiteY15" fmla="*/ 1295245 h 1384302"/>
              <a:gd name="connsiteX16" fmla="*/ 4871487 w 12188188"/>
              <a:gd name="connsiteY16" fmla="*/ 1310998 h 1384302"/>
              <a:gd name="connsiteX17" fmla="*/ 5121998 w 12188188"/>
              <a:gd name="connsiteY17" fmla="*/ 1314555 h 1384302"/>
              <a:gd name="connsiteX18" fmla="*/ 5255639 w 12188188"/>
              <a:gd name="connsiteY18" fmla="*/ 1316588 h 1384302"/>
              <a:gd name="connsiteX19" fmla="*/ 5124032 w 12188188"/>
              <a:gd name="connsiteY19" fmla="*/ 1195651 h 1384302"/>
              <a:gd name="connsiteX20" fmla="*/ 5006650 w 12188188"/>
              <a:gd name="connsiteY20" fmla="*/ 689036 h 1384302"/>
              <a:gd name="connsiteX21" fmla="*/ 5120982 w 12188188"/>
              <a:gd name="connsiteY21" fmla="*/ 186487 h 1384302"/>
              <a:gd name="connsiteX22" fmla="*/ 5472613 w 12188188"/>
              <a:gd name="connsiteY22" fmla="*/ 0 h 1384302"/>
              <a:gd name="connsiteX23" fmla="*/ 5825262 w 12188188"/>
              <a:gd name="connsiteY23" fmla="*/ 183946 h 1384302"/>
              <a:gd name="connsiteX24" fmla="*/ 5940101 w 12188188"/>
              <a:gd name="connsiteY24" fmla="*/ 687512 h 1384302"/>
              <a:gd name="connsiteX25" fmla="*/ 5822213 w 12188188"/>
              <a:gd name="connsiteY25" fmla="*/ 1194635 h 1384302"/>
              <a:gd name="connsiteX26" fmla="*/ 5687557 w 12188188"/>
              <a:gd name="connsiteY26" fmla="*/ 1323702 h 1384302"/>
              <a:gd name="connsiteX27" fmla="*/ 5807986 w 12188188"/>
              <a:gd name="connsiteY27" fmla="*/ 1323702 h 1384302"/>
              <a:gd name="connsiteX28" fmla="*/ 6166223 w 12188188"/>
              <a:gd name="connsiteY28" fmla="*/ 1326750 h 1384302"/>
              <a:gd name="connsiteX29" fmla="*/ 6179942 w 12188188"/>
              <a:gd name="connsiteY29" fmla="*/ 1321161 h 1384302"/>
              <a:gd name="connsiteX30" fmla="*/ 6185533 w 12188188"/>
              <a:gd name="connsiteY30" fmla="*/ 1307441 h 1384302"/>
              <a:gd name="connsiteX31" fmla="*/ 6185533 w 12188188"/>
              <a:gd name="connsiteY31" fmla="*/ 1173801 h 1384302"/>
              <a:gd name="connsiteX32" fmla="*/ 6256672 w 12188188"/>
              <a:gd name="connsiteY32" fmla="*/ 1102661 h 1384302"/>
              <a:gd name="connsiteX33" fmla="*/ 6338990 w 12188188"/>
              <a:gd name="connsiteY33" fmla="*/ 1102661 h 1384302"/>
              <a:gd name="connsiteX34" fmla="*/ 6363381 w 12188188"/>
              <a:gd name="connsiteY34" fmla="*/ 1078270 h 1384302"/>
              <a:gd name="connsiteX35" fmla="*/ 6363381 w 12188188"/>
              <a:gd name="connsiteY35" fmla="*/ 289131 h 1384302"/>
              <a:gd name="connsiteX36" fmla="*/ 6353726 w 12188188"/>
              <a:gd name="connsiteY36" fmla="*/ 279476 h 1384302"/>
              <a:gd name="connsiteX37" fmla="*/ 6241427 w 12188188"/>
              <a:gd name="connsiteY37" fmla="*/ 279476 h 1384302"/>
              <a:gd name="connsiteX38" fmla="*/ 6174353 w 12188188"/>
              <a:gd name="connsiteY38" fmla="*/ 212402 h 1384302"/>
              <a:gd name="connsiteX39" fmla="*/ 6174353 w 12188188"/>
              <a:gd name="connsiteY39" fmla="*/ 97563 h 1384302"/>
              <a:gd name="connsiteX40" fmla="*/ 6250066 w 12188188"/>
              <a:gd name="connsiteY40" fmla="*/ 21850 h 1384302"/>
              <a:gd name="connsiteX41" fmla="*/ 6622023 w 12188188"/>
              <a:gd name="connsiteY41" fmla="*/ 21850 h 1384302"/>
              <a:gd name="connsiteX42" fmla="*/ 6697227 w 12188188"/>
              <a:gd name="connsiteY42" fmla="*/ 97055 h 1384302"/>
              <a:gd name="connsiteX43" fmla="*/ 6697227 w 12188188"/>
              <a:gd name="connsiteY43" fmla="*/ 1092498 h 1384302"/>
              <a:gd name="connsiteX44" fmla="*/ 6707390 w 12188188"/>
              <a:gd name="connsiteY44" fmla="*/ 1102661 h 1384302"/>
              <a:gd name="connsiteX45" fmla="*/ 6809526 w 12188188"/>
              <a:gd name="connsiteY45" fmla="*/ 1102661 h 1384302"/>
              <a:gd name="connsiteX46" fmla="*/ 6865930 w 12188188"/>
              <a:gd name="connsiteY46" fmla="*/ 1159065 h 1384302"/>
              <a:gd name="connsiteX47" fmla="*/ 6865930 w 12188188"/>
              <a:gd name="connsiteY47" fmla="*/ 1315063 h 1384302"/>
              <a:gd name="connsiteX48" fmla="*/ 6879141 w 12188188"/>
              <a:gd name="connsiteY48" fmla="*/ 1327258 h 1384302"/>
              <a:gd name="connsiteX49" fmla="*/ 7137276 w 12188188"/>
              <a:gd name="connsiteY49" fmla="*/ 1327258 h 1384302"/>
              <a:gd name="connsiteX50" fmla="*/ 7162682 w 12188188"/>
              <a:gd name="connsiteY50" fmla="*/ 1302359 h 1384302"/>
              <a:gd name="connsiteX51" fmla="*/ 7164207 w 12188188"/>
              <a:gd name="connsiteY51" fmla="*/ 1198191 h 1384302"/>
              <a:gd name="connsiteX52" fmla="*/ 7239411 w 12188188"/>
              <a:gd name="connsiteY52" fmla="*/ 1124003 h 1384302"/>
              <a:gd name="connsiteX53" fmla="*/ 7474680 w 12188188"/>
              <a:gd name="connsiteY53" fmla="*/ 1124003 h 1384302"/>
              <a:gd name="connsiteX54" fmla="*/ 7514823 w 12188188"/>
              <a:gd name="connsiteY54" fmla="*/ 1122987 h 1384302"/>
              <a:gd name="connsiteX55" fmla="*/ 7680984 w 12188188"/>
              <a:gd name="connsiteY55" fmla="*/ 833348 h 1384302"/>
              <a:gd name="connsiteX56" fmla="*/ 7471123 w 12188188"/>
              <a:gd name="connsiteY56" fmla="*/ 888227 h 1384302"/>
              <a:gd name="connsiteX57" fmla="*/ 7207907 w 12188188"/>
              <a:gd name="connsiteY57" fmla="*/ 772371 h 1384302"/>
              <a:gd name="connsiteX58" fmla="*/ 7099674 w 12188188"/>
              <a:gd name="connsiteY58" fmla="*/ 460374 h 1384302"/>
              <a:gd name="connsiteX59" fmla="*/ 7215021 w 12188188"/>
              <a:gd name="connsiteY59" fmla="*/ 131608 h 1384302"/>
              <a:gd name="connsiteX60" fmla="*/ 7537181 w 12188188"/>
              <a:gd name="connsiteY60" fmla="*/ 0 h 1384302"/>
              <a:gd name="connsiteX61" fmla="*/ 7890337 w 12188188"/>
              <a:gd name="connsiteY61" fmla="*/ 163113 h 1384302"/>
              <a:gd name="connsiteX62" fmla="*/ 8012290 w 12188188"/>
              <a:gd name="connsiteY62" fmla="*/ 685987 h 1384302"/>
              <a:gd name="connsiteX63" fmla="*/ 7743993 w 12188188"/>
              <a:gd name="connsiteY63" fmla="*/ 1326750 h 1384302"/>
              <a:gd name="connsiteX64" fmla="*/ 7897959 w 12188188"/>
              <a:gd name="connsiteY64" fmla="*/ 1327258 h 1384302"/>
              <a:gd name="connsiteX65" fmla="*/ 9682596 w 12188188"/>
              <a:gd name="connsiteY65" fmla="*/ 1327258 h 1384302"/>
              <a:gd name="connsiteX66" fmla="*/ 9815705 w 12188188"/>
              <a:gd name="connsiteY66" fmla="*/ 1327726 h 1384302"/>
              <a:gd name="connsiteX67" fmla="*/ 12188188 w 12188188"/>
              <a:gd name="connsiteY67" fmla="*/ 1327727 h 1384302"/>
              <a:gd name="connsiteX68" fmla="*/ 12188188 w 12188188"/>
              <a:gd name="connsiteY68" fmla="*/ 1384302 h 1384302"/>
              <a:gd name="connsiteX69" fmla="*/ 9879366 w 12188188"/>
              <a:gd name="connsiteY69" fmla="*/ 1381408 h 1384302"/>
              <a:gd name="connsiteX70" fmla="*/ 9563956 w 12188188"/>
              <a:gd name="connsiteY70" fmla="*/ 1380966 h 1384302"/>
              <a:gd name="connsiteX71" fmla="*/ 7897959 w 12188188"/>
              <a:gd name="connsiteY71" fmla="*/ 1378072 h 1384302"/>
              <a:gd name="connsiteX72" fmla="*/ 7533624 w 12188188"/>
              <a:gd name="connsiteY72" fmla="*/ 1376548 h 1384302"/>
              <a:gd name="connsiteX73" fmla="*/ 7533624 w 12188188"/>
              <a:gd name="connsiteY73" fmla="*/ 1326242 h 1384302"/>
              <a:gd name="connsiteX74" fmla="*/ 7847653 w 12188188"/>
              <a:gd name="connsiteY74" fmla="*/ 1170752 h 1384302"/>
              <a:gd name="connsiteX75" fmla="*/ 7961476 w 12188188"/>
              <a:gd name="connsiteY75" fmla="*/ 686495 h 1384302"/>
              <a:gd name="connsiteX76" fmla="*/ 7850194 w 12188188"/>
              <a:gd name="connsiteY76" fmla="*/ 194618 h 1384302"/>
              <a:gd name="connsiteX77" fmla="*/ 7537181 w 12188188"/>
              <a:gd name="connsiteY77" fmla="*/ 51322 h 1384302"/>
              <a:gd name="connsiteX78" fmla="*/ 7252624 w 12188188"/>
              <a:gd name="connsiteY78" fmla="*/ 165653 h 1384302"/>
              <a:gd name="connsiteX79" fmla="*/ 7149979 w 12188188"/>
              <a:gd name="connsiteY79" fmla="*/ 460374 h 1384302"/>
              <a:gd name="connsiteX80" fmla="*/ 7244492 w 12188188"/>
              <a:gd name="connsiteY80" fmla="*/ 737817 h 1384302"/>
              <a:gd name="connsiteX81" fmla="*/ 7470614 w 12188188"/>
              <a:gd name="connsiteY81" fmla="*/ 837413 h 1384302"/>
              <a:gd name="connsiteX82" fmla="*/ 7694195 w 12188188"/>
              <a:gd name="connsiteY82" fmla="*/ 762208 h 1384302"/>
              <a:gd name="connsiteX83" fmla="*/ 7711980 w 12188188"/>
              <a:gd name="connsiteY83" fmla="*/ 748488 h 1384302"/>
              <a:gd name="connsiteX84" fmla="*/ 7736879 w 12188188"/>
              <a:gd name="connsiteY84" fmla="*/ 761700 h 1384302"/>
              <a:gd name="connsiteX85" fmla="*/ 7735355 w 12188188"/>
              <a:gd name="connsiteY85" fmla="*/ 784058 h 1384302"/>
              <a:gd name="connsiteX86" fmla="*/ 7514315 w 12188188"/>
              <a:gd name="connsiteY86" fmla="*/ 1174309 h 1384302"/>
              <a:gd name="connsiteX87" fmla="*/ 7474172 w 12188188"/>
              <a:gd name="connsiteY87" fmla="*/ 1175325 h 1384302"/>
              <a:gd name="connsiteX88" fmla="*/ 7238903 w 12188188"/>
              <a:gd name="connsiteY88" fmla="*/ 1175325 h 1384302"/>
              <a:gd name="connsiteX89" fmla="*/ 7214513 w 12188188"/>
              <a:gd name="connsiteY89" fmla="*/ 1199207 h 1384302"/>
              <a:gd name="connsiteX90" fmla="*/ 7212989 w 12188188"/>
              <a:gd name="connsiteY90" fmla="*/ 1303376 h 1384302"/>
              <a:gd name="connsiteX91" fmla="*/ 7136768 w 12188188"/>
              <a:gd name="connsiteY91" fmla="*/ 1378072 h 1384302"/>
              <a:gd name="connsiteX92" fmla="*/ 6878633 w 12188188"/>
              <a:gd name="connsiteY92" fmla="*/ 1378072 h 1384302"/>
              <a:gd name="connsiteX93" fmla="*/ 6814608 w 12188188"/>
              <a:gd name="connsiteY93" fmla="*/ 1316080 h 1384302"/>
              <a:gd name="connsiteX94" fmla="*/ 6814608 w 12188188"/>
              <a:gd name="connsiteY94" fmla="*/ 1315063 h 1384302"/>
              <a:gd name="connsiteX95" fmla="*/ 6814608 w 12188188"/>
              <a:gd name="connsiteY95" fmla="*/ 1158557 h 1384302"/>
              <a:gd name="connsiteX96" fmla="*/ 6809019 w 12188188"/>
              <a:gd name="connsiteY96" fmla="*/ 1152967 h 1384302"/>
              <a:gd name="connsiteX97" fmla="*/ 6707390 w 12188188"/>
              <a:gd name="connsiteY97" fmla="*/ 1152967 h 1384302"/>
              <a:gd name="connsiteX98" fmla="*/ 6646414 w 12188188"/>
              <a:gd name="connsiteY98" fmla="*/ 1091990 h 1384302"/>
              <a:gd name="connsiteX99" fmla="*/ 6646414 w 12188188"/>
              <a:gd name="connsiteY99" fmla="*/ 97563 h 1384302"/>
              <a:gd name="connsiteX100" fmla="*/ 6622023 w 12188188"/>
              <a:gd name="connsiteY100" fmla="*/ 73172 h 1384302"/>
              <a:gd name="connsiteX101" fmla="*/ 6250066 w 12188188"/>
              <a:gd name="connsiteY101" fmla="*/ 73172 h 1384302"/>
              <a:gd name="connsiteX102" fmla="*/ 6225167 w 12188188"/>
              <a:gd name="connsiteY102" fmla="*/ 98070 h 1384302"/>
              <a:gd name="connsiteX103" fmla="*/ 6225167 w 12188188"/>
              <a:gd name="connsiteY103" fmla="*/ 212910 h 1384302"/>
              <a:gd name="connsiteX104" fmla="*/ 6241427 w 12188188"/>
              <a:gd name="connsiteY104" fmla="*/ 229171 h 1384302"/>
              <a:gd name="connsiteX105" fmla="*/ 6353726 w 12188188"/>
              <a:gd name="connsiteY105" fmla="*/ 229171 h 1384302"/>
              <a:gd name="connsiteX106" fmla="*/ 6414195 w 12188188"/>
              <a:gd name="connsiteY106" fmla="*/ 289639 h 1384302"/>
              <a:gd name="connsiteX107" fmla="*/ 6414195 w 12188188"/>
              <a:gd name="connsiteY107" fmla="*/ 1079287 h 1384302"/>
              <a:gd name="connsiteX108" fmla="*/ 6338990 w 12188188"/>
              <a:gd name="connsiteY108" fmla="*/ 1154491 h 1384302"/>
              <a:gd name="connsiteX109" fmla="*/ 6256672 w 12188188"/>
              <a:gd name="connsiteY109" fmla="*/ 1154491 h 1384302"/>
              <a:gd name="connsiteX110" fmla="*/ 6236346 w 12188188"/>
              <a:gd name="connsiteY110" fmla="*/ 1174817 h 1384302"/>
              <a:gd name="connsiteX111" fmla="*/ 6236346 w 12188188"/>
              <a:gd name="connsiteY111" fmla="*/ 1308966 h 1384302"/>
              <a:gd name="connsiteX112" fmla="*/ 6216021 w 12188188"/>
              <a:gd name="connsiteY112" fmla="*/ 1358763 h 1384302"/>
              <a:gd name="connsiteX113" fmla="*/ 6166731 w 12188188"/>
              <a:gd name="connsiteY113" fmla="*/ 1379088 h 1384302"/>
              <a:gd name="connsiteX114" fmla="*/ 6166223 w 12188188"/>
              <a:gd name="connsiteY114" fmla="*/ 1379088 h 1384302"/>
              <a:gd name="connsiteX115" fmla="*/ 5807986 w 12188188"/>
              <a:gd name="connsiteY115" fmla="*/ 1376040 h 1384302"/>
              <a:gd name="connsiteX116" fmla="*/ 5611336 w 12188188"/>
              <a:gd name="connsiteY116" fmla="*/ 1376040 h 1384302"/>
              <a:gd name="connsiteX117" fmla="*/ 5582372 w 12188188"/>
              <a:gd name="connsiteY117" fmla="*/ 1356222 h 1384302"/>
              <a:gd name="connsiteX118" fmla="*/ 5597616 w 12188188"/>
              <a:gd name="connsiteY118" fmla="*/ 1320145 h 1384302"/>
              <a:gd name="connsiteX119" fmla="*/ 5780545 w 12188188"/>
              <a:gd name="connsiteY119" fmla="*/ 1168211 h 1384302"/>
              <a:gd name="connsiteX120" fmla="*/ 5889796 w 12188188"/>
              <a:gd name="connsiteY120" fmla="*/ 689036 h 1384302"/>
              <a:gd name="connsiteX121" fmla="*/ 5782578 w 12188188"/>
              <a:gd name="connsiteY121" fmla="*/ 212910 h 1384302"/>
              <a:gd name="connsiteX122" fmla="*/ 5472613 w 12188188"/>
              <a:gd name="connsiteY122" fmla="*/ 51831 h 1384302"/>
              <a:gd name="connsiteX123" fmla="*/ 5162650 w 12188188"/>
              <a:gd name="connsiteY123" fmla="*/ 213418 h 1384302"/>
              <a:gd name="connsiteX124" fmla="*/ 5055940 w 12188188"/>
              <a:gd name="connsiteY124" fmla="*/ 688528 h 1384302"/>
              <a:gd name="connsiteX125" fmla="*/ 5165190 w 12188188"/>
              <a:gd name="connsiteY125" fmla="*/ 1167194 h 1384302"/>
              <a:gd name="connsiteX126" fmla="*/ 5356758 w 12188188"/>
              <a:gd name="connsiteY126" fmla="*/ 1312522 h 1384302"/>
              <a:gd name="connsiteX127" fmla="*/ 5376067 w 12188188"/>
              <a:gd name="connsiteY127" fmla="*/ 1338946 h 1384302"/>
              <a:gd name="connsiteX128" fmla="*/ 5347104 w 12188188"/>
              <a:gd name="connsiteY128" fmla="*/ 1368926 h 1384302"/>
              <a:gd name="connsiteX129" fmla="*/ 5346595 w 12188188"/>
              <a:gd name="connsiteY129" fmla="*/ 1368926 h 1384302"/>
              <a:gd name="connsiteX130" fmla="*/ 5120474 w 12188188"/>
              <a:gd name="connsiteY130" fmla="*/ 1365877 h 1384302"/>
              <a:gd name="connsiteX131" fmla="*/ 4869962 w 12188188"/>
              <a:gd name="connsiteY131" fmla="*/ 1362321 h 1384302"/>
              <a:gd name="connsiteX132" fmla="*/ 4804411 w 12188188"/>
              <a:gd name="connsiteY132" fmla="*/ 1296770 h 1384302"/>
              <a:gd name="connsiteX133" fmla="*/ 4803904 w 12188188"/>
              <a:gd name="connsiteY133" fmla="*/ 1278478 h 1384302"/>
              <a:gd name="connsiteX134" fmla="*/ 4805428 w 12188188"/>
              <a:gd name="connsiteY134" fmla="*/ 992904 h 1384302"/>
              <a:gd name="connsiteX135" fmla="*/ 4803904 w 12188188"/>
              <a:gd name="connsiteY135" fmla="*/ 988838 h 1384302"/>
              <a:gd name="connsiteX136" fmla="*/ 4799838 w 12188188"/>
              <a:gd name="connsiteY136" fmla="*/ 987313 h 1384302"/>
              <a:gd name="connsiteX137" fmla="*/ 4660101 w 12188188"/>
              <a:gd name="connsiteY137" fmla="*/ 987313 h 1384302"/>
              <a:gd name="connsiteX138" fmla="*/ 4649938 w 12188188"/>
              <a:gd name="connsiteY138" fmla="*/ 997477 h 1384302"/>
              <a:gd name="connsiteX139" fmla="*/ 4649938 w 12188188"/>
              <a:gd name="connsiteY139" fmla="*/ 1109267 h 1384302"/>
              <a:gd name="connsiteX140" fmla="*/ 4604713 w 12188188"/>
              <a:gd name="connsiteY140" fmla="*/ 1154491 h 1384302"/>
              <a:gd name="connsiteX141" fmla="*/ 4266293 w 12188188"/>
              <a:gd name="connsiteY141" fmla="*/ 1154491 h 1384302"/>
              <a:gd name="connsiteX142" fmla="*/ 4241395 w 12188188"/>
              <a:gd name="connsiteY142" fmla="*/ 1146361 h 1384302"/>
              <a:gd name="connsiteX143" fmla="*/ 4227674 w 12188188"/>
              <a:gd name="connsiteY143" fmla="*/ 1107234 h 1384302"/>
              <a:gd name="connsiteX144" fmla="*/ 4283062 w 12188188"/>
              <a:gd name="connsiteY144" fmla="*/ 979183 h 1384302"/>
              <a:gd name="connsiteX145" fmla="*/ 4522395 w 12188188"/>
              <a:gd name="connsiteY145" fmla="*/ 761700 h 1384302"/>
              <a:gd name="connsiteX146" fmla="*/ 4691097 w 12188188"/>
              <a:gd name="connsiteY146" fmla="*/ 629584 h 1384302"/>
              <a:gd name="connsiteX147" fmla="*/ 4766302 w 12188188"/>
              <a:gd name="connsiteY147" fmla="*/ 521350 h 1384302"/>
              <a:gd name="connsiteX148" fmla="*/ 4795774 w 12188188"/>
              <a:gd name="connsiteY148" fmla="*/ 381613 h 1384302"/>
              <a:gd name="connsiteX149" fmla="*/ 4698719 w 12188188"/>
              <a:gd name="connsiteY149" fmla="*/ 146344 h 1384302"/>
              <a:gd name="connsiteX150" fmla="*/ 4426357 w 12188188"/>
              <a:gd name="connsiteY150" fmla="*/ 50814 h 1384302"/>
              <a:gd name="connsiteX151" fmla="*/ 4229707 w 12188188"/>
              <a:gd name="connsiteY151" fmla="*/ 90957 h 1384302"/>
              <a:gd name="connsiteX152" fmla="*/ 4090478 w 12188188"/>
              <a:gd name="connsiteY152" fmla="*/ 217484 h 1384302"/>
              <a:gd name="connsiteX153" fmla="*/ 4038647 w 12188188"/>
              <a:gd name="connsiteY153" fmla="*/ 456309 h 1384302"/>
              <a:gd name="connsiteX154" fmla="*/ 4043220 w 12188188"/>
              <a:gd name="connsiteY154" fmla="*/ 460882 h 1384302"/>
              <a:gd name="connsiteX155" fmla="*/ 4206841 w 12188188"/>
              <a:gd name="connsiteY155" fmla="*/ 468504 h 1384302"/>
              <a:gd name="connsiteX156" fmla="*/ 4226151 w 12188188"/>
              <a:gd name="connsiteY156" fmla="*/ 451228 h 1384302"/>
              <a:gd name="connsiteX157" fmla="*/ 4269342 w 12188188"/>
              <a:gd name="connsiteY157" fmla="*/ 276428 h 1384302"/>
              <a:gd name="connsiteX158" fmla="*/ 4404507 w 12188188"/>
              <a:gd name="connsiteY158" fmla="*/ 200207 h 1384302"/>
              <a:gd name="connsiteX159" fmla="*/ 4511215 w 12188188"/>
              <a:gd name="connsiteY159" fmla="*/ 246956 h 1384302"/>
              <a:gd name="connsiteX160" fmla="*/ 4552883 w 12188188"/>
              <a:gd name="connsiteY160" fmla="*/ 361795 h 1384302"/>
              <a:gd name="connsiteX161" fmla="*/ 4501053 w 12188188"/>
              <a:gd name="connsiteY161" fmla="*/ 519826 h 1384302"/>
              <a:gd name="connsiteX162" fmla="*/ 4303896 w 12188188"/>
              <a:gd name="connsiteY162" fmla="*/ 722066 h 1384302"/>
              <a:gd name="connsiteX163" fmla="*/ 4133161 w 12188188"/>
              <a:gd name="connsiteY163" fmla="*/ 908552 h 1384302"/>
              <a:gd name="connsiteX164" fmla="*/ 4047285 w 12188188"/>
              <a:gd name="connsiteY164" fmla="*/ 1080303 h 1384302"/>
              <a:gd name="connsiteX165" fmla="*/ 4020863 w 12188188"/>
              <a:gd name="connsiteY165" fmla="*/ 1288132 h 1384302"/>
              <a:gd name="connsiteX166" fmla="*/ 3946674 w 12188188"/>
              <a:gd name="connsiteY166" fmla="*/ 1359271 h 1384302"/>
              <a:gd name="connsiteX167" fmla="*/ 3853177 w 12188188"/>
              <a:gd name="connsiteY167" fmla="*/ 1359271 h 1384302"/>
              <a:gd name="connsiteX168" fmla="*/ 26385 w 12188188"/>
              <a:gd name="connsiteY168" fmla="*/ 1359271 h 1384302"/>
              <a:gd name="connsiteX169" fmla="*/ 470 w 12188188"/>
              <a:gd name="connsiteY169" fmla="*/ 1338946 h 1384302"/>
              <a:gd name="connsiteX170" fmla="*/ 25369 w 12188188"/>
              <a:gd name="connsiteY170" fmla="*/ 1308458 h 1384302"/>
              <a:gd name="connsiteX171" fmla="*/ 3853177 w 12188188"/>
              <a:gd name="connsiteY171" fmla="*/ 1308458 h 1384302"/>
              <a:gd name="connsiteX172" fmla="*/ 3946674 w 12188188"/>
              <a:gd name="connsiteY172" fmla="*/ 1308458 h 1384302"/>
              <a:gd name="connsiteX173" fmla="*/ 3970048 w 12188188"/>
              <a:gd name="connsiteY173" fmla="*/ 1286100 h 1384302"/>
              <a:gd name="connsiteX174" fmla="*/ 3998504 w 12188188"/>
              <a:gd name="connsiteY174" fmla="*/ 1066075 h 1384302"/>
              <a:gd name="connsiteX175" fmla="*/ 4092001 w 12188188"/>
              <a:gd name="connsiteY175" fmla="*/ 879080 h 1384302"/>
              <a:gd name="connsiteX176" fmla="*/ 4269850 w 12188188"/>
              <a:gd name="connsiteY176" fmla="*/ 684463 h 1384302"/>
              <a:gd name="connsiteX177" fmla="*/ 4460402 w 12188188"/>
              <a:gd name="connsiteY177" fmla="*/ 489846 h 1384302"/>
              <a:gd name="connsiteX178" fmla="*/ 4502070 w 12188188"/>
              <a:gd name="connsiteY178" fmla="*/ 361795 h 1384302"/>
              <a:gd name="connsiteX179" fmla="*/ 4473614 w 12188188"/>
              <a:gd name="connsiteY179" fmla="*/ 281509 h 1384302"/>
              <a:gd name="connsiteX180" fmla="*/ 4404507 w 12188188"/>
              <a:gd name="connsiteY180" fmla="*/ 251529 h 1384302"/>
              <a:gd name="connsiteX181" fmla="*/ 4313042 w 12188188"/>
              <a:gd name="connsiteY181" fmla="*/ 302342 h 1384302"/>
              <a:gd name="connsiteX182" fmla="*/ 4276964 w 12188188"/>
              <a:gd name="connsiteY182" fmla="*/ 455801 h 1384302"/>
              <a:gd name="connsiteX183" fmla="*/ 4204808 w 12188188"/>
              <a:gd name="connsiteY183" fmla="*/ 519826 h 1384302"/>
              <a:gd name="connsiteX184" fmla="*/ 4041188 w 12188188"/>
              <a:gd name="connsiteY184" fmla="*/ 512204 h 1384302"/>
              <a:gd name="connsiteX185" fmla="*/ 3988341 w 12188188"/>
              <a:gd name="connsiteY185" fmla="*/ 455801 h 1384302"/>
              <a:gd name="connsiteX186" fmla="*/ 4046777 w 12188188"/>
              <a:gd name="connsiteY186" fmla="*/ 192585 h 1384302"/>
              <a:gd name="connsiteX187" fmla="*/ 4208874 w 12188188"/>
              <a:gd name="connsiteY187" fmla="*/ 45224 h 1384302"/>
              <a:gd name="connsiteX188" fmla="*/ 4426357 w 12188188"/>
              <a:gd name="connsiteY188" fmla="*/ 0 h 1384302"/>
              <a:gd name="connsiteX0" fmla="*/ 4426357 w 12188188"/>
              <a:gd name="connsiteY0" fmla="*/ 0 h 1381408"/>
              <a:gd name="connsiteX1" fmla="*/ 4733272 w 12188188"/>
              <a:gd name="connsiteY1" fmla="*/ 108742 h 1381408"/>
              <a:gd name="connsiteX2" fmla="*/ 4846079 w 12188188"/>
              <a:gd name="connsiteY2" fmla="*/ 380596 h 1381408"/>
              <a:gd name="connsiteX3" fmla="*/ 4812033 w 12188188"/>
              <a:gd name="connsiteY3" fmla="*/ 541677 h 1381408"/>
              <a:gd name="connsiteX4" fmla="*/ 4726159 w 12188188"/>
              <a:gd name="connsiteY4" fmla="*/ 665154 h 1381408"/>
              <a:gd name="connsiteX5" fmla="*/ 4551867 w 12188188"/>
              <a:gd name="connsiteY5" fmla="*/ 802351 h 1381408"/>
              <a:gd name="connsiteX6" fmla="*/ 4326762 w 12188188"/>
              <a:gd name="connsiteY6" fmla="*/ 1005099 h 1381408"/>
              <a:gd name="connsiteX7" fmla="*/ 4281029 w 12188188"/>
              <a:gd name="connsiteY7" fmla="*/ 1103169 h 1381408"/>
              <a:gd name="connsiteX8" fmla="*/ 4599633 w 12188188"/>
              <a:gd name="connsiteY8" fmla="*/ 1103169 h 1381408"/>
              <a:gd name="connsiteX9" fmla="*/ 4599633 w 12188188"/>
              <a:gd name="connsiteY9" fmla="*/ 996968 h 1381408"/>
              <a:gd name="connsiteX10" fmla="*/ 4660609 w 12188188"/>
              <a:gd name="connsiteY10" fmla="*/ 935992 h 1381408"/>
              <a:gd name="connsiteX11" fmla="*/ 4798822 w 12188188"/>
              <a:gd name="connsiteY11" fmla="*/ 935992 h 1381408"/>
              <a:gd name="connsiteX12" fmla="*/ 4831851 w 12188188"/>
              <a:gd name="connsiteY12" fmla="*/ 945647 h 1381408"/>
              <a:gd name="connsiteX13" fmla="*/ 4856750 w 12188188"/>
              <a:gd name="connsiteY13" fmla="*/ 992395 h 1381408"/>
              <a:gd name="connsiteX14" fmla="*/ 4855226 w 12188188"/>
              <a:gd name="connsiteY14" fmla="*/ 1277969 h 1381408"/>
              <a:gd name="connsiteX15" fmla="*/ 4855734 w 12188188"/>
              <a:gd name="connsiteY15" fmla="*/ 1295245 h 1381408"/>
              <a:gd name="connsiteX16" fmla="*/ 4871487 w 12188188"/>
              <a:gd name="connsiteY16" fmla="*/ 1310998 h 1381408"/>
              <a:gd name="connsiteX17" fmla="*/ 5121998 w 12188188"/>
              <a:gd name="connsiteY17" fmla="*/ 1314555 h 1381408"/>
              <a:gd name="connsiteX18" fmla="*/ 5255639 w 12188188"/>
              <a:gd name="connsiteY18" fmla="*/ 1316588 h 1381408"/>
              <a:gd name="connsiteX19" fmla="*/ 5124032 w 12188188"/>
              <a:gd name="connsiteY19" fmla="*/ 1195651 h 1381408"/>
              <a:gd name="connsiteX20" fmla="*/ 5006650 w 12188188"/>
              <a:gd name="connsiteY20" fmla="*/ 689036 h 1381408"/>
              <a:gd name="connsiteX21" fmla="*/ 5120982 w 12188188"/>
              <a:gd name="connsiteY21" fmla="*/ 186487 h 1381408"/>
              <a:gd name="connsiteX22" fmla="*/ 5472613 w 12188188"/>
              <a:gd name="connsiteY22" fmla="*/ 0 h 1381408"/>
              <a:gd name="connsiteX23" fmla="*/ 5825262 w 12188188"/>
              <a:gd name="connsiteY23" fmla="*/ 183946 h 1381408"/>
              <a:gd name="connsiteX24" fmla="*/ 5940101 w 12188188"/>
              <a:gd name="connsiteY24" fmla="*/ 687512 h 1381408"/>
              <a:gd name="connsiteX25" fmla="*/ 5822213 w 12188188"/>
              <a:gd name="connsiteY25" fmla="*/ 1194635 h 1381408"/>
              <a:gd name="connsiteX26" fmla="*/ 5687557 w 12188188"/>
              <a:gd name="connsiteY26" fmla="*/ 1323702 h 1381408"/>
              <a:gd name="connsiteX27" fmla="*/ 5807986 w 12188188"/>
              <a:gd name="connsiteY27" fmla="*/ 1323702 h 1381408"/>
              <a:gd name="connsiteX28" fmla="*/ 6166223 w 12188188"/>
              <a:gd name="connsiteY28" fmla="*/ 1326750 h 1381408"/>
              <a:gd name="connsiteX29" fmla="*/ 6179942 w 12188188"/>
              <a:gd name="connsiteY29" fmla="*/ 1321161 h 1381408"/>
              <a:gd name="connsiteX30" fmla="*/ 6185533 w 12188188"/>
              <a:gd name="connsiteY30" fmla="*/ 1307441 h 1381408"/>
              <a:gd name="connsiteX31" fmla="*/ 6185533 w 12188188"/>
              <a:gd name="connsiteY31" fmla="*/ 1173801 h 1381408"/>
              <a:gd name="connsiteX32" fmla="*/ 6256672 w 12188188"/>
              <a:gd name="connsiteY32" fmla="*/ 1102661 h 1381408"/>
              <a:gd name="connsiteX33" fmla="*/ 6338990 w 12188188"/>
              <a:gd name="connsiteY33" fmla="*/ 1102661 h 1381408"/>
              <a:gd name="connsiteX34" fmla="*/ 6363381 w 12188188"/>
              <a:gd name="connsiteY34" fmla="*/ 1078270 h 1381408"/>
              <a:gd name="connsiteX35" fmla="*/ 6363381 w 12188188"/>
              <a:gd name="connsiteY35" fmla="*/ 289131 h 1381408"/>
              <a:gd name="connsiteX36" fmla="*/ 6353726 w 12188188"/>
              <a:gd name="connsiteY36" fmla="*/ 279476 h 1381408"/>
              <a:gd name="connsiteX37" fmla="*/ 6241427 w 12188188"/>
              <a:gd name="connsiteY37" fmla="*/ 279476 h 1381408"/>
              <a:gd name="connsiteX38" fmla="*/ 6174353 w 12188188"/>
              <a:gd name="connsiteY38" fmla="*/ 212402 h 1381408"/>
              <a:gd name="connsiteX39" fmla="*/ 6174353 w 12188188"/>
              <a:gd name="connsiteY39" fmla="*/ 97563 h 1381408"/>
              <a:gd name="connsiteX40" fmla="*/ 6250066 w 12188188"/>
              <a:gd name="connsiteY40" fmla="*/ 21850 h 1381408"/>
              <a:gd name="connsiteX41" fmla="*/ 6622023 w 12188188"/>
              <a:gd name="connsiteY41" fmla="*/ 21850 h 1381408"/>
              <a:gd name="connsiteX42" fmla="*/ 6697227 w 12188188"/>
              <a:gd name="connsiteY42" fmla="*/ 97055 h 1381408"/>
              <a:gd name="connsiteX43" fmla="*/ 6697227 w 12188188"/>
              <a:gd name="connsiteY43" fmla="*/ 1092498 h 1381408"/>
              <a:gd name="connsiteX44" fmla="*/ 6707390 w 12188188"/>
              <a:gd name="connsiteY44" fmla="*/ 1102661 h 1381408"/>
              <a:gd name="connsiteX45" fmla="*/ 6809526 w 12188188"/>
              <a:gd name="connsiteY45" fmla="*/ 1102661 h 1381408"/>
              <a:gd name="connsiteX46" fmla="*/ 6865930 w 12188188"/>
              <a:gd name="connsiteY46" fmla="*/ 1159065 h 1381408"/>
              <a:gd name="connsiteX47" fmla="*/ 6865930 w 12188188"/>
              <a:gd name="connsiteY47" fmla="*/ 1315063 h 1381408"/>
              <a:gd name="connsiteX48" fmla="*/ 6879141 w 12188188"/>
              <a:gd name="connsiteY48" fmla="*/ 1327258 h 1381408"/>
              <a:gd name="connsiteX49" fmla="*/ 7137276 w 12188188"/>
              <a:gd name="connsiteY49" fmla="*/ 1327258 h 1381408"/>
              <a:gd name="connsiteX50" fmla="*/ 7162682 w 12188188"/>
              <a:gd name="connsiteY50" fmla="*/ 1302359 h 1381408"/>
              <a:gd name="connsiteX51" fmla="*/ 7164207 w 12188188"/>
              <a:gd name="connsiteY51" fmla="*/ 1198191 h 1381408"/>
              <a:gd name="connsiteX52" fmla="*/ 7239411 w 12188188"/>
              <a:gd name="connsiteY52" fmla="*/ 1124003 h 1381408"/>
              <a:gd name="connsiteX53" fmla="*/ 7474680 w 12188188"/>
              <a:gd name="connsiteY53" fmla="*/ 1124003 h 1381408"/>
              <a:gd name="connsiteX54" fmla="*/ 7514823 w 12188188"/>
              <a:gd name="connsiteY54" fmla="*/ 1122987 h 1381408"/>
              <a:gd name="connsiteX55" fmla="*/ 7680984 w 12188188"/>
              <a:gd name="connsiteY55" fmla="*/ 833348 h 1381408"/>
              <a:gd name="connsiteX56" fmla="*/ 7471123 w 12188188"/>
              <a:gd name="connsiteY56" fmla="*/ 888227 h 1381408"/>
              <a:gd name="connsiteX57" fmla="*/ 7207907 w 12188188"/>
              <a:gd name="connsiteY57" fmla="*/ 772371 h 1381408"/>
              <a:gd name="connsiteX58" fmla="*/ 7099674 w 12188188"/>
              <a:gd name="connsiteY58" fmla="*/ 460374 h 1381408"/>
              <a:gd name="connsiteX59" fmla="*/ 7215021 w 12188188"/>
              <a:gd name="connsiteY59" fmla="*/ 131608 h 1381408"/>
              <a:gd name="connsiteX60" fmla="*/ 7537181 w 12188188"/>
              <a:gd name="connsiteY60" fmla="*/ 0 h 1381408"/>
              <a:gd name="connsiteX61" fmla="*/ 7890337 w 12188188"/>
              <a:gd name="connsiteY61" fmla="*/ 163113 h 1381408"/>
              <a:gd name="connsiteX62" fmla="*/ 8012290 w 12188188"/>
              <a:gd name="connsiteY62" fmla="*/ 685987 h 1381408"/>
              <a:gd name="connsiteX63" fmla="*/ 7743993 w 12188188"/>
              <a:gd name="connsiteY63" fmla="*/ 1326750 h 1381408"/>
              <a:gd name="connsiteX64" fmla="*/ 7897959 w 12188188"/>
              <a:gd name="connsiteY64" fmla="*/ 1327258 h 1381408"/>
              <a:gd name="connsiteX65" fmla="*/ 9682596 w 12188188"/>
              <a:gd name="connsiteY65" fmla="*/ 1327258 h 1381408"/>
              <a:gd name="connsiteX66" fmla="*/ 9815705 w 12188188"/>
              <a:gd name="connsiteY66" fmla="*/ 1327726 h 1381408"/>
              <a:gd name="connsiteX67" fmla="*/ 12188188 w 12188188"/>
              <a:gd name="connsiteY67" fmla="*/ 1327727 h 1381408"/>
              <a:gd name="connsiteX68" fmla="*/ 12188188 w 12188188"/>
              <a:gd name="connsiteY68" fmla="*/ 1381408 h 1381408"/>
              <a:gd name="connsiteX69" fmla="*/ 9879366 w 12188188"/>
              <a:gd name="connsiteY69" fmla="*/ 1381408 h 1381408"/>
              <a:gd name="connsiteX70" fmla="*/ 9563956 w 12188188"/>
              <a:gd name="connsiteY70" fmla="*/ 1380966 h 1381408"/>
              <a:gd name="connsiteX71" fmla="*/ 7897959 w 12188188"/>
              <a:gd name="connsiteY71" fmla="*/ 1378072 h 1381408"/>
              <a:gd name="connsiteX72" fmla="*/ 7533624 w 12188188"/>
              <a:gd name="connsiteY72" fmla="*/ 1376548 h 1381408"/>
              <a:gd name="connsiteX73" fmla="*/ 7533624 w 12188188"/>
              <a:gd name="connsiteY73" fmla="*/ 1326242 h 1381408"/>
              <a:gd name="connsiteX74" fmla="*/ 7847653 w 12188188"/>
              <a:gd name="connsiteY74" fmla="*/ 1170752 h 1381408"/>
              <a:gd name="connsiteX75" fmla="*/ 7961476 w 12188188"/>
              <a:gd name="connsiteY75" fmla="*/ 686495 h 1381408"/>
              <a:gd name="connsiteX76" fmla="*/ 7850194 w 12188188"/>
              <a:gd name="connsiteY76" fmla="*/ 194618 h 1381408"/>
              <a:gd name="connsiteX77" fmla="*/ 7537181 w 12188188"/>
              <a:gd name="connsiteY77" fmla="*/ 51322 h 1381408"/>
              <a:gd name="connsiteX78" fmla="*/ 7252624 w 12188188"/>
              <a:gd name="connsiteY78" fmla="*/ 165653 h 1381408"/>
              <a:gd name="connsiteX79" fmla="*/ 7149979 w 12188188"/>
              <a:gd name="connsiteY79" fmla="*/ 460374 h 1381408"/>
              <a:gd name="connsiteX80" fmla="*/ 7244492 w 12188188"/>
              <a:gd name="connsiteY80" fmla="*/ 737817 h 1381408"/>
              <a:gd name="connsiteX81" fmla="*/ 7470614 w 12188188"/>
              <a:gd name="connsiteY81" fmla="*/ 837413 h 1381408"/>
              <a:gd name="connsiteX82" fmla="*/ 7694195 w 12188188"/>
              <a:gd name="connsiteY82" fmla="*/ 762208 h 1381408"/>
              <a:gd name="connsiteX83" fmla="*/ 7711980 w 12188188"/>
              <a:gd name="connsiteY83" fmla="*/ 748488 h 1381408"/>
              <a:gd name="connsiteX84" fmla="*/ 7736879 w 12188188"/>
              <a:gd name="connsiteY84" fmla="*/ 761700 h 1381408"/>
              <a:gd name="connsiteX85" fmla="*/ 7735355 w 12188188"/>
              <a:gd name="connsiteY85" fmla="*/ 784058 h 1381408"/>
              <a:gd name="connsiteX86" fmla="*/ 7514315 w 12188188"/>
              <a:gd name="connsiteY86" fmla="*/ 1174309 h 1381408"/>
              <a:gd name="connsiteX87" fmla="*/ 7474172 w 12188188"/>
              <a:gd name="connsiteY87" fmla="*/ 1175325 h 1381408"/>
              <a:gd name="connsiteX88" fmla="*/ 7238903 w 12188188"/>
              <a:gd name="connsiteY88" fmla="*/ 1175325 h 1381408"/>
              <a:gd name="connsiteX89" fmla="*/ 7214513 w 12188188"/>
              <a:gd name="connsiteY89" fmla="*/ 1199207 h 1381408"/>
              <a:gd name="connsiteX90" fmla="*/ 7212989 w 12188188"/>
              <a:gd name="connsiteY90" fmla="*/ 1303376 h 1381408"/>
              <a:gd name="connsiteX91" fmla="*/ 7136768 w 12188188"/>
              <a:gd name="connsiteY91" fmla="*/ 1378072 h 1381408"/>
              <a:gd name="connsiteX92" fmla="*/ 6878633 w 12188188"/>
              <a:gd name="connsiteY92" fmla="*/ 1378072 h 1381408"/>
              <a:gd name="connsiteX93" fmla="*/ 6814608 w 12188188"/>
              <a:gd name="connsiteY93" fmla="*/ 1316080 h 1381408"/>
              <a:gd name="connsiteX94" fmla="*/ 6814608 w 12188188"/>
              <a:gd name="connsiteY94" fmla="*/ 1315063 h 1381408"/>
              <a:gd name="connsiteX95" fmla="*/ 6814608 w 12188188"/>
              <a:gd name="connsiteY95" fmla="*/ 1158557 h 1381408"/>
              <a:gd name="connsiteX96" fmla="*/ 6809019 w 12188188"/>
              <a:gd name="connsiteY96" fmla="*/ 1152967 h 1381408"/>
              <a:gd name="connsiteX97" fmla="*/ 6707390 w 12188188"/>
              <a:gd name="connsiteY97" fmla="*/ 1152967 h 1381408"/>
              <a:gd name="connsiteX98" fmla="*/ 6646414 w 12188188"/>
              <a:gd name="connsiteY98" fmla="*/ 1091990 h 1381408"/>
              <a:gd name="connsiteX99" fmla="*/ 6646414 w 12188188"/>
              <a:gd name="connsiteY99" fmla="*/ 97563 h 1381408"/>
              <a:gd name="connsiteX100" fmla="*/ 6622023 w 12188188"/>
              <a:gd name="connsiteY100" fmla="*/ 73172 h 1381408"/>
              <a:gd name="connsiteX101" fmla="*/ 6250066 w 12188188"/>
              <a:gd name="connsiteY101" fmla="*/ 73172 h 1381408"/>
              <a:gd name="connsiteX102" fmla="*/ 6225167 w 12188188"/>
              <a:gd name="connsiteY102" fmla="*/ 98070 h 1381408"/>
              <a:gd name="connsiteX103" fmla="*/ 6225167 w 12188188"/>
              <a:gd name="connsiteY103" fmla="*/ 212910 h 1381408"/>
              <a:gd name="connsiteX104" fmla="*/ 6241427 w 12188188"/>
              <a:gd name="connsiteY104" fmla="*/ 229171 h 1381408"/>
              <a:gd name="connsiteX105" fmla="*/ 6353726 w 12188188"/>
              <a:gd name="connsiteY105" fmla="*/ 229171 h 1381408"/>
              <a:gd name="connsiteX106" fmla="*/ 6414195 w 12188188"/>
              <a:gd name="connsiteY106" fmla="*/ 289639 h 1381408"/>
              <a:gd name="connsiteX107" fmla="*/ 6414195 w 12188188"/>
              <a:gd name="connsiteY107" fmla="*/ 1079287 h 1381408"/>
              <a:gd name="connsiteX108" fmla="*/ 6338990 w 12188188"/>
              <a:gd name="connsiteY108" fmla="*/ 1154491 h 1381408"/>
              <a:gd name="connsiteX109" fmla="*/ 6256672 w 12188188"/>
              <a:gd name="connsiteY109" fmla="*/ 1154491 h 1381408"/>
              <a:gd name="connsiteX110" fmla="*/ 6236346 w 12188188"/>
              <a:gd name="connsiteY110" fmla="*/ 1174817 h 1381408"/>
              <a:gd name="connsiteX111" fmla="*/ 6236346 w 12188188"/>
              <a:gd name="connsiteY111" fmla="*/ 1308966 h 1381408"/>
              <a:gd name="connsiteX112" fmla="*/ 6216021 w 12188188"/>
              <a:gd name="connsiteY112" fmla="*/ 1358763 h 1381408"/>
              <a:gd name="connsiteX113" fmla="*/ 6166731 w 12188188"/>
              <a:gd name="connsiteY113" fmla="*/ 1379088 h 1381408"/>
              <a:gd name="connsiteX114" fmla="*/ 6166223 w 12188188"/>
              <a:gd name="connsiteY114" fmla="*/ 1379088 h 1381408"/>
              <a:gd name="connsiteX115" fmla="*/ 5807986 w 12188188"/>
              <a:gd name="connsiteY115" fmla="*/ 1376040 h 1381408"/>
              <a:gd name="connsiteX116" fmla="*/ 5611336 w 12188188"/>
              <a:gd name="connsiteY116" fmla="*/ 1376040 h 1381408"/>
              <a:gd name="connsiteX117" fmla="*/ 5582372 w 12188188"/>
              <a:gd name="connsiteY117" fmla="*/ 1356222 h 1381408"/>
              <a:gd name="connsiteX118" fmla="*/ 5597616 w 12188188"/>
              <a:gd name="connsiteY118" fmla="*/ 1320145 h 1381408"/>
              <a:gd name="connsiteX119" fmla="*/ 5780545 w 12188188"/>
              <a:gd name="connsiteY119" fmla="*/ 1168211 h 1381408"/>
              <a:gd name="connsiteX120" fmla="*/ 5889796 w 12188188"/>
              <a:gd name="connsiteY120" fmla="*/ 689036 h 1381408"/>
              <a:gd name="connsiteX121" fmla="*/ 5782578 w 12188188"/>
              <a:gd name="connsiteY121" fmla="*/ 212910 h 1381408"/>
              <a:gd name="connsiteX122" fmla="*/ 5472613 w 12188188"/>
              <a:gd name="connsiteY122" fmla="*/ 51831 h 1381408"/>
              <a:gd name="connsiteX123" fmla="*/ 5162650 w 12188188"/>
              <a:gd name="connsiteY123" fmla="*/ 213418 h 1381408"/>
              <a:gd name="connsiteX124" fmla="*/ 5055940 w 12188188"/>
              <a:gd name="connsiteY124" fmla="*/ 688528 h 1381408"/>
              <a:gd name="connsiteX125" fmla="*/ 5165190 w 12188188"/>
              <a:gd name="connsiteY125" fmla="*/ 1167194 h 1381408"/>
              <a:gd name="connsiteX126" fmla="*/ 5356758 w 12188188"/>
              <a:gd name="connsiteY126" fmla="*/ 1312522 h 1381408"/>
              <a:gd name="connsiteX127" fmla="*/ 5376067 w 12188188"/>
              <a:gd name="connsiteY127" fmla="*/ 1338946 h 1381408"/>
              <a:gd name="connsiteX128" fmla="*/ 5347104 w 12188188"/>
              <a:gd name="connsiteY128" fmla="*/ 1368926 h 1381408"/>
              <a:gd name="connsiteX129" fmla="*/ 5346595 w 12188188"/>
              <a:gd name="connsiteY129" fmla="*/ 1368926 h 1381408"/>
              <a:gd name="connsiteX130" fmla="*/ 5120474 w 12188188"/>
              <a:gd name="connsiteY130" fmla="*/ 1365877 h 1381408"/>
              <a:gd name="connsiteX131" fmla="*/ 4869962 w 12188188"/>
              <a:gd name="connsiteY131" fmla="*/ 1362321 h 1381408"/>
              <a:gd name="connsiteX132" fmla="*/ 4804411 w 12188188"/>
              <a:gd name="connsiteY132" fmla="*/ 1296770 h 1381408"/>
              <a:gd name="connsiteX133" fmla="*/ 4803904 w 12188188"/>
              <a:gd name="connsiteY133" fmla="*/ 1278478 h 1381408"/>
              <a:gd name="connsiteX134" fmla="*/ 4805428 w 12188188"/>
              <a:gd name="connsiteY134" fmla="*/ 992904 h 1381408"/>
              <a:gd name="connsiteX135" fmla="*/ 4803904 w 12188188"/>
              <a:gd name="connsiteY135" fmla="*/ 988838 h 1381408"/>
              <a:gd name="connsiteX136" fmla="*/ 4799838 w 12188188"/>
              <a:gd name="connsiteY136" fmla="*/ 987313 h 1381408"/>
              <a:gd name="connsiteX137" fmla="*/ 4660101 w 12188188"/>
              <a:gd name="connsiteY137" fmla="*/ 987313 h 1381408"/>
              <a:gd name="connsiteX138" fmla="*/ 4649938 w 12188188"/>
              <a:gd name="connsiteY138" fmla="*/ 997477 h 1381408"/>
              <a:gd name="connsiteX139" fmla="*/ 4649938 w 12188188"/>
              <a:gd name="connsiteY139" fmla="*/ 1109267 h 1381408"/>
              <a:gd name="connsiteX140" fmla="*/ 4604713 w 12188188"/>
              <a:gd name="connsiteY140" fmla="*/ 1154491 h 1381408"/>
              <a:gd name="connsiteX141" fmla="*/ 4266293 w 12188188"/>
              <a:gd name="connsiteY141" fmla="*/ 1154491 h 1381408"/>
              <a:gd name="connsiteX142" fmla="*/ 4241395 w 12188188"/>
              <a:gd name="connsiteY142" fmla="*/ 1146361 h 1381408"/>
              <a:gd name="connsiteX143" fmla="*/ 4227674 w 12188188"/>
              <a:gd name="connsiteY143" fmla="*/ 1107234 h 1381408"/>
              <a:gd name="connsiteX144" fmla="*/ 4283062 w 12188188"/>
              <a:gd name="connsiteY144" fmla="*/ 979183 h 1381408"/>
              <a:gd name="connsiteX145" fmla="*/ 4522395 w 12188188"/>
              <a:gd name="connsiteY145" fmla="*/ 761700 h 1381408"/>
              <a:gd name="connsiteX146" fmla="*/ 4691097 w 12188188"/>
              <a:gd name="connsiteY146" fmla="*/ 629584 h 1381408"/>
              <a:gd name="connsiteX147" fmla="*/ 4766302 w 12188188"/>
              <a:gd name="connsiteY147" fmla="*/ 521350 h 1381408"/>
              <a:gd name="connsiteX148" fmla="*/ 4795774 w 12188188"/>
              <a:gd name="connsiteY148" fmla="*/ 381613 h 1381408"/>
              <a:gd name="connsiteX149" fmla="*/ 4698719 w 12188188"/>
              <a:gd name="connsiteY149" fmla="*/ 146344 h 1381408"/>
              <a:gd name="connsiteX150" fmla="*/ 4426357 w 12188188"/>
              <a:gd name="connsiteY150" fmla="*/ 50814 h 1381408"/>
              <a:gd name="connsiteX151" fmla="*/ 4229707 w 12188188"/>
              <a:gd name="connsiteY151" fmla="*/ 90957 h 1381408"/>
              <a:gd name="connsiteX152" fmla="*/ 4090478 w 12188188"/>
              <a:gd name="connsiteY152" fmla="*/ 217484 h 1381408"/>
              <a:gd name="connsiteX153" fmla="*/ 4038647 w 12188188"/>
              <a:gd name="connsiteY153" fmla="*/ 456309 h 1381408"/>
              <a:gd name="connsiteX154" fmla="*/ 4043220 w 12188188"/>
              <a:gd name="connsiteY154" fmla="*/ 460882 h 1381408"/>
              <a:gd name="connsiteX155" fmla="*/ 4206841 w 12188188"/>
              <a:gd name="connsiteY155" fmla="*/ 468504 h 1381408"/>
              <a:gd name="connsiteX156" fmla="*/ 4226151 w 12188188"/>
              <a:gd name="connsiteY156" fmla="*/ 451228 h 1381408"/>
              <a:gd name="connsiteX157" fmla="*/ 4269342 w 12188188"/>
              <a:gd name="connsiteY157" fmla="*/ 276428 h 1381408"/>
              <a:gd name="connsiteX158" fmla="*/ 4404507 w 12188188"/>
              <a:gd name="connsiteY158" fmla="*/ 200207 h 1381408"/>
              <a:gd name="connsiteX159" fmla="*/ 4511215 w 12188188"/>
              <a:gd name="connsiteY159" fmla="*/ 246956 h 1381408"/>
              <a:gd name="connsiteX160" fmla="*/ 4552883 w 12188188"/>
              <a:gd name="connsiteY160" fmla="*/ 361795 h 1381408"/>
              <a:gd name="connsiteX161" fmla="*/ 4501053 w 12188188"/>
              <a:gd name="connsiteY161" fmla="*/ 519826 h 1381408"/>
              <a:gd name="connsiteX162" fmla="*/ 4303896 w 12188188"/>
              <a:gd name="connsiteY162" fmla="*/ 722066 h 1381408"/>
              <a:gd name="connsiteX163" fmla="*/ 4133161 w 12188188"/>
              <a:gd name="connsiteY163" fmla="*/ 908552 h 1381408"/>
              <a:gd name="connsiteX164" fmla="*/ 4047285 w 12188188"/>
              <a:gd name="connsiteY164" fmla="*/ 1080303 h 1381408"/>
              <a:gd name="connsiteX165" fmla="*/ 4020863 w 12188188"/>
              <a:gd name="connsiteY165" fmla="*/ 1288132 h 1381408"/>
              <a:gd name="connsiteX166" fmla="*/ 3946674 w 12188188"/>
              <a:gd name="connsiteY166" fmla="*/ 1359271 h 1381408"/>
              <a:gd name="connsiteX167" fmla="*/ 3853177 w 12188188"/>
              <a:gd name="connsiteY167" fmla="*/ 1359271 h 1381408"/>
              <a:gd name="connsiteX168" fmla="*/ 26385 w 12188188"/>
              <a:gd name="connsiteY168" fmla="*/ 1359271 h 1381408"/>
              <a:gd name="connsiteX169" fmla="*/ 470 w 12188188"/>
              <a:gd name="connsiteY169" fmla="*/ 1338946 h 1381408"/>
              <a:gd name="connsiteX170" fmla="*/ 25369 w 12188188"/>
              <a:gd name="connsiteY170" fmla="*/ 1308458 h 1381408"/>
              <a:gd name="connsiteX171" fmla="*/ 3853177 w 12188188"/>
              <a:gd name="connsiteY171" fmla="*/ 1308458 h 1381408"/>
              <a:gd name="connsiteX172" fmla="*/ 3946674 w 12188188"/>
              <a:gd name="connsiteY172" fmla="*/ 1308458 h 1381408"/>
              <a:gd name="connsiteX173" fmla="*/ 3970048 w 12188188"/>
              <a:gd name="connsiteY173" fmla="*/ 1286100 h 1381408"/>
              <a:gd name="connsiteX174" fmla="*/ 3998504 w 12188188"/>
              <a:gd name="connsiteY174" fmla="*/ 1066075 h 1381408"/>
              <a:gd name="connsiteX175" fmla="*/ 4092001 w 12188188"/>
              <a:gd name="connsiteY175" fmla="*/ 879080 h 1381408"/>
              <a:gd name="connsiteX176" fmla="*/ 4269850 w 12188188"/>
              <a:gd name="connsiteY176" fmla="*/ 684463 h 1381408"/>
              <a:gd name="connsiteX177" fmla="*/ 4460402 w 12188188"/>
              <a:gd name="connsiteY177" fmla="*/ 489846 h 1381408"/>
              <a:gd name="connsiteX178" fmla="*/ 4502070 w 12188188"/>
              <a:gd name="connsiteY178" fmla="*/ 361795 h 1381408"/>
              <a:gd name="connsiteX179" fmla="*/ 4473614 w 12188188"/>
              <a:gd name="connsiteY179" fmla="*/ 281509 h 1381408"/>
              <a:gd name="connsiteX180" fmla="*/ 4404507 w 12188188"/>
              <a:gd name="connsiteY180" fmla="*/ 251529 h 1381408"/>
              <a:gd name="connsiteX181" fmla="*/ 4313042 w 12188188"/>
              <a:gd name="connsiteY181" fmla="*/ 302342 h 1381408"/>
              <a:gd name="connsiteX182" fmla="*/ 4276964 w 12188188"/>
              <a:gd name="connsiteY182" fmla="*/ 455801 h 1381408"/>
              <a:gd name="connsiteX183" fmla="*/ 4204808 w 12188188"/>
              <a:gd name="connsiteY183" fmla="*/ 519826 h 1381408"/>
              <a:gd name="connsiteX184" fmla="*/ 4041188 w 12188188"/>
              <a:gd name="connsiteY184" fmla="*/ 512204 h 1381408"/>
              <a:gd name="connsiteX185" fmla="*/ 3988341 w 12188188"/>
              <a:gd name="connsiteY185" fmla="*/ 455801 h 1381408"/>
              <a:gd name="connsiteX186" fmla="*/ 4046777 w 12188188"/>
              <a:gd name="connsiteY186" fmla="*/ 192585 h 1381408"/>
              <a:gd name="connsiteX187" fmla="*/ 4208874 w 12188188"/>
              <a:gd name="connsiteY187" fmla="*/ 45224 h 1381408"/>
              <a:gd name="connsiteX188" fmla="*/ 4426357 w 12188188"/>
              <a:gd name="connsiteY188" fmla="*/ 0 h 138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12188188" h="1381408">
                <a:moveTo>
                  <a:pt x="4426357" y="0"/>
                </a:moveTo>
                <a:cubicBezTo>
                  <a:pt x="4555424" y="0"/>
                  <a:pt x="4658577" y="36586"/>
                  <a:pt x="4733272" y="108742"/>
                </a:cubicBezTo>
                <a:cubicBezTo>
                  <a:pt x="4807969" y="181405"/>
                  <a:pt x="4846079" y="272870"/>
                  <a:pt x="4846079" y="380596"/>
                </a:cubicBezTo>
                <a:cubicBezTo>
                  <a:pt x="4846079" y="438524"/>
                  <a:pt x="4834393" y="492387"/>
                  <a:pt x="4812033" y="541677"/>
                </a:cubicBezTo>
                <a:cubicBezTo>
                  <a:pt x="4789675" y="590457"/>
                  <a:pt x="4760712" y="631617"/>
                  <a:pt x="4726159" y="665154"/>
                </a:cubicBezTo>
                <a:cubicBezTo>
                  <a:pt x="4692621" y="697675"/>
                  <a:pt x="4635710" y="742391"/>
                  <a:pt x="4551867" y="802351"/>
                </a:cubicBezTo>
                <a:cubicBezTo>
                  <a:pt x="4431946" y="888227"/>
                  <a:pt x="4356233" y="956317"/>
                  <a:pt x="4326762" y="1005099"/>
                </a:cubicBezTo>
                <a:cubicBezTo>
                  <a:pt x="4304912" y="1041176"/>
                  <a:pt x="4289667" y="1074206"/>
                  <a:pt x="4281029" y="1103169"/>
                </a:cubicBezTo>
                <a:lnTo>
                  <a:pt x="4599633" y="1103169"/>
                </a:lnTo>
                <a:lnTo>
                  <a:pt x="4599633" y="996968"/>
                </a:lnTo>
                <a:cubicBezTo>
                  <a:pt x="4599633" y="963432"/>
                  <a:pt x="4627071" y="935992"/>
                  <a:pt x="4660609" y="935992"/>
                </a:cubicBezTo>
                <a:lnTo>
                  <a:pt x="4798822" y="935992"/>
                </a:lnTo>
                <a:cubicBezTo>
                  <a:pt x="4810510" y="935992"/>
                  <a:pt x="4822197" y="939041"/>
                  <a:pt x="4831851" y="945647"/>
                </a:cubicBezTo>
                <a:cubicBezTo>
                  <a:pt x="4847604" y="956825"/>
                  <a:pt x="4856750" y="974102"/>
                  <a:pt x="4856750" y="992395"/>
                </a:cubicBezTo>
                <a:lnTo>
                  <a:pt x="4855226" y="1277969"/>
                </a:lnTo>
                <a:cubicBezTo>
                  <a:pt x="4855395" y="1283728"/>
                  <a:pt x="4855565" y="1289486"/>
                  <a:pt x="4855734" y="1295245"/>
                </a:cubicBezTo>
                <a:cubicBezTo>
                  <a:pt x="4855734" y="1303884"/>
                  <a:pt x="4862848" y="1310490"/>
                  <a:pt x="4871487" y="1310998"/>
                </a:cubicBezTo>
                <a:lnTo>
                  <a:pt x="5121998" y="1314555"/>
                </a:lnTo>
                <a:lnTo>
                  <a:pt x="5255639" y="1316588"/>
                </a:lnTo>
                <a:cubicBezTo>
                  <a:pt x="5206349" y="1286100"/>
                  <a:pt x="5156552" y="1244432"/>
                  <a:pt x="5124032" y="1195651"/>
                </a:cubicBezTo>
                <a:cubicBezTo>
                  <a:pt x="5045778" y="1078270"/>
                  <a:pt x="5006650" y="907536"/>
                  <a:pt x="5006650" y="689036"/>
                </a:cubicBezTo>
                <a:cubicBezTo>
                  <a:pt x="5006650" y="474601"/>
                  <a:pt x="5045270" y="305900"/>
                  <a:pt x="5120982" y="186487"/>
                </a:cubicBezTo>
                <a:cubicBezTo>
                  <a:pt x="5198219" y="62501"/>
                  <a:pt x="5316616" y="0"/>
                  <a:pt x="5472613" y="0"/>
                </a:cubicBezTo>
                <a:cubicBezTo>
                  <a:pt x="5628105" y="0"/>
                  <a:pt x="5746501" y="61993"/>
                  <a:pt x="5825262" y="183946"/>
                </a:cubicBezTo>
                <a:cubicBezTo>
                  <a:pt x="5901483" y="302851"/>
                  <a:pt x="5940101" y="472061"/>
                  <a:pt x="5940101" y="687512"/>
                </a:cubicBezTo>
                <a:cubicBezTo>
                  <a:pt x="5940101" y="907028"/>
                  <a:pt x="5900466" y="1077254"/>
                  <a:pt x="5822213" y="1194635"/>
                </a:cubicBezTo>
                <a:cubicBezTo>
                  <a:pt x="5791217" y="1241384"/>
                  <a:pt x="5738370" y="1288640"/>
                  <a:pt x="5687557" y="1323702"/>
                </a:cubicBezTo>
                <a:lnTo>
                  <a:pt x="5807986" y="1323702"/>
                </a:lnTo>
                <a:lnTo>
                  <a:pt x="6166223" y="1326750"/>
                </a:lnTo>
                <a:cubicBezTo>
                  <a:pt x="6171304" y="1326750"/>
                  <a:pt x="6175878" y="1324718"/>
                  <a:pt x="6179942" y="1321161"/>
                </a:cubicBezTo>
                <a:cubicBezTo>
                  <a:pt x="6183500" y="1317604"/>
                  <a:pt x="6185533" y="1313031"/>
                  <a:pt x="6185533" y="1307441"/>
                </a:cubicBezTo>
                <a:lnTo>
                  <a:pt x="6185533" y="1173801"/>
                </a:lnTo>
                <a:cubicBezTo>
                  <a:pt x="6185533" y="1134674"/>
                  <a:pt x="6217037" y="1102661"/>
                  <a:pt x="6256672" y="1102661"/>
                </a:cubicBezTo>
                <a:lnTo>
                  <a:pt x="6338990" y="1102661"/>
                </a:lnTo>
                <a:cubicBezTo>
                  <a:pt x="6352201" y="1102661"/>
                  <a:pt x="6363381" y="1091990"/>
                  <a:pt x="6363381" y="1078270"/>
                </a:cubicBezTo>
                <a:lnTo>
                  <a:pt x="6363381" y="289131"/>
                </a:lnTo>
                <a:cubicBezTo>
                  <a:pt x="6363381" y="283542"/>
                  <a:pt x="6358808" y="279476"/>
                  <a:pt x="6353726" y="279476"/>
                </a:cubicBezTo>
                <a:lnTo>
                  <a:pt x="6241427" y="279476"/>
                </a:lnTo>
                <a:cubicBezTo>
                  <a:pt x="6204333" y="279476"/>
                  <a:pt x="6174353" y="249496"/>
                  <a:pt x="6174353" y="212402"/>
                </a:cubicBezTo>
                <a:lnTo>
                  <a:pt x="6174353" y="97563"/>
                </a:lnTo>
                <a:cubicBezTo>
                  <a:pt x="6174353" y="55895"/>
                  <a:pt x="6208399" y="21850"/>
                  <a:pt x="6250066" y="21850"/>
                </a:cubicBezTo>
                <a:lnTo>
                  <a:pt x="6622023" y="21850"/>
                </a:lnTo>
                <a:cubicBezTo>
                  <a:pt x="6663691" y="21850"/>
                  <a:pt x="6697227" y="55387"/>
                  <a:pt x="6697227" y="97055"/>
                </a:cubicBezTo>
                <a:lnTo>
                  <a:pt x="6697227" y="1092498"/>
                </a:lnTo>
                <a:cubicBezTo>
                  <a:pt x="6697227" y="1098088"/>
                  <a:pt x="6701801" y="1102661"/>
                  <a:pt x="6707390" y="1102661"/>
                </a:cubicBezTo>
                <a:lnTo>
                  <a:pt x="6809526" y="1102661"/>
                </a:lnTo>
                <a:cubicBezTo>
                  <a:pt x="6840522" y="1102661"/>
                  <a:pt x="6865930" y="1128069"/>
                  <a:pt x="6865930" y="1159065"/>
                </a:cubicBezTo>
                <a:lnTo>
                  <a:pt x="6865930" y="1315063"/>
                </a:lnTo>
                <a:cubicBezTo>
                  <a:pt x="6866438" y="1322177"/>
                  <a:pt x="6872027" y="1327258"/>
                  <a:pt x="6879141" y="1327258"/>
                </a:cubicBezTo>
                <a:lnTo>
                  <a:pt x="7137276" y="1327258"/>
                </a:lnTo>
                <a:cubicBezTo>
                  <a:pt x="7150995" y="1327258"/>
                  <a:pt x="7162175" y="1316080"/>
                  <a:pt x="7162682" y="1302359"/>
                </a:cubicBezTo>
                <a:cubicBezTo>
                  <a:pt x="7163190" y="1267636"/>
                  <a:pt x="7163699" y="1232914"/>
                  <a:pt x="7164207" y="1198191"/>
                </a:cubicBezTo>
                <a:cubicBezTo>
                  <a:pt x="7164715" y="1157541"/>
                  <a:pt x="7198760" y="1124003"/>
                  <a:pt x="7239411" y="1124003"/>
                </a:cubicBezTo>
                <a:lnTo>
                  <a:pt x="7474680" y="1124003"/>
                </a:lnTo>
                <a:lnTo>
                  <a:pt x="7514823" y="1122987"/>
                </a:lnTo>
                <a:cubicBezTo>
                  <a:pt x="7605271" y="1122987"/>
                  <a:pt x="7661166" y="1025424"/>
                  <a:pt x="7680984" y="833348"/>
                </a:cubicBezTo>
                <a:cubicBezTo>
                  <a:pt x="7618991" y="869934"/>
                  <a:pt x="7548868" y="888227"/>
                  <a:pt x="7471123" y="888227"/>
                </a:cubicBezTo>
                <a:cubicBezTo>
                  <a:pt x="7368479" y="888227"/>
                  <a:pt x="7280063" y="849100"/>
                  <a:pt x="7207907" y="772371"/>
                </a:cubicBezTo>
                <a:cubicBezTo>
                  <a:pt x="7136259" y="696150"/>
                  <a:pt x="7099674" y="590966"/>
                  <a:pt x="7099674" y="460374"/>
                </a:cubicBezTo>
                <a:cubicBezTo>
                  <a:pt x="7099674" y="328766"/>
                  <a:pt x="7138800" y="217992"/>
                  <a:pt x="7215021" y="131608"/>
                </a:cubicBezTo>
                <a:cubicBezTo>
                  <a:pt x="7292258" y="44209"/>
                  <a:pt x="7401000" y="0"/>
                  <a:pt x="7537181" y="0"/>
                </a:cubicBezTo>
                <a:cubicBezTo>
                  <a:pt x="7689114" y="0"/>
                  <a:pt x="7808018" y="54879"/>
                  <a:pt x="7890337" y="163113"/>
                </a:cubicBezTo>
                <a:cubicBezTo>
                  <a:pt x="7971130" y="269314"/>
                  <a:pt x="8012290" y="445129"/>
                  <a:pt x="8012290" y="685987"/>
                </a:cubicBezTo>
                <a:cubicBezTo>
                  <a:pt x="8012290" y="1021359"/>
                  <a:pt x="7922349" y="1235793"/>
                  <a:pt x="7743993" y="1326750"/>
                </a:cubicBezTo>
                <a:lnTo>
                  <a:pt x="7897959" y="1327258"/>
                </a:lnTo>
                <a:lnTo>
                  <a:pt x="9682596" y="1327258"/>
                </a:lnTo>
                <a:lnTo>
                  <a:pt x="9815705" y="1327726"/>
                </a:lnTo>
                <a:lnTo>
                  <a:pt x="12188188" y="1327727"/>
                </a:lnTo>
                <a:lnTo>
                  <a:pt x="12188188" y="1381408"/>
                </a:lnTo>
                <a:lnTo>
                  <a:pt x="9879366" y="1381408"/>
                </a:lnTo>
                <a:lnTo>
                  <a:pt x="9563956" y="1380966"/>
                </a:lnTo>
                <a:lnTo>
                  <a:pt x="7897959" y="1378072"/>
                </a:lnTo>
                <a:lnTo>
                  <a:pt x="7533624" y="1376548"/>
                </a:lnTo>
                <a:cubicBezTo>
                  <a:pt x="7511266" y="1376548"/>
                  <a:pt x="7511774" y="1326242"/>
                  <a:pt x="7533624" y="1326242"/>
                </a:cubicBezTo>
                <a:cubicBezTo>
                  <a:pt x="7707915" y="1324718"/>
                  <a:pt x="7772957" y="1275428"/>
                  <a:pt x="7847653" y="1170752"/>
                </a:cubicBezTo>
                <a:cubicBezTo>
                  <a:pt x="7922858" y="1065059"/>
                  <a:pt x="7961476" y="901947"/>
                  <a:pt x="7961476" y="686495"/>
                </a:cubicBezTo>
                <a:cubicBezTo>
                  <a:pt x="7961476" y="457325"/>
                  <a:pt x="7923874" y="291672"/>
                  <a:pt x="7850194" y="194618"/>
                </a:cubicBezTo>
                <a:cubicBezTo>
                  <a:pt x="7777022" y="98579"/>
                  <a:pt x="7674379" y="51322"/>
                  <a:pt x="7537181" y="51322"/>
                </a:cubicBezTo>
                <a:cubicBezTo>
                  <a:pt x="7414211" y="51322"/>
                  <a:pt x="7321222" y="88925"/>
                  <a:pt x="7252624" y="165653"/>
                </a:cubicBezTo>
                <a:cubicBezTo>
                  <a:pt x="7184533" y="242382"/>
                  <a:pt x="7149979" y="341469"/>
                  <a:pt x="7149979" y="460374"/>
                </a:cubicBezTo>
                <a:cubicBezTo>
                  <a:pt x="7149979" y="577754"/>
                  <a:pt x="7181992" y="670743"/>
                  <a:pt x="7244492" y="737817"/>
                </a:cubicBezTo>
                <a:cubicBezTo>
                  <a:pt x="7307502" y="804892"/>
                  <a:pt x="7381690" y="837413"/>
                  <a:pt x="7470614" y="837413"/>
                </a:cubicBezTo>
                <a:cubicBezTo>
                  <a:pt x="7555982" y="837413"/>
                  <a:pt x="7631694" y="812006"/>
                  <a:pt x="7694195" y="762208"/>
                </a:cubicBezTo>
                <a:lnTo>
                  <a:pt x="7711980" y="748488"/>
                </a:lnTo>
                <a:cubicBezTo>
                  <a:pt x="7722651" y="740358"/>
                  <a:pt x="7737896" y="748488"/>
                  <a:pt x="7736879" y="761700"/>
                </a:cubicBezTo>
                <a:lnTo>
                  <a:pt x="7735355" y="784058"/>
                </a:lnTo>
                <a:cubicBezTo>
                  <a:pt x="7718586" y="1042701"/>
                  <a:pt x="7643890" y="1173801"/>
                  <a:pt x="7514315" y="1174309"/>
                </a:cubicBezTo>
                <a:lnTo>
                  <a:pt x="7474172" y="1175325"/>
                </a:lnTo>
                <a:lnTo>
                  <a:pt x="7238903" y="1175325"/>
                </a:lnTo>
                <a:cubicBezTo>
                  <a:pt x="7225692" y="1175325"/>
                  <a:pt x="7214513" y="1185996"/>
                  <a:pt x="7214513" y="1199207"/>
                </a:cubicBezTo>
                <a:lnTo>
                  <a:pt x="7212989" y="1303376"/>
                </a:lnTo>
                <a:cubicBezTo>
                  <a:pt x="7212480" y="1344535"/>
                  <a:pt x="7177926" y="1378072"/>
                  <a:pt x="7136768" y="1378072"/>
                </a:cubicBezTo>
                <a:lnTo>
                  <a:pt x="6878633" y="1378072"/>
                </a:lnTo>
                <a:cubicBezTo>
                  <a:pt x="6844080" y="1378072"/>
                  <a:pt x="6815624" y="1351141"/>
                  <a:pt x="6814608" y="1316080"/>
                </a:cubicBezTo>
                <a:lnTo>
                  <a:pt x="6814608" y="1315063"/>
                </a:lnTo>
                <a:lnTo>
                  <a:pt x="6814608" y="1158557"/>
                </a:lnTo>
                <a:cubicBezTo>
                  <a:pt x="6814608" y="1155508"/>
                  <a:pt x="6812067" y="1152967"/>
                  <a:pt x="6809019" y="1152967"/>
                </a:cubicBezTo>
                <a:lnTo>
                  <a:pt x="6707390" y="1152967"/>
                </a:lnTo>
                <a:cubicBezTo>
                  <a:pt x="6673854" y="1152967"/>
                  <a:pt x="6646414" y="1125528"/>
                  <a:pt x="6646414" y="1091990"/>
                </a:cubicBezTo>
                <a:lnTo>
                  <a:pt x="6646414" y="97563"/>
                </a:lnTo>
                <a:cubicBezTo>
                  <a:pt x="6646414" y="83843"/>
                  <a:pt x="6635235" y="73172"/>
                  <a:pt x="6622023" y="73172"/>
                </a:cubicBezTo>
                <a:lnTo>
                  <a:pt x="6250066" y="73172"/>
                </a:lnTo>
                <a:cubicBezTo>
                  <a:pt x="6236346" y="73172"/>
                  <a:pt x="6225167" y="84351"/>
                  <a:pt x="6225167" y="98070"/>
                </a:cubicBezTo>
                <a:lnTo>
                  <a:pt x="6225167" y="212910"/>
                </a:lnTo>
                <a:cubicBezTo>
                  <a:pt x="6225167" y="221549"/>
                  <a:pt x="6232281" y="229171"/>
                  <a:pt x="6241427" y="229171"/>
                </a:cubicBezTo>
                <a:lnTo>
                  <a:pt x="6353726" y="229171"/>
                </a:lnTo>
                <a:cubicBezTo>
                  <a:pt x="6387264" y="229171"/>
                  <a:pt x="6414195" y="256102"/>
                  <a:pt x="6414195" y="289639"/>
                </a:cubicBezTo>
                <a:lnTo>
                  <a:pt x="6414195" y="1079287"/>
                </a:lnTo>
                <a:cubicBezTo>
                  <a:pt x="6414195" y="1120955"/>
                  <a:pt x="6380657" y="1154491"/>
                  <a:pt x="6338990" y="1154491"/>
                </a:cubicBezTo>
                <a:lnTo>
                  <a:pt x="6256672" y="1154491"/>
                </a:lnTo>
                <a:cubicBezTo>
                  <a:pt x="6245492" y="1154491"/>
                  <a:pt x="6236346" y="1163638"/>
                  <a:pt x="6236346" y="1174817"/>
                </a:cubicBezTo>
                <a:lnTo>
                  <a:pt x="6236346" y="1308966"/>
                </a:lnTo>
                <a:cubicBezTo>
                  <a:pt x="6236346" y="1327767"/>
                  <a:pt x="6229232" y="1345044"/>
                  <a:pt x="6216021" y="1358763"/>
                </a:cubicBezTo>
                <a:cubicBezTo>
                  <a:pt x="6202809" y="1371975"/>
                  <a:pt x="6185533" y="1379088"/>
                  <a:pt x="6166731" y="1379088"/>
                </a:cubicBezTo>
                <a:lnTo>
                  <a:pt x="6166223" y="1379088"/>
                </a:lnTo>
                <a:lnTo>
                  <a:pt x="5807986" y="1376040"/>
                </a:lnTo>
                <a:lnTo>
                  <a:pt x="5611336" y="1376040"/>
                </a:lnTo>
                <a:cubicBezTo>
                  <a:pt x="5598633" y="1376040"/>
                  <a:pt x="5586437" y="1368418"/>
                  <a:pt x="5582372" y="1356222"/>
                </a:cubicBezTo>
                <a:cubicBezTo>
                  <a:pt x="5577290" y="1341994"/>
                  <a:pt x="5583897" y="1326242"/>
                  <a:pt x="5597616" y="1320145"/>
                </a:cubicBezTo>
                <a:cubicBezTo>
                  <a:pt x="5656560" y="1291689"/>
                  <a:pt x="5740911" y="1227155"/>
                  <a:pt x="5780545" y="1168211"/>
                </a:cubicBezTo>
                <a:cubicBezTo>
                  <a:pt x="5853210" y="1059470"/>
                  <a:pt x="5889796" y="898389"/>
                  <a:pt x="5889796" y="689036"/>
                </a:cubicBezTo>
                <a:cubicBezTo>
                  <a:pt x="5889796" y="483240"/>
                  <a:pt x="5853718" y="323177"/>
                  <a:pt x="5782578" y="212910"/>
                </a:cubicBezTo>
                <a:cubicBezTo>
                  <a:pt x="5712964" y="104677"/>
                  <a:pt x="5611844" y="51831"/>
                  <a:pt x="5472613" y="51831"/>
                </a:cubicBezTo>
                <a:cubicBezTo>
                  <a:pt x="5333384" y="51831"/>
                  <a:pt x="5231756" y="104677"/>
                  <a:pt x="5162650" y="213418"/>
                </a:cubicBezTo>
                <a:cubicBezTo>
                  <a:pt x="5092018" y="324192"/>
                  <a:pt x="5055940" y="484256"/>
                  <a:pt x="5055940" y="688528"/>
                </a:cubicBezTo>
                <a:cubicBezTo>
                  <a:pt x="5055940" y="896865"/>
                  <a:pt x="5092526" y="1057945"/>
                  <a:pt x="5165190" y="1167194"/>
                </a:cubicBezTo>
                <a:cubicBezTo>
                  <a:pt x="5207874" y="1231220"/>
                  <a:pt x="5291717" y="1286100"/>
                  <a:pt x="5356758" y="1312522"/>
                </a:cubicBezTo>
                <a:cubicBezTo>
                  <a:pt x="5367430" y="1317096"/>
                  <a:pt x="5375560" y="1327258"/>
                  <a:pt x="5376067" y="1338946"/>
                </a:cubicBezTo>
                <a:cubicBezTo>
                  <a:pt x="5376576" y="1355714"/>
                  <a:pt x="5362856" y="1368926"/>
                  <a:pt x="5347104" y="1368926"/>
                </a:cubicBezTo>
                <a:lnTo>
                  <a:pt x="5346595" y="1368926"/>
                </a:lnTo>
                <a:lnTo>
                  <a:pt x="5120474" y="1365877"/>
                </a:lnTo>
                <a:lnTo>
                  <a:pt x="4869962" y="1362321"/>
                </a:lnTo>
                <a:cubicBezTo>
                  <a:pt x="4833883" y="1361812"/>
                  <a:pt x="4804920" y="1332848"/>
                  <a:pt x="4804411" y="1296770"/>
                </a:cubicBezTo>
                <a:lnTo>
                  <a:pt x="4803904" y="1278478"/>
                </a:lnTo>
                <a:lnTo>
                  <a:pt x="4805428" y="992904"/>
                </a:lnTo>
                <a:cubicBezTo>
                  <a:pt x="4805428" y="990871"/>
                  <a:pt x="4804411" y="989854"/>
                  <a:pt x="4803904" y="988838"/>
                </a:cubicBezTo>
                <a:cubicBezTo>
                  <a:pt x="4803396" y="987822"/>
                  <a:pt x="4801871" y="987313"/>
                  <a:pt x="4799838" y="987313"/>
                </a:cubicBezTo>
                <a:lnTo>
                  <a:pt x="4660101" y="987313"/>
                </a:lnTo>
                <a:cubicBezTo>
                  <a:pt x="4654511" y="987313"/>
                  <a:pt x="4649938" y="991887"/>
                  <a:pt x="4649938" y="997477"/>
                </a:cubicBezTo>
                <a:lnTo>
                  <a:pt x="4649938" y="1109267"/>
                </a:lnTo>
                <a:cubicBezTo>
                  <a:pt x="4649938" y="1134166"/>
                  <a:pt x="4629612" y="1154491"/>
                  <a:pt x="4604713" y="1154491"/>
                </a:cubicBezTo>
                <a:lnTo>
                  <a:pt x="4266293" y="1154491"/>
                </a:lnTo>
                <a:cubicBezTo>
                  <a:pt x="4257146" y="1154491"/>
                  <a:pt x="4248001" y="1151950"/>
                  <a:pt x="4241395" y="1146361"/>
                </a:cubicBezTo>
                <a:cubicBezTo>
                  <a:pt x="4229707" y="1136706"/>
                  <a:pt x="4224626" y="1121970"/>
                  <a:pt x="4227674" y="1107234"/>
                </a:cubicBezTo>
                <a:cubicBezTo>
                  <a:pt x="4236313" y="1069124"/>
                  <a:pt x="4254607" y="1025932"/>
                  <a:pt x="4283062" y="979183"/>
                </a:cubicBezTo>
                <a:cubicBezTo>
                  <a:pt x="4316598" y="923797"/>
                  <a:pt x="4394852" y="852657"/>
                  <a:pt x="4522395" y="761700"/>
                </a:cubicBezTo>
                <a:cubicBezTo>
                  <a:pt x="4603189" y="704281"/>
                  <a:pt x="4659593" y="659564"/>
                  <a:pt x="4691097" y="629584"/>
                </a:cubicBezTo>
                <a:cubicBezTo>
                  <a:pt x="4721077" y="600620"/>
                  <a:pt x="4746484" y="564542"/>
                  <a:pt x="4766302" y="521350"/>
                </a:cubicBezTo>
                <a:cubicBezTo>
                  <a:pt x="4786119" y="479175"/>
                  <a:pt x="4795774" y="431918"/>
                  <a:pt x="4795774" y="381613"/>
                </a:cubicBezTo>
                <a:cubicBezTo>
                  <a:pt x="4795774" y="286590"/>
                  <a:pt x="4763761" y="209862"/>
                  <a:pt x="4698719" y="146344"/>
                </a:cubicBezTo>
                <a:cubicBezTo>
                  <a:pt x="4633169" y="82826"/>
                  <a:pt x="4541704" y="50814"/>
                  <a:pt x="4426357" y="50814"/>
                </a:cubicBezTo>
                <a:cubicBezTo>
                  <a:pt x="4355726" y="50814"/>
                  <a:pt x="4289667" y="64534"/>
                  <a:pt x="4229707" y="90957"/>
                </a:cubicBezTo>
                <a:cubicBezTo>
                  <a:pt x="4171272" y="116872"/>
                  <a:pt x="4124523" y="159555"/>
                  <a:pt x="4090478" y="217484"/>
                </a:cubicBezTo>
                <a:cubicBezTo>
                  <a:pt x="4058973" y="271346"/>
                  <a:pt x="4041696" y="351632"/>
                  <a:pt x="4038647" y="456309"/>
                </a:cubicBezTo>
                <a:cubicBezTo>
                  <a:pt x="4038647" y="458850"/>
                  <a:pt x="4040680" y="460882"/>
                  <a:pt x="4043220" y="460882"/>
                </a:cubicBezTo>
                <a:lnTo>
                  <a:pt x="4206841" y="468504"/>
                </a:lnTo>
                <a:cubicBezTo>
                  <a:pt x="4217004" y="469012"/>
                  <a:pt x="4225134" y="461390"/>
                  <a:pt x="4226151" y="451228"/>
                </a:cubicBezTo>
                <a:cubicBezTo>
                  <a:pt x="4232248" y="372974"/>
                  <a:pt x="4246476" y="315555"/>
                  <a:pt x="4269342" y="276428"/>
                </a:cubicBezTo>
                <a:cubicBezTo>
                  <a:pt x="4297798" y="226630"/>
                  <a:pt x="4345054" y="200207"/>
                  <a:pt x="4404507" y="200207"/>
                </a:cubicBezTo>
                <a:cubicBezTo>
                  <a:pt x="4446682" y="200207"/>
                  <a:pt x="4482760" y="215959"/>
                  <a:pt x="4511215" y="246956"/>
                </a:cubicBezTo>
                <a:cubicBezTo>
                  <a:pt x="4539164" y="277444"/>
                  <a:pt x="4552883" y="316063"/>
                  <a:pt x="4552883" y="361795"/>
                </a:cubicBezTo>
                <a:cubicBezTo>
                  <a:pt x="4552883" y="420231"/>
                  <a:pt x="4535606" y="473078"/>
                  <a:pt x="4501053" y="519826"/>
                </a:cubicBezTo>
                <a:cubicBezTo>
                  <a:pt x="4468532" y="564035"/>
                  <a:pt x="4403999" y="630092"/>
                  <a:pt x="4303896" y="722066"/>
                </a:cubicBezTo>
                <a:cubicBezTo>
                  <a:pt x="4230724" y="789648"/>
                  <a:pt x="4173303" y="852149"/>
                  <a:pt x="4133161" y="908552"/>
                </a:cubicBezTo>
                <a:cubicBezTo>
                  <a:pt x="4093526" y="963939"/>
                  <a:pt x="4064562" y="1021867"/>
                  <a:pt x="4047285" y="1080303"/>
                </a:cubicBezTo>
                <a:cubicBezTo>
                  <a:pt x="4034074" y="1124511"/>
                  <a:pt x="4023912" y="1220549"/>
                  <a:pt x="4020863" y="1288132"/>
                </a:cubicBezTo>
                <a:cubicBezTo>
                  <a:pt x="4019338" y="1328275"/>
                  <a:pt x="3986817" y="1359271"/>
                  <a:pt x="3946674" y="1359271"/>
                </a:cubicBezTo>
                <a:lnTo>
                  <a:pt x="3853177" y="1359271"/>
                </a:lnTo>
                <a:lnTo>
                  <a:pt x="26385" y="1359271"/>
                </a:lnTo>
                <a:cubicBezTo>
                  <a:pt x="14190" y="1359271"/>
                  <a:pt x="3011" y="1351141"/>
                  <a:pt x="470" y="1338946"/>
                </a:cubicBezTo>
                <a:cubicBezTo>
                  <a:pt x="-2579" y="1322686"/>
                  <a:pt x="9617" y="1308458"/>
                  <a:pt x="25369" y="1308458"/>
                </a:cubicBezTo>
                <a:lnTo>
                  <a:pt x="3853177" y="1308458"/>
                </a:lnTo>
                <a:lnTo>
                  <a:pt x="3946674" y="1308458"/>
                </a:lnTo>
                <a:cubicBezTo>
                  <a:pt x="3959378" y="1308458"/>
                  <a:pt x="3969541" y="1298803"/>
                  <a:pt x="3970048" y="1286100"/>
                </a:cubicBezTo>
                <a:cubicBezTo>
                  <a:pt x="3972589" y="1216484"/>
                  <a:pt x="3983768" y="1115364"/>
                  <a:pt x="3998504" y="1066075"/>
                </a:cubicBezTo>
                <a:cubicBezTo>
                  <a:pt x="4017305" y="1002049"/>
                  <a:pt x="4048810" y="939041"/>
                  <a:pt x="4092001" y="879080"/>
                </a:cubicBezTo>
                <a:cubicBezTo>
                  <a:pt x="4134686" y="820137"/>
                  <a:pt x="4194138" y="754586"/>
                  <a:pt x="4269850" y="684463"/>
                </a:cubicBezTo>
                <a:cubicBezTo>
                  <a:pt x="4366397" y="596047"/>
                  <a:pt x="4430422" y="530497"/>
                  <a:pt x="4460402" y="489846"/>
                </a:cubicBezTo>
                <a:cubicBezTo>
                  <a:pt x="4488349" y="451735"/>
                  <a:pt x="4502070" y="410068"/>
                  <a:pt x="4502070" y="361795"/>
                </a:cubicBezTo>
                <a:cubicBezTo>
                  <a:pt x="4502070" y="328766"/>
                  <a:pt x="4492923" y="302342"/>
                  <a:pt x="4473614" y="281509"/>
                </a:cubicBezTo>
                <a:cubicBezTo>
                  <a:pt x="4454812" y="261184"/>
                  <a:pt x="4432454" y="251529"/>
                  <a:pt x="4404507" y="251529"/>
                </a:cubicBezTo>
                <a:cubicBezTo>
                  <a:pt x="4362331" y="251529"/>
                  <a:pt x="4333367" y="267789"/>
                  <a:pt x="4313042" y="302342"/>
                </a:cubicBezTo>
                <a:cubicBezTo>
                  <a:pt x="4294241" y="334355"/>
                  <a:pt x="4282045" y="386185"/>
                  <a:pt x="4276964" y="455801"/>
                </a:cubicBezTo>
                <a:cubicBezTo>
                  <a:pt x="4273915" y="493403"/>
                  <a:pt x="4242410" y="521350"/>
                  <a:pt x="4204808" y="519826"/>
                </a:cubicBezTo>
                <a:lnTo>
                  <a:pt x="4041188" y="512204"/>
                </a:lnTo>
                <a:cubicBezTo>
                  <a:pt x="4011208" y="510680"/>
                  <a:pt x="3987833" y="485273"/>
                  <a:pt x="3988341" y="455801"/>
                </a:cubicBezTo>
                <a:cubicBezTo>
                  <a:pt x="3991390" y="342486"/>
                  <a:pt x="4010699" y="254070"/>
                  <a:pt x="4046777" y="192585"/>
                </a:cubicBezTo>
                <a:cubicBezTo>
                  <a:pt x="4086412" y="125511"/>
                  <a:pt x="4140783" y="75712"/>
                  <a:pt x="4208874" y="45224"/>
                </a:cubicBezTo>
                <a:cubicBezTo>
                  <a:pt x="4275440" y="15244"/>
                  <a:pt x="4348611" y="0"/>
                  <a:pt x="4426357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FFCD324B-1CBC-4333-8752-0E1704781D0C}"/>
              </a:ext>
            </a:extLst>
          </p:cNvPr>
          <p:cNvSpPr/>
          <p:nvPr/>
        </p:nvSpPr>
        <p:spPr>
          <a:xfrm>
            <a:off x="7301585" y="2333902"/>
            <a:ext cx="492894" cy="558953"/>
          </a:xfrm>
          <a:custGeom>
            <a:avLst/>
            <a:gdLst>
              <a:gd name="connsiteX0" fmla="*/ 440715 w 533434"/>
              <a:gd name="connsiteY0" fmla="*/ 250808 h 604925"/>
              <a:gd name="connsiteX1" fmla="*/ 335252 w 533434"/>
              <a:gd name="connsiteY1" fmla="*/ 523875 h 604925"/>
              <a:gd name="connsiteX2" fmla="*/ 96381 w 533434"/>
              <a:gd name="connsiteY2" fmla="*/ 354677 h 604925"/>
              <a:gd name="connsiteX3" fmla="*/ 201843 w 533434"/>
              <a:gd name="connsiteY3" fmla="*/ 81610 h 604925"/>
              <a:gd name="connsiteX4" fmla="*/ 440715 w 533434"/>
              <a:gd name="connsiteY4" fmla="*/ 250808 h 6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34" h="604925">
                <a:moveTo>
                  <a:pt x="440715" y="250808"/>
                </a:moveTo>
                <a:cubicBezTo>
                  <a:pt x="477555" y="372936"/>
                  <a:pt x="430337" y="495192"/>
                  <a:pt x="335252" y="523875"/>
                </a:cubicBezTo>
                <a:cubicBezTo>
                  <a:pt x="240167" y="552557"/>
                  <a:pt x="133221" y="476805"/>
                  <a:pt x="96381" y="354677"/>
                </a:cubicBezTo>
                <a:cubicBezTo>
                  <a:pt x="59541" y="232549"/>
                  <a:pt x="106758" y="110293"/>
                  <a:pt x="201843" y="81610"/>
                </a:cubicBezTo>
                <a:cubicBezTo>
                  <a:pt x="296928" y="52928"/>
                  <a:pt x="403875" y="128680"/>
                  <a:pt x="440715" y="250808"/>
                </a:cubicBezTo>
                <a:close/>
              </a:path>
            </a:pathLst>
          </a:custGeom>
          <a:noFill/>
          <a:ln w="54993" cap="flat">
            <a:solidFill>
              <a:schemeClr val="accent1">
                <a:lumMod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5F3C21D-1987-446F-BE4E-8AEF77F46683}"/>
              </a:ext>
            </a:extLst>
          </p:cNvPr>
          <p:cNvGrpSpPr/>
          <p:nvPr/>
        </p:nvGrpSpPr>
        <p:grpSpPr>
          <a:xfrm rot="2082564" flipH="1">
            <a:off x="8709247" y="1541303"/>
            <a:ext cx="59697" cy="378290"/>
            <a:chOff x="6246591" y="2972793"/>
            <a:chExt cx="205168" cy="1300125"/>
          </a:xfrm>
          <a:solidFill>
            <a:schemeClr val="accent1">
              <a:lumMod val="75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3E372FC-F1AD-463E-9D5E-4987C5D5556C}"/>
                </a:ext>
              </a:extLst>
            </p:cNvPr>
            <p:cNvSpPr/>
            <p:nvPr/>
          </p:nvSpPr>
          <p:spPr>
            <a:xfrm>
              <a:off x="6264116" y="3118566"/>
              <a:ext cx="19050" cy="9525"/>
            </a:xfrm>
            <a:custGeom>
              <a:avLst/>
              <a:gdLst>
                <a:gd name="connsiteX0" fmla="*/ 11906 w 19050"/>
                <a:gd name="connsiteY0" fmla="*/ 7538 h 9525"/>
                <a:gd name="connsiteX1" fmla="*/ 7144 w 19050"/>
                <a:gd name="connsiteY1" fmla="*/ 8491 h 9525"/>
                <a:gd name="connsiteX2" fmla="*/ 11906 w 19050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538"/>
                  </a:moveTo>
                  <a:cubicBezTo>
                    <a:pt x="4286" y="8491"/>
                    <a:pt x="16669" y="9443"/>
                    <a:pt x="7144" y="8491"/>
                  </a:cubicBezTo>
                  <a:cubicBezTo>
                    <a:pt x="7144" y="7538"/>
                    <a:pt x="9049" y="6586"/>
                    <a:pt x="11906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820DF116-9E56-4F84-96FE-96A56E70F336}"/>
                </a:ext>
              </a:extLst>
            </p:cNvPr>
            <p:cNvSpPr/>
            <p:nvPr/>
          </p:nvSpPr>
          <p:spPr>
            <a:xfrm>
              <a:off x="6261259" y="3113246"/>
              <a:ext cx="190500" cy="1000125"/>
            </a:xfrm>
            <a:custGeom>
              <a:avLst/>
              <a:gdLst>
                <a:gd name="connsiteX0" fmla="*/ 7144 w 190500"/>
                <a:gd name="connsiteY0" fmla="*/ 64294 h 1000125"/>
                <a:gd name="connsiteX1" fmla="*/ 35719 w 190500"/>
                <a:gd name="connsiteY1" fmla="*/ 511016 h 1000125"/>
                <a:gd name="connsiteX2" fmla="*/ 80486 w 190500"/>
                <a:gd name="connsiteY2" fmla="*/ 829151 h 1000125"/>
                <a:gd name="connsiteX3" fmla="*/ 92869 w 190500"/>
                <a:gd name="connsiteY3" fmla="*/ 924401 h 1000125"/>
                <a:gd name="connsiteX4" fmla="*/ 135731 w 190500"/>
                <a:gd name="connsiteY4" fmla="*/ 981551 h 1000125"/>
                <a:gd name="connsiteX5" fmla="*/ 120491 w 190500"/>
                <a:gd name="connsiteY5" fmla="*/ 981551 h 1000125"/>
                <a:gd name="connsiteX6" fmla="*/ 144304 w 190500"/>
                <a:gd name="connsiteY6" fmla="*/ 810101 h 1000125"/>
                <a:gd name="connsiteX7" fmla="*/ 144304 w 190500"/>
                <a:gd name="connsiteY7" fmla="*/ 750094 h 1000125"/>
                <a:gd name="connsiteX8" fmla="*/ 142399 w 190500"/>
                <a:gd name="connsiteY8" fmla="*/ 370999 h 1000125"/>
                <a:gd name="connsiteX9" fmla="*/ 152876 w 190500"/>
                <a:gd name="connsiteY9" fmla="*/ 375761 h 1000125"/>
                <a:gd name="connsiteX10" fmla="*/ 125254 w 190500"/>
                <a:gd name="connsiteY10" fmla="*/ 170974 h 1000125"/>
                <a:gd name="connsiteX11" fmla="*/ 133826 w 190500"/>
                <a:gd name="connsiteY11" fmla="*/ 172879 h 1000125"/>
                <a:gd name="connsiteX12" fmla="*/ 128111 w 190500"/>
                <a:gd name="connsiteY12" fmla="*/ 150971 h 1000125"/>
                <a:gd name="connsiteX13" fmla="*/ 127159 w 190500"/>
                <a:gd name="connsiteY13" fmla="*/ 141446 h 1000125"/>
                <a:gd name="connsiteX14" fmla="*/ 125254 w 190500"/>
                <a:gd name="connsiteY14" fmla="*/ 102394 h 1000125"/>
                <a:gd name="connsiteX15" fmla="*/ 130969 w 190500"/>
                <a:gd name="connsiteY15" fmla="*/ 133826 h 1000125"/>
                <a:gd name="connsiteX16" fmla="*/ 120491 w 190500"/>
                <a:gd name="connsiteY16" fmla="*/ 68104 h 1000125"/>
                <a:gd name="connsiteX17" fmla="*/ 121444 w 190500"/>
                <a:gd name="connsiteY17" fmla="*/ 55721 h 1000125"/>
                <a:gd name="connsiteX18" fmla="*/ 30956 w 190500"/>
                <a:gd name="connsiteY18" fmla="*/ 18574 h 1000125"/>
                <a:gd name="connsiteX19" fmla="*/ 101441 w 190500"/>
                <a:gd name="connsiteY19" fmla="*/ 9049 h 1000125"/>
                <a:gd name="connsiteX20" fmla="*/ 136684 w 190500"/>
                <a:gd name="connsiteY20" fmla="*/ 7144 h 1000125"/>
                <a:gd name="connsiteX21" fmla="*/ 159544 w 190500"/>
                <a:gd name="connsiteY21" fmla="*/ 556736 h 1000125"/>
                <a:gd name="connsiteX22" fmla="*/ 130969 w 190500"/>
                <a:gd name="connsiteY22" fmla="*/ 1000601 h 1000125"/>
                <a:gd name="connsiteX23" fmla="*/ 21431 w 190500"/>
                <a:gd name="connsiteY23" fmla="*/ 538639 h 1000125"/>
                <a:gd name="connsiteX24" fmla="*/ 7144 w 190500"/>
                <a:gd name="connsiteY24" fmla="*/ 64294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" h="1000125">
                  <a:moveTo>
                    <a:pt x="7144" y="64294"/>
                  </a:moveTo>
                  <a:cubicBezTo>
                    <a:pt x="13811" y="90011"/>
                    <a:pt x="23336" y="513874"/>
                    <a:pt x="35719" y="511016"/>
                  </a:cubicBezTo>
                  <a:cubicBezTo>
                    <a:pt x="6191" y="580549"/>
                    <a:pt x="74771" y="760571"/>
                    <a:pt x="80486" y="829151"/>
                  </a:cubicBezTo>
                  <a:cubicBezTo>
                    <a:pt x="83344" y="862489"/>
                    <a:pt x="83344" y="891064"/>
                    <a:pt x="92869" y="924401"/>
                  </a:cubicBezTo>
                  <a:cubicBezTo>
                    <a:pt x="100489" y="950119"/>
                    <a:pt x="134779" y="976789"/>
                    <a:pt x="135731" y="981551"/>
                  </a:cubicBezTo>
                  <a:cubicBezTo>
                    <a:pt x="130969" y="981551"/>
                    <a:pt x="125254" y="981551"/>
                    <a:pt x="120491" y="981551"/>
                  </a:cubicBezTo>
                  <a:cubicBezTo>
                    <a:pt x="201454" y="1036796"/>
                    <a:pt x="104299" y="841534"/>
                    <a:pt x="144304" y="810101"/>
                  </a:cubicBezTo>
                  <a:cubicBezTo>
                    <a:pt x="140494" y="819626"/>
                    <a:pt x="147161" y="761524"/>
                    <a:pt x="144304" y="750094"/>
                  </a:cubicBezTo>
                  <a:cubicBezTo>
                    <a:pt x="136684" y="691991"/>
                    <a:pt x="149066" y="472916"/>
                    <a:pt x="142399" y="370999"/>
                  </a:cubicBezTo>
                  <a:cubicBezTo>
                    <a:pt x="141446" y="373856"/>
                    <a:pt x="152876" y="377666"/>
                    <a:pt x="152876" y="375761"/>
                  </a:cubicBezTo>
                  <a:cubicBezTo>
                    <a:pt x="131921" y="307181"/>
                    <a:pt x="118586" y="236696"/>
                    <a:pt x="125254" y="170974"/>
                  </a:cubicBezTo>
                  <a:cubicBezTo>
                    <a:pt x="125254" y="170021"/>
                    <a:pt x="134779" y="187166"/>
                    <a:pt x="133826" y="172879"/>
                  </a:cubicBezTo>
                  <a:cubicBezTo>
                    <a:pt x="130969" y="150019"/>
                    <a:pt x="119539" y="155734"/>
                    <a:pt x="128111" y="150971"/>
                  </a:cubicBezTo>
                  <a:cubicBezTo>
                    <a:pt x="126206" y="134779"/>
                    <a:pt x="125254" y="131921"/>
                    <a:pt x="127159" y="141446"/>
                  </a:cubicBezTo>
                  <a:cubicBezTo>
                    <a:pt x="127159" y="132874"/>
                    <a:pt x="127159" y="107156"/>
                    <a:pt x="125254" y="102394"/>
                  </a:cubicBezTo>
                  <a:cubicBezTo>
                    <a:pt x="125254" y="113824"/>
                    <a:pt x="127159" y="124301"/>
                    <a:pt x="130969" y="133826"/>
                  </a:cubicBezTo>
                  <a:cubicBezTo>
                    <a:pt x="130016" y="114776"/>
                    <a:pt x="122396" y="70009"/>
                    <a:pt x="120491" y="68104"/>
                  </a:cubicBezTo>
                  <a:cubicBezTo>
                    <a:pt x="125254" y="66199"/>
                    <a:pt x="125254" y="61436"/>
                    <a:pt x="121444" y="55721"/>
                  </a:cubicBezTo>
                  <a:cubicBezTo>
                    <a:pt x="117634" y="29051"/>
                    <a:pt x="87154" y="-10954"/>
                    <a:pt x="30956" y="18574"/>
                  </a:cubicBezTo>
                  <a:cubicBezTo>
                    <a:pt x="60484" y="13811"/>
                    <a:pt x="50959" y="7144"/>
                    <a:pt x="101441" y="9049"/>
                  </a:cubicBezTo>
                  <a:cubicBezTo>
                    <a:pt x="78581" y="24289"/>
                    <a:pt x="120491" y="7144"/>
                    <a:pt x="136684" y="7144"/>
                  </a:cubicBezTo>
                  <a:cubicBezTo>
                    <a:pt x="143351" y="182404"/>
                    <a:pt x="151924" y="388144"/>
                    <a:pt x="159544" y="556736"/>
                  </a:cubicBezTo>
                  <a:cubicBezTo>
                    <a:pt x="206216" y="656749"/>
                    <a:pt x="199549" y="1001554"/>
                    <a:pt x="130969" y="1000601"/>
                  </a:cubicBezTo>
                  <a:cubicBezTo>
                    <a:pt x="10001" y="999649"/>
                    <a:pt x="24289" y="619601"/>
                    <a:pt x="21431" y="538639"/>
                  </a:cubicBezTo>
                  <a:cubicBezTo>
                    <a:pt x="12859" y="391954"/>
                    <a:pt x="12859" y="123349"/>
                    <a:pt x="7144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6E908537-807E-411E-B4F7-43989A406896}"/>
                </a:ext>
              </a:extLst>
            </p:cNvPr>
            <p:cNvSpPr/>
            <p:nvPr/>
          </p:nvSpPr>
          <p:spPr>
            <a:xfrm>
              <a:off x="6278212" y="3118008"/>
              <a:ext cx="19050" cy="9525"/>
            </a:xfrm>
            <a:custGeom>
              <a:avLst/>
              <a:gdLst>
                <a:gd name="connsiteX0" fmla="*/ 7335 w 19050"/>
                <a:gd name="connsiteY0" fmla="*/ 7144 h 9525"/>
                <a:gd name="connsiteX1" fmla="*/ 10193 w 19050"/>
                <a:gd name="connsiteY1" fmla="*/ 10954 h 9525"/>
                <a:gd name="connsiteX2" fmla="*/ 7335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335" y="7144"/>
                  </a:moveTo>
                  <a:cubicBezTo>
                    <a:pt x="9241" y="8096"/>
                    <a:pt x="14955" y="9049"/>
                    <a:pt x="10193" y="10954"/>
                  </a:cubicBezTo>
                  <a:cubicBezTo>
                    <a:pt x="9241" y="10001"/>
                    <a:pt x="6383" y="8096"/>
                    <a:pt x="73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A9F3637B-A193-4942-BF55-04A329FC2A6B}"/>
                </a:ext>
              </a:extLst>
            </p:cNvPr>
            <p:cNvSpPr/>
            <p:nvPr/>
          </p:nvSpPr>
          <p:spPr>
            <a:xfrm>
              <a:off x="6377333" y="3157272"/>
              <a:ext cx="9525" cy="9525"/>
            </a:xfrm>
            <a:custGeom>
              <a:avLst/>
              <a:gdLst>
                <a:gd name="connsiteX0" fmla="*/ 8227 w 9525"/>
                <a:gd name="connsiteY0" fmla="*/ 8837 h 9525"/>
                <a:gd name="connsiteX1" fmla="*/ 822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8837"/>
                  </a:moveTo>
                  <a:cubicBezTo>
                    <a:pt x="9179" y="8837"/>
                    <a:pt x="5369" y="5027"/>
                    <a:pt x="822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B492195-FDD9-4252-828F-262A18483C03}"/>
                </a:ext>
              </a:extLst>
            </p:cNvPr>
            <p:cNvSpPr/>
            <p:nvPr/>
          </p:nvSpPr>
          <p:spPr>
            <a:xfrm>
              <a:off x="6376511" y="3182778"/>
              <a:ext cx="9525" cy="19050"/>
            </a:xfrm>
            <a:custGeom>
              <a:avLst/>
              <a:gdLst>
                <a:gd name="connsiteX0" fmla="*/ 10001 w 9525"/>
                <a:gd name="connsiteY0" fmla="*/ 20479 h 19050"/>
                <a:gd name="connsiteX1" fmla="*/ 7144 w 9525"/>
                <a:gd name="connsiteY1" fmla="*/ 7144 h 19050"/>
                <a:gd name="connsiteX2" fmla="*/ 10001 w 9525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001" y="20479"/>
                  </a:moveTo>
                  <a:cubicBezTo>
                    <a:pt x="9049" y="19526"/>
                    <a:pt x="7144" y="11906"/>
                    <a:pt x="7144" y="7144"/>
                  </a:cubicBezTo>
                  <a:lnTo>
                    <a:pt x="10001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B25A7D4-1DF1-4304-9242-A371F237C500}"/>
                </a:ext>
              </a:extLst>
            </p:cNvPr>
            <p:cNvSpPr/>
            <p:nvPr/>
          </p:nvSpPr>
          <p:spPr>
            <a:xfrm>
              <a:off x="6375559" y="322945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8096" y="11906"/>
                    <a:pt x="8096" y="10954"/>
                    <a:pt x="7144" y="7144"/>
                  </a:cubicBezTo>
                  <a:cubicBezTo>
                    <a:pt x="8096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ABB1FF0-94D3-4726-B99C-1C1847BA0C28}"/>
                </a:ext>
              </a:extLst>
            </p:cNvPr>
            <p:cNvSpPr/>
            <p:nvPr/>
          </p:nvSpPr>
          <p:spPr>
            <a:xfrm>
              <a:off x="6378416" y="3234120"/>
              <a:ext cx="9525" cy="19050"/>
            </a:xfrm>
            <a:custGeom>
              <a:avLst/>
              <a:gdLst>
                <a:gd name="connsiteX0" fmla="*/ 8096 w 9525"/>
                <a:gd name="connsiteY0" fmla="*/ 7237 h 19050"/>
                <a:gd name="connsiteX1" fmla="*/ 7144 w 9525"/>
                <a:gd name="connsiteY1" fmla="*/ 12952 h 19050"/>
                <a:gd name="connsiteX2" fmla="*/ 8096 w 952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237"/>
                  </a:moveTo>
                  <a:cubicBezTo>
                    <a:pt x="8096" y="10095"/>
                    <a:pt x="8096" y="11999"/>
                    <a:pt x="7144" y="12952"/>
                  </a:cubicBezTo>
                  <a:cubicBezTo>
                    <a:pt x="8096" y="12952"/>
                    <a:pt x="6191" y="6285"/>
                    <a:pt x="8096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00DAD55-A9E3-420B-BDC9-C6C44B19C745}"/>
                </a:ext>
              </a:extLst>
            </p:cNvPr>
            <p:cNvSpPr/>
            <p:nvPr/>
          </p:nvSpPr>
          <p:spPr>
            <a:xfrm>
              <a:off x="6380603" y="3310076"/>
              <a:ext cx="9525" cy="19050"/>
            </a:xfrm>
            <a:custGeom>
              <a:avLst/>
              <a:gdLst>
                <a:gd name="connsiteX0" fmla="*/ 7814 w 9525"/>
                <a:gd name="connsiteY0" fmla="*/ 7481 h 19050"/>
                <a:gd name="connsiteX1" fmla="*/ 7814 w 9525"/>
                <a:gd name="connsiteY1" fmla="*/ 15101 h 19050"/>
                <a:gd name="connsiteX2" fmla="*/ 7814 w 9525"/>
                <a:gd name="connsiteY2" fmla="*/ 748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4" y="7481"/>
                  </a:moveTo>
                  <a:cubicBezTo>
                    <a:pt x="7814" y="9386"/>
                    <a:pt x="8767" y="13196"/>
                    <a:pt x="7814" y="15101"/>
                  </a:cubicBezTo>
                  <a:cubicBezTo>
                    <a:pt x="8767" y="12243"/>
                    <a:pt x="5910" y="5576"/>
                    <a:pt x="7814" y="74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F1D2196-544B-48E8-BFAE-5178C8418FCA}"/>
                </a:ext>
              </a:extLst>
            </p:cNvPr>
            <p:cNvSpPr/>
            <p:nvPr/>
          </p:nvSpPr>
          <p:spPr>
            <a:xfrm>
              <a:off x="6385084" y="33456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242BBB8-4A73-4368-B3B6-EB3A157E8818}"/>
                </a:ext>
              </a:extLst>
            </p:cNvPr>
            <p:cNvSpPr/>
            <p:nvPr/>
          </p:nvSpPr>
          <p:spPr>
            <a:xfrm>
              <a:off x="6399371" y="3988698"/>
              <a:ext cx="9525" cy="9525"/>
            </a:xfrm>
            <a:custGeom>
              <a:avLst/>
              <a:gdLst>
                <a:gd name="connsiteX0" fmla="*/ 7144 w 9525"/>
                <a:gd name="connsiteY0" fmla="*/ 10849 h 9525"/>
                <a:gd name="connsiteX1" fmla="*/ 7144 w 9525"/>
                <a:gd name="connsiteY1" fmla="*/ 108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849"/>
                  </a:moveTo>
                  <a:cubicBezTo>
                    <a:pt x="7144" y="4181"/>
                    <a:pt x="7144" y="7991"/>
                    <a:pt x="7144" y="10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37A6719-C8AA-4652-890D-A679FF2E5DED}"/>
                </a:ext>
              </a:extLst>
            </p:cNvPr>
            <p:cNvSpPr/>
            <p:nvPr/>
          </p:nvSpPr>
          <p:spPr>
            <a:xfrm>
              <a:off x="6344812" y="4005738"/>
              <a:ext cx="9525" cy="9525"/>
            </a:xfrm>
            <a:custGeom>
              <a:avLst/>
              <a:gdLst>
                <a:gd name="connsiteX0" fmla="*/ 7410 w 9525"/>
                <a:gd name="connsiteY0" fmla="*/ 10954 h 9525"/>
                <a:gd name="connsiteX1" fmla="*/ 8363 w 9525"/>
                <a:gd name="connsiteY1" fmla="*/ 7144 h 9525"/>
                <a:gd name="connsiteX2" fmla="*/ 7410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10954"/>
                  </a:moveTo>
                  <a:cubicBezTo>
                    <a:pt x="6458" y="7144"/>
                    <a:pt x="8363" y="8096"/>
                    <a:pt x="8363" y="7144"/>
                  </a:cubicBezTo>
                  <a:cubicBezTo>
                    <a:pt x="9316" y="10954"/>
                    <a:pt x="7410" y="7144"/>
                    <a:pt x="7410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E696362-C664-46B3-849E-65CE5676603F}"/>
                </a:ext>
              </a:extLst>
            </p:cNvPr>
            <p:cNvSpPr/>
            <p:nvPr/>
          </p:nvSpPr>
          <p:spPr>
            <a:xfrm>
              <a:off x="6325288" y="3859053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8837" y="7144"/>
                    <a:pt x="5027" y="10001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B8724E6-95E6-4F7C-89CD-76289DE1326B}"/>
                </a:ext>
              </a:extLst>
            </p:cNvPr>
            <p:cNvSpPr/>
            <p:nvPr/>
          </p:nvSpPr>
          <p:spPr>
            <a:xfrm>
              <a:off x="6328492" y="4108846"/>
              <a:ext cx="9525" cy="9525"/>
            </a:xfrm>
            <a:custGeom>
              <a:avLst/>
              <a:gdLst>
                <a:gd name="connsiteX0" fmla="*/ 8491 w 9525"/>
                <a:gd name="connsiteY0" fmla="*/ 7858 h 9525"/>
                <a:gd name="connsiteX1" fmla="*/ 7538 w 9525"/>
                <a:gd name="connsiteY1" fmla="*/ 7858 h 9525"/>
                <a:gd name="connsiteX2" fmla="*/ 849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858"/>
                  </a:moveTo>
                  <a:cubicBezTo>
                    <a:pt x="7538" y="6906"/>
                    <a:pt x="6586" y="9763"/>
                    <a:pt x="7538" y="7858"/>
                  </a:cubicBezTo>
                  <a:cubicBezTo>
                    <a:pt x="8491" y="6906"/>
                    <a:pt x="8491" y="6906"/>
                    <a:pt x="849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38D27F1-0660-4AF4-899C-33209BE34644}"/>
                </a:ext>
              </a:extLst>
            </p:cNvPr>
            <p:cNvSpPr/>
            <p:nvPr/>
          </p:nvSpPr>
          <p:spPr>
            <a:xfrm>
              <a:off x="6325903" y="4110993"/>
              <a:ext cx="104775" cy="161925"/>
            </a:xfrm>
            <a:custGeom>
              <a:avLst/>
              <a:gdLst>
                <a:gd name="connsiteX0" fmla="*/ 100614 w 104775"/>
                <a:gd name="connsiteY0" fmla="*/ 7616 h 161925"/>
                <a:gd name="connsiteX1" fmla="*/ 68229 w 104775"/>
                <a:gd name="connsiteY1" fmla="*/ 128584 h 161925"/>
                <a:gd name="connsiteX2" fmla="*/ 63467 w 104775"/>
                <a:gd name="connsiteY2" fmla="*/ 127631 h 161925"/>
                <a:gd name="connsiteX3" fmla="*/ 30129 w 104775"/>
                <a:gd name="connsiteY3" fmla="*/ 79054 h 161925"/>
                <a:gd name="connsiteX4" fmla="*/ 39654 w 104775"/>
                <a:gd name="connsiteY4" fmla="*/ 74291 h 161925"/>
                <a:gd name="connsiteX5" fmla="*/ 42512 w 104775"/>
                <a:gd name="connsiteY5" fmla="*/ 72386 h 161925"/>
                <a:gd name="connsiteX6" fmla="*/ 27272 w 104775"/>
                <a:gd name="connsiteY6" fmla="*/ 51431 h 161925"/>
                <a:gd name="connsiteX7" fmla="*/ 21556 w 104775"/>
                <a:gd name="connsiteY7" fmla="*/ 46669 h 161925"/>
                <a:gd name="connsiteX8" fmla="*/ 12031 w 104775"/>
                <a:gd name="connsiteY8" fmla="*/ 48574 h 161925"/>
                <a:gd name="connsiteX9" fmla="*/ 10127 w 104775"/>
                <a:gd name="connsiteY9" fmla="*/ 47621 h 161925"/>
                <a:gd name="connsiteX10" fmla="*/ 10127 w 104775"/>
                <a:gd name="connsiteY10" fmla="*/ 40954 h 161925"/>
                <a:gd name="connsiteX11" fmla="*/ 21556 w 104775"/>
                <a:gd name="connsiteY11" fmla="*/ 38096 h 161925"/>
                <a:gd name="connsiteX12" fmla="*/ 7269 w 104775"/>
                <a:gd name="connsiteY12" fmla="*/ 35239 h 161925"/>
                <a:gd name="connsiteX13" fmla="*/ 12031 w 104775"/>
                <a:gd name="connsiteY13" fmla="*/ 8569 h 161925"/>
                <a:gd name="connsiteX14" fmla="*/ 9174 w 104775"/>
                <a:gd name="connsiteY14" fmla="*/ 11426 h 161925"/>
                <a:gd name="connsiteX15" fmla="*/ 12984 w 104775"/>
                <a:gd name="connsiteY15" fmla="*/ 9521 h 161925"/>
                <a:gd name="connsiteX16" fmla="*/ 66324 w 104775"/>
                <a:gd name="connsiteY16" fmla="*/ 136204 h 161925"/>
                <a:gd name="connsiteX17" fmla="*/ 71087 w 104775"/>
                <a:gd name="connsiteY17" fmla="*/ 134299 h 161925"/>
                <a:gd name="connsiteX18" fmla="*/ 72039 w 104775"/>
                <a:gd name="connsiteY18" fmla="*/ 135251 h 161925"/>
                <a:gd name="connsiteX19" fmla="*/ 72992 w 104775"/>
                <a:gd name="connsiteY19" fmla="*/ 133346 h 161925"/>
                <a:gd name="connsiteX20" fmla="*/ 100614 w 104775"/>
                <a:gd name="connsiteY20" fmla="*/ 761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775" h="161925">
                  <a:moveTo>
                    <a:pt x="100614" y="7616"/>
                  </a:moveTo>
                  <a:cubicBezTo>
                    <a:pt x="90137" y="-2861"/>
                    <a:pt x="41559" y="164779"/>
                    <a:pt x="68229" y="128584"/>
                  </a:cubicBezTo>
                  <a:cubicBezTo>
                    <a:pt x="24414" y="189544"/>
                    <a:pt x="105377" y="132394"/>
                    <a:pt x="63467" y="127631"/>
                  </a:cubicBezTo>
                  <a:cubicBezTo>
                    <a:pt x="65372" y="129536"/>
                    <a:pt x="32987" y="78101"/>
                    <a:pt x="30129" y="79054"/>
                  </a:cubicBezTo>
                  <a:cubicBezTo>
                    <a:pt x="38702" y="70481"/>
                    <a:pt x="23462" y="89531"/>
                    <a:pt x="39654" y="74291"/>
                  </a:cubicBezTo>
                  <a:cubicBezTo>
                    <a:pt x="37749" y="73339"/>
                    <a:pt x="38702" y="72386"/>
                    <a:pt x="42512" y="72386"/>
                  </a:cubicBezTo>
                  <a:cubicBezTo>
                    <a:pt x="32034" y="71434"/>
                    <a:pt x="8222" y="57146"/>
                    <a:pt x="27272" y="51431"/>
                  </a:cubicBezTo>
                  <a:cubicBezTo>
                    <a:pt x="22509" y="71434"/>
                    <a:pt x="15842" y="35239"/>
                    <a:pt x="21556" y="46669"/>
                  </a:cubicBezTo>
                  <a:cubicBezTo>
                    <a:pt x="19652" y="44764"/>
                    <a:pt x="12984" y="49526"/>
                    <a:pt x="12031" y="48574"/>
                  </a:cubicBezTo>
                  <a:cubicBezTo>
                    <a:pt x="13937" y="48574"/>
                    <a:pt x="13937" y="47621"/>
                    <a:pt x="10127" y="47621"/>
                  </a:cubicBezTo>
                  <a:cubicBezTo>
                    <a:pt x="10127" y="39049"/>
                    <a:pt x="18699" y="52384"/>
                    <a:pt x="10127" y="40954"/>
                  </a:cubicBezTo>
                  <a:cubicBezTo>
                    <a:pt x="15842" y="38096"/>
                    <a:pt x="14889" y="42859"/>
                    <a:pt x="21556" y="38096"/>
                  </a:cubicBezTo>
                  <a:cubicBezTo>
                    <a:pt x="21556" y="38096"/>
                    <a:pt x="9174" y="35239"/>
                    <a:pt x="7269" y="35239"/>
                  </a:cubicBezTo>
                  <a:cubicBezTo>
                    <a:pt x="6317" y="25714"/>
                    <a:pt x="11079" y="12379"/>
                    <a:pt x="12031" y="8569"/>
                  </a:cubicBezTo>
                  <a:cubicBezTo>
                    <a:pt x="11079" y="10474"/>
                    <a:pt x="8222" y="10474"/>
                    <a:pt x="9174" y="11426"/>
                  </a:cubicBezTo>
                  <a:cubicBezTo>
                    <a:pt x="12984" y="11426"/>
                    <a:pt x="13937" y="11426"/>
                    <a:pt x="12984" y="9521"/>
                  </a:cubicBezTo>
                  <a:cubicBezTo>
                    <a:pt x="11079" y="9521"/>
                    <a:pt x="71087" y="107629"/>
                    <a:pt x="66324" y="136204"/>
                  </a:cubicBezTo>
                  <a:cubicBezTo>
                    <a:pt x="67277" y="137156"/>
                    <a:pt x="70134" y="123821"/>
                    <a:pt x="71087" y="134299"/>
                  </a:cubicBezTo>
                  <a:cubicBezTo>
                    <a:pt x="70134" y="132394"/>
                    <a:pt x="71087" y="133346"/>
                    <a:pt x="72039" y="135251"/>
                  </a:cubicBezTo>
                  <a:cubicBezTo>
                    <a:pt x="69181" y="129536"/>
                    <a:pt x="72039" y="131441"/>
                    <a:pt x="72992" y="133346"/>
                  </a:cubicBezTo>
                  <a:cubicBezTo>
                    <a:pt x="59656" y="100009"/>
                    <a:pt x="104424" y="22856"/>
                    <a:pt x="100614" y="7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9E35E570-3688-454D-B154-D149C13E56A1}"/>
                </a:ext>
              </a:extLst>
            </p:cNvPr>
            <p:cNvSpPr/>
            <p:nvPr/>
          </p:nvSpPr>
          <p:spPr>
            <a:xfrm>
              <a:off x="6327934" y="411051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9049"/>
                    <a:pt x="7144" y="9049"/>
                  </a:cubicBezTo>
                  <a:cubicBezTo>
                    <a:pt x="8096" y="9049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D822D6F-5F5E-48FF-9A2E-E9D09243AFEF}"/>
                </a:ext>
              </a:extLst>
            </p:cNvPr>
            <p:cNvSpPr/>
            <p:nvPr/>
          </p:nvSpPr>
          <p:spPr>
            <a:xfrm>
              <a:off x="6328739" y="413718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22E8BC3-0675-45E9-B36D-0FA1371157BB}"/>
                </a:ext>
              </a:extLst>
            </p:cNvPr>
            <p:cNvSpPr/>
            <p:nvPr/>
          </p:nvSpPr>
          <p:spPr>
            <a:xfrm>
              <a:off x="6328886" y="414194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7144" y="8096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CEAF9FE-5916-4AB2-A194-395D28CAB522}"/>
                </a:ext>
              </a:extLst>
            </p:cNvPr>
            <p:cNvSpPr/>
            <p:nvPr/>
          </p:nvSpPr>
          <p:spPr>
            <a:xfrm>
              <a:off x="6328886" y="41495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904C28B2-9D92-4371-8DD4-1F6371BC4B4A}"/>
                </a:ext>
              </a:extLst>
            </p:cNvPr>
            <p:cNvSpPr/>
            <p:nvPr/>
          </p:nvSpPr>
          <p:spPr>
            <a:xfrm>
              <a:off x="6331744" y="414861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6191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5660AE41-9D6F-41E1-BF24-08E80D15B906}"/>
                </a:ext>
              </a:extLst>
            </p:cNvPr>
            <p:cNvSpPr/>
            <p:nvPr/>
          </p:nvSpPr>
          <p:spPr>
            <a:xfrm>
              <a:off x="6334883" y="4160996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8096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7814" y="7144"/>
                    <a:pt x="8767" y="7144"/>
                    <a:pt x="7814" y="8096"/>
                  </a:cubicBezTo>
                  <a:cubicBezTo>
                    <a:pt x="8767" y="7144"/>
                    <a:pt x="5910" y="714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FCF3D0DA-4399-4CF8-A199-053B44AE0C00}"/>
                </a:ext>
              </a:extLst>
            </p:cNvPr>
            <p:cNvSpPr/>
            <p:nvPr/>
          </p:nvSpPr>
          <p:spPr>
            <a:xfrm>
              <a:off x="6338517" y="41648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10001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63AD55F6-7CF8-4ED9-A682-50AB733A9B06}"/>
                </a:ext>
              </a:extLst>
            </p:cNvPr>
            <p:cNvSpPr/>
            <p:nvPr/>
          </p:nvSpPr>
          <p:spPr>
            <a:xfrm>
              <a:off x="6391604" y="4256642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7291" y="7701"/>
                    <a:pt x="6339" y="5795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A22BD308-4B3B-4E03-BE3C-2CFD48A31A82}"/>
                </a:ext>
              </a:extLst>
            </p:cNvPr>
            <p:cNvSpPr/>
            <p:nvPr/>
          </p:nvSpPr>
          <p:spPr>
            <a:xfrm>
              <a:off x="6389846" y="42415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8096" y="7567"/>
                    <a:pt x="8096" y="7567"/>
                  </a:cubicBezTo>
                  <a:cubicBezTo>
                    <a:pt x="8096" y="8520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3F3B3AC-868D-4535-92CD-2E7DAAAAD752}"/>
                </a:ext>
              </a:extLst>
            </p:cNvPr>
            <p:cNvSpPr/>
            <p:nvPr/>
          </p:nvSpPr>
          <p:spPr>
            <a:xfrm>
              <a:off x="6391844" y="4216347"/>
              <a:ext cx="9525" cy="9525"/>
            </a:xfrm>
            <a:custGeom>
              <a:avLst/>
              <a:gdLst>
                <a:gd name="connsiteX0" fmla="*/ 9909 w 9525"/>
                <a:gd name="connsiteY0" fmla="*/ 7990 h 9525"/>
                <a:gd name="connsiteX1" fmla="*/ 9909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990"/>
                  </a:moveTo>
                  <a:cubicBezTo>
                    <a:pt x="8956" y="7990"/>
                    <a:pt x="4194" y="6085"/>
                    <a:pt x="990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3BE33564-8D2A-465F-841B-F4AEC8843B15}"/>
                </a:ext>
              </a:extLst>
            </p:cNvPr>
            <p:cNvSpPr/>
            <p:nvPr/>
          </p:nvSpPr>
          <p:spPr>
            <a:xfrm>
              <a:off x="6252292" y="3120866"/>
              <a:ext cx="9525" cy="9525"/>
            </a:xfrm>
            <a:custGeom>
              <a:avLst/>
              <a:gdLst>
                <a:gd name="connsiteX0" fmla="*/ 7538 w 9525"/>
                <a:gd name="connsiteY0" fmla="*/ 7144 h 9525"/>
                <a:gd name="connsiteX1" fmla="*/ 8491 w 9525"/>
                <a:gd name="connsiteY1" fmla="*/ 8096 h 9525"/>
                <a:gd name="connsiteX2" fmla="*/ 75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144"/>
                  </a:moveTo>
                  <a:cubicBezTo>
                    <a:pt x="8491" y="8096"/>
                    <a:pt x="9443" y="6191"/>
                    <a:pt x="8491" y="8096"/>
                  </a:cubicBezTo>
                  <a:cubicBezTo>
                    <a:pt x="7538" y="8096"/>
                    <a:pt x="6586" y="8096"/>
                    <a:pt x="75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01A79C0-88F9-41B9-BEC3-ABBD8B0DF25C}"/>
                </a:ext>
              </a:extLst>
            </p:cNvPr>
            <p:cNvSpPr/>
            <p:nvPr/>
          </p:nvSpPr>
          <p:spPr>
            <a:xfrm>
              <a:off x="6246591" y="2972793"/>
              <a:ext cx="152400" cy="171450"/>
            </a:xfrm>
            <a:custGeom>
              <a:avLst/>
              <a:gdLst>
                <a:gd name="connsiteX0" fmla="*/ 152304 w 152400"/>
                <a:gd name="connsiteY0" fmla="*/ 173314 h 171450"/>
                <a:gd name="connsiteX1" fmla="*/ 123729 w 152400"/>
                <a:gd name="connsiteY1" fmla="*/ 43774 h 171450"/>
                <a:gd name="connsiteX2" fmla="*/ 58006 w 152400"/>
                <a:gd name="connsiteY2" fmla="*/ 39964 h 171450"/>
                <a:gd name="connsiteX3" fmla="*/ 34194 w 152400"/>
                <a:gd name="connsiteY3" fmla="*/ 80922 h 171450"/>
                <a:gd name="connsiteX4" fmla="*/ 24669 w 152400"/>
                <a:gd name="connsiteY4" fmla="*/ 77112 h 171450"/>
                <a:gd name="connsiteX5" fmla="*/ 21811 w 152400"/>
                <a:gd name="connsiteY5" fmla="*/ 77112 h 171450"/>
                <a:gd name="connsiteX6" fmla="*/ 19906 w 152400"/>
                <a:gd name="connsiteY6" fmla="*/ 103782 h 171450"/>
                <a:gd name="connsiteX7" fmla="*/ 21811 w 152400"/>
                <a:gd name="connsiteY7" fmla="*/ 110449 h 171450"/>
                <a:gd name="connsiteX8" fmla="*/ 30384 w 152400"/>
                <a:gd name="connsiteY8" fmla="*/ 113307 h 171450"/>
                <a:gd name="connsiteX9" fmla="*/ 31336 w 152400"/>
                <a:gd name="connsiteY9" fmla="*/ 115212 h 171450"/>
                <a:gd name="connsiteX10" fmla="*/ 28479 w 152400"/>
                <a:gd name="connsiteY10" fmla="*/ 120927 h 171450"/>
                <a:gd name="connsiteX11" fmla="*/ 17049 w 152400"/>
                <a:gd name="connsiteY11" fmla="*/ 118069 h 171450"/>
                <a:gd name="connsiteX12" fmla="*/ 28479 w 152400"/>
                <a:gd name="connsiteY12" fmla="*/ 126642 h 171450"/>
                <a:gd name="connsiteX13" fmla="*/ 13239 w 152400"/>
                <a:gd name="connsiteY13" fmla="*/ 150454 h 171450"/>
                <a:gd name="connsiteX14" fmla="*/ 17049 w 152400"/>
                <a:gd name="connsiteY14" fmla="*/ 149502 h 171450"/>
                <a:gd name="connsiteX15" fmla="*/ 13239 w 152400"/>
                <a:gd name="connsiteY15" fmla="*/ 149502 h 171450"/>
                <a:gd name="connsiteX16" fmla="*/ 32289 w 152400"/>
                <a:gd name="connsiteY16" fmla="*/ 32344 h 171450"/>
                <a:gd name="connsiteX17" fmla="*/ 152304 w 152400"/>
                <a:gd name="connsiteY17" fmla="*/ 17331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171450">
                  <a:moveTo>
                    <a:pt x="152304" y="173314"/>
                  </a:moveTo>
                  <a:cubicBezTo>
                    <a:pt x="131349" y="158074"/>
                    <a:pt x="139921" y="57109"/>
                    <a:pt x="123729" y="43774"/>
                  </a:cubicBezTo>
                  <a:cubicBezTo>
                    <a:pt x="102774" y="26629"/>
                    <a:pt x="66579" y="35202"/>
                    <a:pt x="58006" y="39964"/>
                  </a:cubicBezTo>
                  <a:cubicBezTo>
                    <a:pt x="53244" y="41869"/>
                    <a:pt x="24669" y="77112"/>
                    <a:pt x="34194" y="80922"/>
                  </a:cubicBezTo>
                  <a:cubicBezTo>
                    <a:pt x="21811" y="80922"/>
                    <a:pt x="47529" y="78064"/>
                    <a:pt x="24669" y="77112"/>
                  </a:cubicBezTo>
                  <a:cubicBezTo>
                    <a:pt x="25621" y="79017"/>
                    <a:pt x="23716" y="79017"/>
                    <a:pt x="21811" y="77112"/>
                  </a:cubicBezTo>
                  <a:cubicBezTo>
                    <a:pt x="27526" y="84732"/>
                    <a:pt x="40861" y="109497"/>
                    <a:pt x="19906" y="103782"/>
                  </a:cubicBezTo>
                  <a:cubicBezTo>
                    <a:pt x="34194" y="89494"/>
                    <a:pt x="21811" y="123784"/>
                    <a:pt x="21811" y="110449"/>
                  </a:cubicBezTo>
                  <a:cubicBezTo>
                    <a:pt x="22764" y="113307"/>
                    <a:pt x="30384" y="112354"/>
                    <a:pt x="30384" y="113307"/>
                  </a:cubicBezTo>
                  <a:cubicBezTo>
                    <a:pt x="28479" y="112354"/>
                    <a:pt x="28479" y="113307"/>
                    <a:pt x="31336" y="115212"/>
                  </a:cubicBezTo>
                  <a:cubicBezTo>
                    <a:pt x="26574" y="122832"/>
                    <a:pt x="25621" y="107592"/>
                    <a:pt x="28479" y="120927"/>
                  </a:cubicBezTo>
                  <a:cubicBezTo>
                    <a:pt x="22764" y="120927"/>
                    <a:pt x="25621" y="117117"/>
                    <a:pt x="17049" y="118069"/>
                  </a:cubicBezTo>
                  <a:cubicBezTo>
                    <a:pt x="17049" y="119022"/>
                    <a:pt x="26574" y="126642"/>
                    <a:pt x="28479" y="126642"/>
                  </a:cubicBezTo>
                  <a:cubicBezTo>
                    <a:pt x="25621" y="136167"/>
                    <a:pt x="15144" y="146644"/>
                    <a:pt x="13239" y="150454"/>
                  </a:cubicBezTo>
                  <a:cubicBezTo>
                    <a:pt x="15144" y="148549"/>
                    <a:pt x="17049" y="149502"/>
                    <a:pt x="17049" y="149502"/>
                  </a:cubicBezTo>
                  <a:cubicBezTo>
                    <a:pt x="14191" y="147597"/>
                    <a:pt x="12286" y="147597"/>
                    <a:pt x="13239" y="149502"/>
                  </a:cubicBezTo>
                  <a:cubicBezTo>
                    <a:pt x="-96" y="144739"/>
                    <a:pt x="9429" y="50442"/>
                    <a:pt x="32289" y="32344"/>
                  </a:cubicBezTo>
                  <a:cubicBezTo>
                    <a:pt x="157066" y="-64811"/>
                    <a:pt x="139921" y="148549"/>
                    <a:pt x="152304" y="173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B6A68131-E5FF-442E-B974-C9380B2EDA8D}"/>
                </a:ext>
              </a:extLst>
            </p:cNvPr>
            <p:cNvSpPr/>
            <p:nvPr/>
          </p:nvSpPr>
          <p:spPr>
            <a:xfrm>
              <a:off x="6252686" y="311896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95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9049" y="7144"/>
                    <a:pt x="10954" y="7144"/>
                  </a:cubicBezTo>
                  <a:cubicBezTo>
                    <a:pt x="9049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532B3138-4878-4D7E-9699-01D71A6BA525}"/>
                </a:ext>
              </a:extLst>
            </p:cNvPr>
            <p:cNvSpPr/>
            <p:nvPr/>
          </p:nvSpPr>
          <p:spPr>
            <a:xfrm>
              <a:off x="6263164" y="30941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767A620B-7969-4206-B567-8650794AC7ED}"/>
                </a:ext>
              </a:extLst>
            </p:cNvPr>
            <p:cNvSpPr/>
            <p:nvPr/>
          </p:nvSpPr>
          <p:spPr>
            <a:xfrm>
              <a:off x="6264116" y="3088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8096"/>
                    <a:pt x="9049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0A0F674D-1FB7-4314-AB1F-D743EA245329}"/>
                </a:ext>
              </a:extLst>
            </p:cNvPr>
            <p:cNvSpPr/>
            <p:nvPr/>
          </p:nvSpPr>
          <p:spPr>
            <a:xfrm>
              <a:off x="6268879" y="30827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9049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CC2E1E9B-456A-4019-A54D-0705D208CA96}"/>
                </a:ext>
              </a:extLst>
            </p:cNvPr>
            <p:cNvSpPr/>
            <p:nvPr/>
          </p:nvSpPr>
          <p:spPr>
            <a:xfrm>
              <a:off x="6266021" y="308086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7144" y="8096"/>
                    <a:pt x="9049" y="9049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B18C79ED-934D-4495-9FBD-F59E0F813A82}"/>
                </a:ext>
              </a:extLst>
            </p:cNvPr>
            <p:cNvSpPr/>
            <p:nvPr/>
          </p:nvSpPr>
          <p:spPr>
            <a:xfrm>
              <a:off x="6269408" y="3069431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7567" y="8096"/>
                    <a:pt x="6615" y="7144"/>
                    <a:pt x="7567" y="7144"/>
                  </a:cubicBezTo>
                  <a:cubicBezTo>
                    <a:pt x="6615" y="7144"/>
                    <a:pt x="8520" y="9049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7894C718-6681-47BE-9B8F-D1316DDACD0B}"/>
                </a:ext>
              </a:extLst>
            </p:cNvPr>
            <p:cNvSpPr/>
            <p:nvPr/>
          </p:nvSpPr>
          <p:spPr>
            <a:xfrm>
              <a:off x="6268879" y="306519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C23AEE6C-0006-4F42-A9B1-0ADC24458AE2}"/>
                </a:ext>
              </a:extLst>
            </p:cNvPr>
            <p:cNvSpPr/>
            <p:nvPr/>
          </p:nvSpPr>
          <p:spPr>
            <a:xfrm>
              <a:off x="6321266" y="29998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3CCC471D-AE80-4431-84B7-E0E4256645B6}"/>
                </a:ext>
              </a:extLst>
            </p:cNvPr>
            <p:cNvSpPr/>
            <p:nvPr/>
          </p:nvSpPr>
          <p:spPr>
            <a:xfrm>
              <a:off x="6359091" y="301228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8096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8371" y="7144"/>
                    <a:pt x="7419" y="8096"/>
                    <a:pt x="7419" y="8096"/>
                  </a:cubicBezTo>
                  <a:cubicBezTo>
                    <a:pt x="6466" y="8096"/>
                    <a:pt x="8371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D0804A38-CDA3-4D9B-8A1E-DFE723C63450}"/>
                </a:ext>
              </a:extLst>
            </p:cNvPr>
            <p:cNvSpPr/>
            <p:nvPr/>
          </p:nvSpPr>
          <p:spPr>
            <a:xfrm>
              <a:off x="6378416" y="302529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1190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740DE3EE-60F1-4426-A021-3DD5AEDF4298}"/>
                </a:ext>
              </a:extLst>
            </p:cNvPr>
            <p:cNvSpPr/>
            <p:nvPr/>
          </p:nvSpPr>
          <p:spPr>
            <a:xfrm>
              <a:off x="6398419" y="4080965"/>
              <a:ext cx="19050" cy="38100"/>
            </a:xfrm>
            <a:custGeom>
              <a:avLst/>
              <a:gdLst>
                <a:gd name="connsiteX0" fmla="*/ 7144 w 19050"/>
                <a:gd name="connsiteY0" fmla="*/ 8117 h 38100"/>
                <a:gd name="connsiteX1" fmla="*/ 15716 w 19050"/>
                <a:gd name="connsiteY1" fmla="*/ 31929 h 38100"/>
                <a:gd name="connsiteX2" fmla="*/ 7144 w 19050"/>
                <a:gd name="connsiteY2" fmla="*/ 811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8117"/>
                  </a:moveTo>
                  <a:cubicBezTo>
                    <a:pt x="9049" y="16690"/>
                    <a:pt x="6191" y="30025"/>
                    <a:pt x="15716" y="31929"/>
                  </a:cubicBezTo>
                  <a:cubicBezTo>
                    <a:pt x="18574" y="23357"/>
                    <a:pt x="9049" y="2402"/>
                    <a:pt x="7144" y="8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7A58A03-FBB6-46CA-B9F6-0E30C2CBEA0D}"/>
                </a:ext>
              </a:extLst>
            </p:cNvPr>
            <p:cNvSpPr/>
            <p:nvPr/>
          </p:nvSpPr>
          <p:spPr>
            <a:xfrm>
              <a:off x="6392911" y="4059918"/>
              <a:ext cx="28575" cy="28575"/>
            </a:xfrm>
            <a:custGeom>
              <a:avLst/>
              <a:gdLst>
                <a:gd name="connsiteX0" fmla="*/ 23129 w 28575"/>
                <a:gd name="connsiteY0" fmla="*/ 18687 h 28575"/>
                <a:gd name="connsiteX1" fmla="*/ 12652 w 28575"/>
                <a:gd name="connsiteY1" fmla="*/ 26306 h 28575"/>
                <a:gd name="connsiteX2" fmla="*/ 23129 w 28575"/>
                <a:gd name="connsiteY2" fmla="*/ 1868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23129" y="18687"/>
                  </a:moveTo>
                  <a:cubicBezTo>
                    <a:pt x="15509" y="18687"/>
                    <a:pt x="-1636" y="-11794"/>
                    <a:pt x="12652" y="26306"/>
                  </a:cubicBezTo>
                  <a:cubicBezTo>
                    <a:pt x="14557" y="34879"/>
                    <a:pt x="32654" y="1541"/>
                    <a:pt x="23129" y="186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8DE9F5D1-26F6-4091-AA55-CBC3AF94B720}"/>
                </a:ext>
              </a:extLst>
            </p:cNvPr>
            <p:cNvSpPr/>
            <p:nvPr/>
          </p:nvSpPr>
          <p:spPr>
            <a:xfrm>
              <a:off x="6398419" y="40790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C6B59E69-B7CF-4045-A3D3-4774258CE40D}"/>
                </a:ext>
              </a:extLst>
            </p:cNvPr>
            <p:cNvSpPr/>
            <p:nvPr/>
          </p:nvSpPr>
          <p:spPr>
            <a:xfrm>
              <a:off x="6329331" y="3523631"/>
              <a:ext cx="9525" cy="28575"/>
            </a:xfrm>
            <a:custGeom>
              <a:avLst/>
              <a:gdLst>
                <a:gd name="connsiteX0" fmla="*/ 7652 w 9525"/>
                <a:gd name="connsiteY0" fmla="*/ 10144 h 28575"/>
                <a:gd name="connsiteX1" fmla="*/ 7652 w 9525"/>
                <a:gd name="connsiteY1" fmla="*/ 10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52" y="10144"/>
                  </a:moveTo>
                  <a:cubicBezTo>
                    <a:pt x="15272" y="44434"/>
                    <a:pt x="4794" y="-5096"/>
                    <a:pt x="7652" y="10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C1F56FF0-7912-474B-A78D-71D9D3CE136D}"/>
                </a:ext>
              </a:extLst>
            </p:cNvPr>
            <p:cNvSpPr/>
            <p:nvPr/>
          </p:nvSpPr>
          <p:spPr>
            <a:xfrm>
              <a:off x="6301264" y="3158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9049" y="9049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00F4D98-2CD3-47E7-BFC2-5697B5001B0E}"/>
                </a:ext>
              </a:extLst>
            </p:cNvPr>
            <p:cNvSpPr/>
            <p:nvPr/>
          </p:nvSpPr>
          <p:spPr>
            <a:xfrm>
              <a:off x="6316504" y="3514248"/>
              <a:ext cx="19050" cy="9525"/>
            </a:xfrm>
            <a:custGeom>
              <a:avLst/>
              <a:gdLst>
                <a:gd name="connsiteX0" fmla="*/ 11906 w 19050"/>
                <a:gd name="connsiteY0" fmla="*/ 10001 h 9525"/>
                <a:gd name="connsiteX1" fmla="*/ 7144 w 19050"/>
                <a:gd name="connsiteY1" fmla="*/ 7144 h 9525"/>
                <a:gd name="connsiteX2" fmla="*/ 11906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10001"/>
                  </a:moveTo>
                  <a:lnTo>
                    <a:pt x="7144" y="7144"/>
                  </a:lnTo>
                  <a:cubicBezTo>
                    <a:pt x="8096" y="8096"/>
                    <a:pt x="10001" y="9049"/>
                    <a:pt x="1190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069CDE47-5F21-453F-BB05-5C169055136F}"/>
                </a:ext>
              </a:extLst>
            </p:cNvPr>
            <p:cNvSpPr/>
            <p:nvPr/>
          </p:nvSpPr>
          <p:spPr>
            <a:xfrm>
              <a:off x="6383583" y="3530653"/>
              <a:ext cx="9525" cy="9525"/>
            </a:xfrm>
            <a:custGeom>
              <a:avLst/>
              <a:gdLst>
                <a:gd name="connsiteX0" fmla="*/ 8644 w 9525"/>
                <a:gd name="connsiteY0" fmla="*/ 8837 h 9525"/>
                <a:gd name="connsiteX1" fmla="*/ 86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8837"/>
                  </a:moveTo>
                  <a:cubicBezTo>
                    <a:pt x="9597" y="8837"/>
                    <a:pt x="4834" y="5027"/>
                    <a:pt x="86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5AC22319-ABC8-4A7F-8A3E-89D35E99B92B}"/>
                </a:ext>
              </a:extLst>
            </p:cNvPr>
            <p:cNvSpPr/>
            <p:nvPr/>
          </p:nvSpPr>
          <p:spPr>
            <a:xfrm>
              <a:off x="6294596" y="34370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520B2EB-750C-4165-ADFE-1265C813C759}"/>
                </a:ext>
              </a:extLst>
            </p:cNvPr>
            <p:cNvSpPr/>
            <p:nvPr/>
          </p:nvSpPr>
          <p:spPr>
            <a:xfrm>
              <a:off x="6403613" y="3564317"/>
              <a:ext cx="19050" cy="19050"/>
            </a:xfrm>
            <a:custGeom>
              <a:avLst/>
              <a:gdLst>
                <a:gd name="connsiteX0" fmla="*/ 18142 w 19050"/>
                <a:gd name="connsiteY0" fmla="*/ 19940 h 19050"/>
                <a:gd name="connsiteX1" fmla="*/ 18142 w 19050"/>
                <a:gd name="connsiteY1" fmla="*/ 199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42" y="19940"/>
                  </a:moveTo>
                  <a:cubicBezTo>
                    <a:pt x="8617" y="8510"/>
                    <a:pt x="-908" y="-1967"/>
                    <a:pt x="18142" y="199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BCAA35E2-D73B-4FA7-8305-904939E65F43}"/>
                </a:ext>
              </a:extLst>
            </p:cNvPr>
            <p:cNvSpPr/>
            <p:nvPr/>
          </p:nvSpPr>
          <p:spPr>
            <a:xfrm>
              <a:off x="6337459" y="32675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98354617-2248-4856-AFBF-936719174D46}"/>
                </a:ext>
              </a:extLst>
            </p:cNvPr>
            <p:cNvSpPr/>
            <p:nvPr/>
          </p:nvSpPr>
          <p:spPr>
            <a:xfrm>
              <a:off x="6337459" y="32675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5A5469E-EA47-4F75-9A58-A6B42691256A}"/>
                </a:ext>
              </a:extLst>
            </p:cNvPr>
            <p:cNvSpPr/>
            <p:nvPr/>
          </p:nvSpPr>
          <p:spPr>
            <a:xfrm>
              <a:off x="6320737" y="3517106"/>
              <a:ext cx="9525" cy="9525"/>
            </a:xfrm>
            <a:custGeom>
              <a:avLst/>
              <a:gdLst>
                <a:gd name="connsiteX0" fmla="*/ 10530 w 9525"/>
                <a:gd name="connsiteY0" fmla="*/ 7144 h 9525"/>
                <a:gd name="connsiteX1" fmla="*/ 1053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30" y="7144"/>
                  </a:moveTo>
                  <a:cubicBezTo>
                    <a:pt x="2910" y="8096"/>
                    <a:pt x="10530" y="8096"/>
                    <a:pt x="1053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B7EAFBAB-E7B5-4DEC-A4AD-CEB98D7A489C}"/>
                </a:ext>
              </a:extLst>
            </p:cNvPr>
            <p:cNvSpPr/>
            <p:nvPr/>
          </p:nvSpPr>
          <p:spPr>
            <a:xfrm>
              <a:off x="6336506" y="352186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0954" y="14764"/>
                    <a:pt x="16669" y="2047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13665FC0-5881-4EC3-B25E-3BB7F0EA44A3}"/>
                </a:ext>
              </a:extLst>
            </p:cNvPr>
            <p:cNvSpPr/>
            <p:nvPr/>
          </p:nvSpPr>
          <p:spPr>
            <a:xfrm>
              <a:off x="6272902" y="3410426"/>
              <a:ext cx="57150" cy="114300"/>
            </a:xfrm>
            <a:custGeom>
              <a:avLst/>
              <a:gdLst>
                <a:gd name="connsiteX0" fmla="*/ 26933 w 57150"/>
                <a:gd name="connsiteY0" fmla="*/ 45244 h 114300"/>
                <a:gd name="connsiteX1" fmla="*/ 15503 w 57150"/>
                <a:gd name="connsiteY1" fmla="*/ 33814 h 114300"/>
                <a:gd name="connsiteX2" fmla="*/ 10740 w 57150"/>
                <a:gd name="connsiteY2" fmla="*/ 7144 h 114300"/>
                <a:gd name="connsiteX3" fmla="*/ 49793 w 57150"/>
                <a:gd name="connsiteY3" fmla="*/ 110966 h 114300"/>
                <a:gd name="connsiteX4" fmla="*/ 56460 w 57150"/>
                <a:gd name="connsiteY4" fmla="*/ 107156 h 114300"/>
                <a:gd name="connsiteX5" fmla="*/ 26933 w 57150"/>
                <a:gd name="connsiteY5" fmla="*/ 452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114300">
                  <a:moveTo>
                    <a:pt x="26933" y="45244"/>
                  </a:moveTo>
                  <a:cubicBezTo>
                    <a:pt x="25980" y="42386"/>
                    <a:pt x="15503" y="33814"/>
                    <a:pt x="15503" y="33814"/>
                  </a:cubicBezTo>
                  <a:cubicBezTo>
                    <a:pt x="15503" y="33814"/>
                    <a:pt x="31695" y="24289"/>
                    <a:pt x="10740" y="7144"/>
                  </a:cubicBezTo>
                  <a:cubicBezTo>
                    <a:pt x="-3547" y="7144"/>
                    <a:pt x="27885" y="90011"/>
                    <a:pt x="49793" y="110966"/>
                  </a:cubicBezTo>
                  <a:cubicBezTo>
                    <a:pt x="45983" y="107156"/>
                    <a:pt x="47888" y="105251"/>
                    <a:pt x="56460" y="107156"/>
                  </a:cubicBezTo>
                  <a:cubicBezTo>
                    <a:pt x="41220" y="88106"/>
                    <a:pt x="25980" y="44291"/>
                    <a:pt x="26933" y="45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86B0485F-F841-43D1-8184-54CB1D2BE307}"/>
                </a:ext>
              </a:extLst>
            </p:cNvPr>
            <p:cNvSpPr/>
            <p:nvPr/>
          </p:nvSpPr>
          <p:spPr>
            <a:xfrm>
              <a:off x="6309836" y="34790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BA201F3-23C5-468C-9E91-2F4F2C91FF66}"/>
                </a:ext>
              </a:extLst>
            </p:cNvPr>
            <p:cNvSpPr/>
            <p:nvPr/>
          </p:nvSpPr>
          <p:spPr>
            <a:xfrm>
              <a:off x="6302216" y="345868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DAA952E-5F25-4E42-859B-FCEFB9B6AF98}"/>
                </a:ext>
              </a:extLst>
            </p:cNvPr>
            <p:cNvSpPr/>
            <p:nvPr/>
          </p:nvSpPr>
          <p:spPr>
            <a:xfrm>
              <a:off x="6332696" y="3513167"/>
              <a:ext cx="9525" cy="9525"/>
            </a:xfrm>
            <a:custGeom>
              <a:avLst/>
              <a:gdLst>
                <a:gd name="connsiteX0" fmla="*/ 7144 w 9525"/>
                <a:gd name="connsiteY0" fmla="*/ 7273 h 9525"/>
                <a:gd name="connsiteX1" fmla="*/ 7144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73"/>
                  </a:moveTo>
                  <a:cubicBezTo>
                    <a:pt x="14764" y="11083"/>
                    <a:pt x="7144" y="6320"/>
                    <a:pt x="7144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FBD1F759-A433-4FB3-92BF-87780CB7EC38}"/>
                </a:ext>
              </a:extLst>
            </p:cNvPr>
            <p:cNvSpPr/>
            <p:nvPr/>
          </p:nvSpPr>
          <p:spPr>
            <a:xfrm>
              <a:off x="6324335" y="3517106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5027" y="7144"/>
                    <a:pt x="8837" y="7144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764D0F5-9951-42FA-A1A8-73A1DF583E03}"/>
                </a:ext>
              </a:extLst>
            </p:cNvPr>
            <p:cNvSpPr/>
            <p:nvPr/>
          </p:nvSpPr>
          <p:spPr>
            <a:xfrm>
              <a:off x="6319361" y="339042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162EC39A-E7EA-46AA-9C75-4FEDCF852932}"/>
                </a:ext>
              </a:extLst>
            </p:cNvPr>
            <p:cNvSpPr/>
            <p:nvPr/>
          </p:nvSpPr>
          <p:spPr>
            <a:xfrm>
              <a:off x="6296755" y="3429609"/>
              <a:ext cx="28575" cy="57150"/>
            </a:xfrm>
            <a:custGeom>
              <a:avLst/>
              <a:gdLst>
                <a:gd name="connsiteX0" fmla="*/ 7843 w 28575"/>
                <a:gd name="connsiteY0" fmla="*/ 9868 h 57150"/>
                <a:gd name="connsiteX1" fmla="*/ 21178 w 28575"/>
                <a:gd name="connsiteY1" fmla="*/ 55588 h 57150"/>
                <a:gd name="connsiteX2" fmla="*/ 25940 w 28575"/>
                <a:gd name="connsiteY2" fmla="*/ 52731 h 57150"/>
                <a:gd name="connsiteX3" fmla="*/ 7843 w 28575"/>
                <a:gd name="connsiteY3" fmla="*/ 986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7843" y="9868"/>
                  </a:moveTo>
                  <a:cubicBezTo>
                    <a:pt x="9748" y="18441"/>
                    <a:pt x="24988" y="42253"/>
                    <a:pt x="21178" y="55588"/>
                  </a:cubicBezTo>
                  <a:cubicBezTo>
                    <a:pt x="23083" y="51778"/>
                    <a:pt x="24035" y="50826"/>
                    <a:pt x="25940" y="52731"/>
                  </a:cubicBezTo>
                  <a:cubicBezTo>
                    <a:pt x="33560" y="35586"/>
                    <a:pt x="2128" y="-3467"/>
                    <a:pt x="7843" y="98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0FD10DCC-DF00-4B00-B57D-ACB3DF30F6B7}"/>
                </a:ext>
              </a:extLst>
            </p:cNvPr>
            <p:cNvSpPr/>
            <p:nvPr/>
          </p:nvSpPr>
          <p:spPr>
            <a:xfrm>
              <a:off x="6330791" y="3504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5383C06E-D21A-44A1-9D5C-A3EF0E4BA5E5}"/>
                </a:ext>
              </a:extLst>
            </p:cNvPr>
            <p:cNvSpPr/>
            <p:nvPr/>
          </p:nvSpPr>
          <p:spPr>
            <a:xfrm>
              <a:off x="6296435" y="3511391"/>
              <a:ext cx="38100" cy="66675"/>
            </a:xfrm>
            <a:custGeom>
              <a:avLst/>
              <a:gdLst>
                <a:gd name="connsiteX0" fmla="*/ 19593 w 38100"/>
                <a:gd name="connsiteY0" fmla="*/ 65246 h 66675"/>
                <a:gd name="connsiteX1" fmla="*/ 7210 w 38100"/>
                <a:gd name="connsiteY1" fmla="*/ 7144 h 66675"/>
                <a:gd name="connsiteX2" fmla="*/ 18640 w 38100"/>
                <a:gd name="connsiteY2" fmla="*/ 12859 h 66675"/>
                <a:gd name="connsiteX3" fmla="*/ 33880 w 38100"/>
                <a:gd name="connsiteY3" fmla="*/ 43339 h 66675"/>
                <a:gd name="connsiteX4" fmla="*/ 12925 w 38100"/>
                <a:gd name="connsiteY4" fmla="*/ 36671 h 66675"/>
                <a:gd name="connsiteX5" fmla="*/ 19593 w 38100"/>
                <a:gd name="connsiteY5" fmla="*/ 65246 h 66675"/>
                <a:gd name="connsiteX6" fmla="*/ 17688 w 38100"/>
                <a:gd name="connsiteY6" fmla="*/ 59531 h 66675"/>
                <a:gd name="connsiteX7" fmla="*/ 17688 w 38100"/>
                <a:gd name="connsiteY7" fmla="*/ 55721 h 66675"/>
                <a:gd name="connsiteX8" fmla="*/ 17688 w 38100"/>
                <a:gd name="connsiteY8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66675">
                  <a:moveTo>
                    <a:pt x="19593" y="65246"/>
                  </a:moveTo>
                  <a:cubicBezTo>
                    <a:pt x="15783" y="49054"/>
                    <a:pt x="6258" y="30004"/>
                    <a:pt x="7210" y="7144"/>
                  </a:cubicBezTo>
                  <a:cubicBezTo>
                    <a:pt x="8163" y="7144"/>
                    <a:pt x="19593" y="13811"/>
                    <a:pt x="18640" y="12859"/>
                  </a:cubicBezTo>
                  <a:cubicBezTo>
                    <a:pt x="1495" y="25241"/>
                    <a:pt x="24355" y="24289"/>
                    <a:pt x="33880" y="43339"/>
                  </a:cubicBezTo>
                  <a:cubicBezTo>
                    <a:pt x="43405" y="46196"/>
                    <a:pt x="6258" y="41434"/>
                    <a:pt x="12925" y="36671"/>
                  </a:cubicBezTo>
                  <a:cubicBezTo>
                    <a:pt x="15783" y="39529"/>
                    <a:pt x="20545" y="65246"/>
                    <a:pt x="19593" y="65246"/>
                  </a:cubicBezTo>
                  <a:close/>
                  <a:moveTo>
                    <a:pt x="17688" y="59531"/>
                  </a:moveTo>
                  <a:lnTo>
                    <a:pt x="17688" y="55721"/>
                  </a:lnTo>
                  <a:cubicBezTo>
                    <a:pt x="16735" y="56674"/>
                    <a:pt x="16735" y="58579"/>
                    <a:pt x="17688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DC036561-CD7B-4E54-9B2F-F8FFE3BCF74A}"/>
                </a:ext>
              </a:extLst>
            </p:cNvPr>
            <p:cNvSpPr/>
            <p:nvPr/>
          </p:nvSpPr>
          <p:spPr>
            <a:xfrm>
              <a:off x="6404134" y="40209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7FD41863-45D6-4770-96C7-01C532DAED38}"/>
                </a:ext>
              </a:extLst>
            </p:cNvPr>
            <p:cNvSpPr/>
            <p:nvPr/>
          </p:nvSpPr>
          <p:spPr>
            <a:xfrm>
              <a:off x="6382226" y="3695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73523C04-EF6A-4724-B74D-0DF3E35D4CDE}"/>
                </a:ext>
              </a:extLst>
            </p:cNvPr>
            <p:cNvSpPr/>
            <p:nvPr/>
          </p:nvSpPr>
          <p:spPr>
            <a:xfrm>
              <a:off x="6407944" y="3740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69E7820B-0376-41A1-87AF-57CE25C52423}"/>
                </a:ext>
              </a:extLst>
            </p:cNvPr>
            <p:cNvSpPr/>
            <p:nvPr/>
          </p:nvSpPr>
          <p:spPr>
            <a:xfrm>
              <a:off x="6402758" y="3994838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03B61F8-1909-4A49-B3AE-473BD59114AB}"/>
                </a:ext>
              </a:extLst>
            </p:cNvPr>
            <p:cNvSpPr/>
            <p:nvPr/>
          </p:nvSpPr>
          <p:spPr>
            <a:xfrm>
              <a:off x="6398419" y="38380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4EA9631-B285-457F-B9C1-B5B62799DAF5}"/>
                </a:ext>
              </a:extLst>
            </p:cNvPr>
            <p:cNvSpPr/>
            <p:nvPr/>
          </p:nvSpPr>
          <p:spPr>
            <a:xfrm>
              <a:off x="6406991" y="3740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57A4BD2C-3209-486B-B8C3-30D83B84BC00}"/>
                </a:ext>
              </a:extLst>
            </p:cNvPr>
            <p:cNvSpPr/>
            <p:nvPr/>
          </p:nvSpPr>
          <p:spPr>
            <a:xfrm>
              <a:off x="6399371" y="367236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23C1DCE8-409C-4384-B610-43415976CE34}"/>
                </a:ext>
              </a:extLst>
            </p:cNvPr>
            <p:cNvSpPr/>
            <p:nvPr/>
          </p:nvSpPr>
          <p:spPr>
            <a:xfrm>
              <a:off x="6380321" y="367617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C1838EA-1520-4599-80E2-7EF72622838F}"/>
                </a:ext>
              </a:extLst>
            </p:cNvPr>
            <p:cNvSpPr/>
            <p:nvPr/>
          </p:nvSpPr>
          <p:spPr>
            <a:xfrm>
              <a:off x="6404134" y="359616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80682B8D-109D-4AB2-A185-A572D4104F4E}"/>
                </a:ext>
              </a:extLst>
            </p:cNvPr>
            <p:cNvSpPr/>
            <p:nvPr/>
          </p:nvSpPr>
          <p:spPr>
            <a:xfrm>
              <a:off x="6404134" y="36695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82C8D49A-9D74-4D61-8290-368C68E50672}"/>
                </a:ext>
              </a:extLst>
            </p:cNvPr>
            <p:cNvSpPr/>
            <p:nvPr/>
          </p:nvSpPr>
          <p:spPr>
            <a:xfrm>
              <a:off x="6386142" y="403960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C5745454-A5A5-4E29-9DAD-615EE6D615AA}"/>
                </a:ext>
              </a:extLst>
            </p:cNvPr>
            <p:cNvSpPr/>
            <p:nvPr/>
          </p:nvSpPr>
          <p:spPr>
            <a:xfrm>
              <a:off x="6396514" y="40466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FF563BA-6546-40F8-A114-FEE2A808C28F}"/>
                </a:ext>
              </a:extLst>
            </p:cNvPr>
            <p:cNvSpPr/>
            <p:nvPr/>
          </p:nvSpPr>
          <p:spPr>
            <a:xfrm>
              <a:off x="6389846" y="388000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8096" y="10001"/>
                    <a:pt x="7144" y="9049"/>
                  </a:cubicBezTo>
                  <a:cubicBezTo>
                    <a:pt x="8096" y="10954"/>
                    <a:pt x="10954" y="10001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42AC1AE9-54AD-4193-A8E7-7DEF444F0BF3}"/>
                </a:ext>
              </a:extLst>
            </p:cNvPr>
            <p:cNvSpPr/>
            <p:nvPr/>
          </p:nvSpPr>
          <p:spPr>
            <a:xfrm>
              <a:off x="6383179" y="4029156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9049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7538"/>
                    <a:pt x="9049" y="8491"/>
                    <a:pt x="9049" y="8491"/>
                  </a:cubicBezTo>
                  <a:cubicBezTo>
                    <a:pt x="8096" y="7538"/>
                    <a:pt x="7144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D3DE2747-1259-402A-9763-5DF7BC91D4D7}"/>
                </a:ext>
              </a:extLst>
            </p:cNvPr>
            <p:cNvSpPr/>
            <p:nvPr/>
          </p:nvSpPr>
          <p:spPr>
            <a:xfrm>
              <a:off x="6385084" y="40305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9049" y="9049"/>
                  </a:cubicBez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D7D12608-F9A4-48EE-9965-4105FCF48E8B}"/>
                </a:ext>
              </a:extLst>
            </p:cNvPr>
            <p:cNvSpPr/>
            <p:nvPr/>
          </p:nvSpPr>
          <p:spPr>
            <a:xfrm>
              <a:off x="6374606" y="38647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AD35408A-FF76-4E8A-9888-F98F25DCBCF1}"/>
                </a:ext>
              </a:extLst>
            </p:cNvPr>
            <p:cNvSpPr/>
            <p:nvPr/>
          </p:nvSpPr>
          <p:spPr>
            <a:xfrm>
              <a:off x="6396514" y="4045452"/>
              <a:ext cx="28575" cy="28575"/>
            </a:xfrm>
            <a:custGeom>
              <a:avLst/>
              <a:gdLst>
                <a:gd name="connsiteX0" fmla="*/ 7144 w 28575"/>
                <a:gd name="connsiteY0" fmla="*/ 12197 h 28575"/>
                <a:gd name="connsiteX1" fmla="*/ 29051 w 28575"/>
                <a:gd name="connsiteY1" fmla="*/ 20769 h 28575"/>
                <a:gd name="connsiteX2" fmla="*/ 7144 w 28575"/>
                <a:gd name="connsiteY2" fmla="*/ 121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7144" y="12197"/>
                  </a:moveTo>
                  <a:cubicBezTo>
                    <a:pt x="11906" y="13150"/>
                    <a:pt x="26194" y="29342"/>
                    <a:pt x="29051" y="20769"/>
                  </a:cubicBezTo>
                  <a:cubicBezTo>
                    <a:pt x="22384" y="-2090"/>
                    <a:pt x="13811" y="10292"/>
                    <a:pt x="7144" y="12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D6B17A1A-C25D-4015-9A80-B0A87353B02F}"/>
                </a:ext>
              </a:extLst>
            </p:cNvPr>
            <p:cNvSpPr/>
            <p:nvPr/>
          </p:nvSpPr>
          <p:spPr>
            <a:xfrm>
              <a:off x="6378416" y="40466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548B7F12-573E-432C-8254-B5E3D0DC05C8}"/>
                </a:ext>
              </a:extLst>
            </p:cNvPr>
            <p:cNvSpPr/>
            <p:nvPr/>
          </p:nvSpPr>
          <p:spPr>
            <a:xfrm>
              <a:off x="6319361" y="36104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60554805-9916-4F03-AB62-98E5DA30F0AB}"/>
                </a:ext>
              </a:extLst>
            </p:cNvPr>
            <p:cNvSpPr/>
            <p:nvPr/>
          </p:nvSpPr>
          <p:spPr>
            <a:xfrm>
              <a:off x="6379369" y="403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04D0346B-9C90-4D6A-BD3B-399C0B5D8141}"/>
                </a:ext>
              </a:extLst>
            </p:cNvPr>
            <p:cNvSpPr/>
            <p:nvPr/>
          </p:nvSpPr>
          <p:spPr>
            <a:xfrm>
              <a:off x="6325076" y="3632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B9CC87D5-9E4D-46FB-A182-F1F6CED9EF24}"/>
                </a:ext>
              </a:extLst>
            </p:cNvPr>
            <p:cNvSpPr/>
            <p:nvPr/>
          </p:nvSpPr>
          <p:spPr>
            <a:xfrm>
              <a:off x="6414611" y="362622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7A23B112-97E6-43D6-A7EA-D8364BC06950}"/>
                </a:ext>
              </a:extLst>
            </p:cNvPr>
            <p:cNvSpPr/>
            <p:nvPr/>
          </p:nvSpPr>
          <p:spPr>
            <a:xfrm>
              <a:off x="6325076" y="3632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B27C8AD1-A4A5-428B-8362-C5DB4CCA7E77}"/>
                </a:ext>
              </a:extLst>
            </p:cNvPr>
            <p:cNvSpPr/>
            <p:nvPr/>
          </p:nvSpPr>
          <p:spPr>
            <a:xfrm>
              <a:off x="6367939" y="37371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ADDCDCCF-A9B0-40F7-A6DB-194F587BDF59}"/>
                </a:ext>
              </a:extLst>
            </p:cNvPr>
            <p:cNvSpPr/>
            <p:nvPr/>
          </p:nvSpPr>
          <p:spPr>
            <a:xfrm>
              <a:off x="6372701" y="37164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97073F64-0A85-4B38-AB66-91724D6E64CB}"/>
                </a:ext>
              </a:extLst>
            </p:cNvPr>
            <p:cNvSpPr/>
            <p:nvPr/>
          </p:nvSpPr>
          <p:spPr>
            <a:xfrm>
              <a:off x="6410087" y="3870483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cubicBezTo>
                    <a:pt x="7858" y="9049"/>
                    <a:pt x="7858" y="8096"/>
                    <a:pt x="7858" y="7144"/>
                  </a:cubicBezTo>
                  <a:cubicBezTo>
                    <a:pt x="6906" y="9049"/>
                    <a:pt x="6906" y="10001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356C696C-8BB2-4E17-ADBD-82AFB0ACCC33}"/>
                </a:ext>
              </a:extLst>
            </p:cNvPr>
            <p:cNvSpPr/>
            <p:nvPr/>
          </p:nvSpPr>
          <p:spPr>
            <a:xfrm>
              <a:off x="6322219" y="3632092"/>
              <a:ext cx="9525" cy="9525"/>
            </a:xfrm>
            <a:custGeom>
              <a:avLst/>
              <a:gdLst>
                <a:gd name="connsiteX0" fmla="*/ 9049 w 9525"/>
                <a:gd name="connsiteY0" fmla="*/ 7410 h 9525"/>
                <a:gd name="connsiteX1" fmla="*/ 7144 w 9525"/>
                <a:gd name="connsiteY1" fmla="*/ 8363 h 9525"/>
                <a:gd name="connsiteX2" fmla="*/ 9049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0"/>
                  </a:moveTo>
                  <a:cubicBezTo>
                    <a:pt x="9049" y="7410"/>
                    <a:pt x="7144" y="8363"/>
                    <a:pt x="7144" y="8363"/>
                  </a:cubicBezTo>
                  <a:cubicBezTo>
                    <a:pt x="8096" y="8363"/>
                    <a:pt x="9049" y="6458"/>
                    <a:pt x="9049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5DDE1FAD-7E5E-404D-8788-E1ED524F544A}"/>
                </a:ext>
              </a:extLst>
            </p:cNvPr>
            <p:cNvSpPr/>
            <p:nvPr/>
          </p:nvSpPr>
          <p:spPr>
            <a:xfrm>
              <a:off x="6390375" y="376880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6615" y="6906"/>
                    <a:pt x="7567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023EE6FC-62FF-4CA6-8703-6DA349F279D9}"/>
                </a:ext>
              </a:extLst>
            </p:cNvPr>
            <p:cNvSpPr/>
            <p:nvPr/>
          </p:nvSpPr>
          <p:spPr>
            <a:xfrm>
              <a:off x="6386538" y="3769146"/>
              <a:ext cx="19050" cy="28575"/>
            </a:xfrm>
            <a:custGeom>
              <a:avLst/>
              <a:gdLst>
                <a:gd name="connsiteX0" fmla="*/ 9500 w 19050"/>
                <a:gd name="connsiteY0" fmla="*/ 17994 h 28575"/>
                <a:gd name="connsiteX1" fmla="*/ 9500 w 19050"/>
                <a:gd name="connsiteY1" fmla="*/ 179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9500" y="17994"/>
                  </a:moveTo>
                  <a:cubicBezTo>
                    <a:pt x="39027" y="37996"/>
                    <a:pt x="-2883" y="-14391"/>
                    <a:pt x="9500" y="17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130FCD68-A3BE-45E6-A17A-3383CFA32429}"/>
                </a:ext>
              </a:extLst>
            </p:cNvPr>
            <p:cNvSpPr/>
            <p:nvPr/>
          </p:nvSpPr>
          <p:spPr>
            <a:xfrm>
              <a:off x="6386594" y="377809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8491" y="8096"/>
                    <a:pt x="7538" y="8096"/>
                    <a:pt x="7538" y="7144"/>
                  </a:cubicBezTo>
                  <a:cubicBezTo>
                    <a:pt x="6586" y="8096"/>
                    <a:pt x="7538" y="9049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D2CB253B-20AF-428F-85CD-F3D2AD875FF8}"/>
                </a:ext>
              </a:extLst>
            </p:cNvPr>
            <p:cNvSpPr/>
            <p:nvPr/>
          </p:nvSpPr>
          <p:spPr>
            <a:xfrm>
              <a:off x="6383179" y="3819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E5C5E785-E700-410D-9F70-1D280BE64F24}"/>
                </a:ext>
              </a:extLst>
            </p:cNvPr>
            <p:cNvSpPr/>
            <p:nvPr/>
          </p:nvSpPr>
          <p:spPr>
            <a:xfrm>
              <a:off x="6341269" y="3535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666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61B0B080-056C-4C97-AA7E-BB8BCE4CE653}"/>
                </a:ext>
              </a:extLst>
            </p:cNvPr>
            <p:cNvSpPr/>
            <p:nvPr/>
          </p:nvSpPr>
          <p:spPr>
            <a:xfrm>
              <a:off x="6390905" y="3921067"/>
              <a:ext cx="9525" cy="9525"/>
            </a:xfrm>
            <a:custGeom>
              <a:avLst/>
              <a:gdLst>
                <a:gd name="connsiteX0" fmla="*/ 7990 w 9525"/>
                <a:gd name="connsiteY0" fmla="*/ 8947 h 9525"/>
                <a:gd name="connsiteX1" fmla="*/ 7990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947"/>
                  </a:moveTo>
                  <a:cubicBezTo>
                    <a:pt x="7990" y="6090"/>
                    <a:pt x="6085" y="7042"/>
                    <a:pt x="7990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966643A8-5945-4F41-AA63-669C45CD336C}"/>
                </a:ext>
              </a:extLst>
            </p:cNvPr>
            <p:cNvSpPr/>
            <p:nvPr/>
          </p:nvSpPr>
          <p:spPr>
            <a:xfrm>
              <a:off x="6378416" y="3783806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8096" y="9049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8BF4E117-3F5A-4249-B4CC-14E23CEBAD37}"/>
                </a:ext>
              </a:extLst>
            </p:cNvPr>
            <p:cNvSpPr/>
            <p:nvPr/>
          </p:nvSpPr>
          <p:spPr>
            <a:xfrm>
              <a:off x="6380572" y="3923823"/>
              <a:ext cx="9525" cy="19050"/>
            </a:xfrm>
            <a:custGeom>
              <a:avLst/>
              <a:gdLst>
                <a:gd name="connsiteX0" fmla="*/ 9750 w 9525"/>
                <a:gd name="connsiteY0" fmla="*/ 7144 h 19050"/>
                <a:gd name="connsiteX1" fmla="*/ 9750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7144"/>
                  </a:moveTo>
                  <a:cubicBezTo>
                    <a:pt x="7845" y="9049"/>
                    <a:pt x="4988" y="18574"/>
                    <a:pt x="97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182496C8-5E4A-4517-93AC-D1283773FDF0}"/>
                </a:ext>
              </a:extLst>
            </p:cNvPr>
            <p:cNvSpPr/>
            <p:nvPr/>
          </p:nvSpPr>
          <p:spPr>
            <a:xfrm>
              <a:off x="6383179" y="3930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2D2D1B68-07ED-4BAF-9C19-49AE2A39C6D4}"/>
                </a:ext>
              </a:extLst>
            </p:cNvPr>
            <p:cNvSpPr/>
            <p:nvPr/>
          </p:nvSpPr>
          <p:spPr>
            <a:xfrm>
              <a:off x="6298764" y="3132296"/>
              <a:ext cx="133350" cy="933450"/>
            </a:xfrm>
            <a:custGeom>
              <a:avLst/>
              <a:gdLst>
                <a:gd name="connsiteX0" fmla="*/ 50602 w 133350"/>
                <a:gd name="connsiteY0" fmla="*/ 406241 h 933450"/>
                <a:gd name="connsiteX1" fmla="*/ 42982 w 133350"/>
                <a:gd name="connsiteY1" fmla="*/ 369094 h 933450"/>
                <a:gd name="connsiteX2" fmla="*/ 35361 w 133350"/>
                <a:gd name="connsiteY2" fmla="*/ 365284 h 933450"/>
                <a:gd name="connsiteX3" fmla="*/ 48696 w 133350"/>
                <a:gd name="connsiteY3" fmla="*/ 346234 h 933450"/>
                <a:gd name="connsiteX4" fmla="*/ 27741 w 133350"/>
                <a:gd name="connsiteY4" fmla="*/ 290989 h 933450"/>
                <a:gd name="connsiteX5" fmla="*/ 26789 w 133350"/>
                <a:gd name="connsiteY5" fmla="*/ 303371 h 933450"/>
                <a:gd name="connsiteX6" fmla="*/ 22979 w 133350"/>
                <a:gd name="connsiteY6" fmla="*/ 216694 h 933450"/>
                <a:gd name="connsiteX7" fmla="*/ 36314 w 133350"/>
                <a:gd name="connsiteY7" fmla="*/ 219551 h 933450"/>
                <a:gd name="connsiteX8" fmla="*/ 8691 w 133350"/>
                <a:gd name="connsiteY8" fmla="*/ 7144 h 933450"/>
                <a:gd name="connsiteX9" fmla="*/ 26789 w 133350"/>
                <a:gd name="connsiteY9" fmla="*/ 25241 h 933450"/>
                <a:gd name="connsiteX10" fmla="*/ 27741 w 133350"/>
                <a:gd name="connsiteY10" fmla="*/ 13811 h 933450"/>
                <a:gd name="connsiteX11" fmla="*/ 53459 w 133350"/>
                <a:gd name="connsiteY11" fmla="*/ 139541 h 933450"/>
                <a:gd name="connsiteX12" fmla="*/ 39171 w 133350"/>
                <a:gd name="connsiteY12" fmla="*/ 126206 h 933450"/>
                <a:gd name="connsiteX13" fmla="*/ 49649 w 133350"/>
                <a:gd name="connsiteY13" fmla="*/ 153829 h 933450"/>
                <a:gd name="connsiteX14" fmla="*/ 55364 w 133350"/>
                <a:gd name="connsiteY14" fmla="*/ 142399 h 933450"/>
                <a:gd name="connsiteX15" fmla="*/ 68699 w 133350"/>
                <a:gd name="connsiteY15" fmla="*/ 224314 h 933450"/>
                <a:gd name="connsiteX16" fmla="*/ 58221 w 133350"/>
                <a:gd name="connsiteY16" fmla="*/ 224314 h 933450"/>
                <a:gd name="connsiteX17" fmla="*/ 76319 w 133350"/>
                <a:gd name="connsiteY17" fmla="*/ 273844 h 933450"/>
                <a:gd name="connsiteX18" fmla="*/ 59174 w 133350"/>
                <a:gd name="connsiteY18" fmla="*/ 267176 h 933450"/>
                <a:gd name="connsiteX19" fmla="*/ 62984 w 133350"/>
                <a:gd name="connsiteY19" fmla="*/ 270034 h 933450"/>
                <a:gd name="connsiteX20" fmla="*/ 105846 w 133350"/>
                <a:gd name="connsiteY20" fmla="*/ 409099 h 933450"/>
                <a:gd name="connsiteX21" fmla="*/ 113466 w 133350"/>
                <a:gd name="connsiteY21" fmla="*/ 420529 h 933450"/>
                <a:gd name="connsiteX22" fmla="*/ 114419 w 133350"/>
                <a:gd name="connsiteY22" fmla="*/ 402431 h 933450"/>
                <a:gd name="connsiteX23" fmla="*/ 91559 w 133350"/>
                <a:gd name="connsiteY23" fmla="*/ 346234 h 933450"/>
                <a:gd name="connsiteX24" fmla="*/ 101084 w 133350"/>
                <a:gd name="connsiteY24" fmla="*/ 353854 h 933450"/>
                <a:gd name="connsiteX25" fmla="*/ 100132 w 133350"/>
                <a:gd name="connsiteY25" fmla="*/ 371951 h 933450"/>
                <a:gd name="connsiteX26" fmla="*/ 105846 w 133350"/>
                <a:gd name="connsiteY26" fmla="*/ 362426 h 933450"/>
                <a:gd name="connsiteX27" fmla="*/ 123944 w 133350"/>
                <a:gd name="connsiteY27" fmla="*/ 433864 h 933450"/>
                <a:gd name="connsiteX28" fmla="*/ 120134 w 133350"/>
                <a:gd name="connsiteY28" fmla="*/ 438626 h 933450"/>
                <a:gd name="connsiteX29" fmla="*/ 100132 w 133350"/>
                <a:gd name="connsiteY29" fmla="*/ 430054 h 933450"/>
                <a:gd name="connsiteX30" fmla="*/ 99179 w 133350"/>
                <a:gd name="connsiteY30" fmla="*/ 426244 h 933450"/>
                <a:gd name="connsiteX31" fmla="*/ 108704 w 133350"/>
                <a:gd name="connsiteY31" fmla="*/ 465296 h 933450"/>
                <a:gd name="connsiteX32" fmla="*/ 124896 w 133350"/>
                <a:gd name="connsiteY32" fmla="*/ 508159 h 933450"/>
                <a:gd name="connsiteX33" fmla="*/ 115371 w 133350"/>
                <a:gd name="connsiteY33" fmla="*/ 470059 h 933450"/>
                <a:gd name="connsiteX34" fmla="*/ 127754 w 133350"/>
                <a:gd name="connsiteY34" fmla="*/ 472916 h 933450"/>
                <a:gd name="connsiteX35" fmla="*/ 113466 w 133350"/>
                <a:gd name="connsiteY35" fmla="*/ 590074 h 933450"/>
                <a:gd name="connsiteX36" fmla="*/ 101084 w 133350"/>
                <a:gd name="connsiteY36" fmla="*/ 554831 h 933450"/>
                <a:gd name="connsiteX37" fmla="*/ 114419 w 133350"/>
                <a:gd name="connsiteY37" fmla="*/ 562451 h 933450"/>
                <a:gd name="connsiteX38" fmla="*/ 123944 w 133350"/>
                <a:gd name="connsiteY38" fmla="*/ 535781 h 933450"/>
                <a:gd name="connsiteX39" fmla="*/ 102036 w 133350"/>
                <a:gd name="connsiteY39" fmla="*/ 546259 h 933450"/>
                <a:gd name="connsiteX40" fmla="*/ 93464 w 133350"/>
                <a:gd name="connsiteY40" fmla="*/ 608171 h 933450"/>
                <a:gd name="connsiteX41" fmla="*/ 92511 w 133350"/>
                <a:gd name="connsiteY41" fmla="*/ 589121 h 933450"/>
                <a:gd name="connsiteX42" fmla="*/ 97274 w 133350"/>
                <a:gd name="connsiteY42" fmla="*/ 581501 h 933450"/>
                <a:gd name="connsiteX43" fmla="*/ 111561 w 133350"/>
                <a:gd name="connsiteY43" fmla="*/ 590074 h 933450"/>
                <a:gd name="connsiteX44" fmla="*/ 119182 w 133350"/>
                <a:gd name="connsiteY44" fmla="*/ 628174 h 933450"/>
                <a:gd name="connsiteX45" fmla="*/ 118229 w 133350"/>
                <a:gd name="connsiteY45" fmla="*/ 632936 h 933450"/>
                <a:gd name="connsiteX46" fmla="*/ 106799 w 133350"/>
                <a:gd name="connsiteY46" fmla="*/ 614839 h 933450"/>
                <a:gd name="connsiteX47" fmla="*/ 112514 w 133350"/>
                <a:gd name="connsiteY47" fmla="*/ 633889 h 933450"/>
                <a:gd name="connsiteX48" fmla="*/ 102036 w 133350"/>
                <a:gd name="connsiteY48" fmla="*/ 620554 h 933450"/>
                <a:gd name="connsiteX49" fmla="*/ 98227 w 133350"/>
                <a:gd name="connsiteY49" fmla="*/ 609124 h 933450"/>
                <a:gd name="connsiteX50" fmla="*/ 118229 w 133350"/>
                <a:gd name="connsiteY50" fmla="*/ 672941 h 933450"/>
                <a:gd name="connsiteX51" fmla="*/ 113466 w 133350"/>
                <a:gd name="connsiteY51" fmla="*/ 643414 h 933450"/>
                <a:gd name="connsiteX52" fmla="*/ 110609 w 133350"/>
                <a:gd name="connsiteY52" fmla="*/ 656749 h 933450"/>
                <a:gd name="connsiteX53" fmla="*/ 94416 w 133350"/>
                <a:gd name="connsiteY53" fmla="*/ 646271 h 933450"/>
                <a:gd name="connsiteX54" fmla="*/ 102036 w 133350"/>
                <a:gd name="connsiteY54" fmla="*/ 649129 h 933450"/>
                <a:gd name="connsiteX55" fmla="*/ 108704 w 133350"/>
                <a:gd name="connsiteY55" fmla="*/ 715804 h 933450"/>
                <a:gd name="connsiteX56" fmla="*/ 105846 w 133350"/>
                <a:gd name="connsiteY56" fmla="*/ 680561 h 933450"/>
                <a:gd name="connsiteX57" fmla="*/ 115371 w 133350"/>
                <a:gd name="connsiteY57" fmla="*/ 727234 h 933450"/>
                <a:gd name="connsiteX58" fmla="*/ 113466 w 133350"/>
                <a:gd name="connsiteY58" fmla="*/ 729139 h 933450"/>
                <a:gd name="connsiteX59" fmla="*/ 118229 w 133350"/>
                <a:gd name="connsiteY59" fmla="*/ 749141 h 933450"/>
                <a:gd name="connsiteX60" fmla="*/ 104894 w 133350"/>
                <a:gd name="connsiteY60" fmla="*/ 731044 h 933450"/>
                <a:gd name="connsiteX61" fmla="*/ 114419 w 133350"/>
                <a:gd name="connsiteY61" fmla="*/ 857726 h 933450"/>
                <a:gd name="connsiteX62" fmla="*/ 114419 w 133350"/>
                <a:gd name="connsiteY62" fmla="*/ 832961 h 933450"/>
                <a:gd name="connsiteX63" fmla="*/ 102036 w 133350"/>
                <a:gd name="connsiteY63" fmla="*/ 831056 h 933450"/>
                <a:gd name="connsiteX64" fmla="*/ 123944 w 133350"/>
                <a:gd name="connsiteY64" fmla="*/ 858679 h 933450"/>
                <a:gd name="connsiteX65" fmla="*/ 100132 w 133350"/>
                <a:gd name="connsiteY65" fmla="*/ 863441 h 933450"/>
                <a:gd name="connsiteX66" fmla="*/ 113466 w 133350"/>
                <a:gd name="connsiteY66" fmla="*/ 886301 h 933450"/>
                <a:gd name="connsiteX67" fmla="*/ 112514 w 133350"/>
                <a:gd name="connsiteY67" fmla="*/ 870109 h 933450"/>
                <a:gd name="connsiteX68" fmla="*/ 112514 w 133350"/>
                <a:gd name="connsiteY68" fmla="*/ 867251 h 933450"/>
                <a:gd name="connsiteX69" fmla="*/ 104894 w 133350"/>
                <a:gd name="connsiteY69" fmla="*/ 923449 h 933450"/>
                <a:gd name="connsiteX70" fmla="*/ 102036 w 133350"/>
                <a:gd name="connsiteY70" fmla="*/ 927259 h 933450"/>
                <a:gd name="connsiteX71" fmla="*/ 90607 w 133350"/>
                <a:gd name="connsiteY71" fmla="*/ 910114 h 933450"/>
                <a:gd name="connsiteX72" fmla="*/ 87749 w 133350"/>
                <a:gd name="connsiteY72" fmla="*/ 916781 h 933450"/>
                <a:gd name="connsiteX73" fmla="*/ 84891 w 133350"/>
                <a:gd name="connsiteY73" fmla="*/ 859631 h 933450"/>
                <a:gd name="connsiteX74" fmla="*/ 91559 w 133350"/>
                <a:gd name="connsiteY74" fmla="*/ 887254 h 933450"/>
                <a:gd name="connsiteX75" fmla="*/ 90607 w 133350"/>
                <a:gd name="connsiteY75" fmla="*/ 907256 h 933450"/>
                <a:gd name="connsiteX76" fmla="*/ 96321 w 133350"/>
                <a:gd name="connsiteY76" fmla="*/ 922496 h 933450"/>
                <a:gd name="connsiteX77" fmla="*/ 96321 w 133350"/>
                <a:gd name="connsiteY77" fmla="*/ 933926 h 933450"/>
                <a:gd name="connsiteX78" fmla="*/ 85844 w 133350"/>
                <a:gd name="connsiteY78" fmla="*/ 925354 h 933450"/>
                <a:gd name="connsiteX79" fmla="*/ 89654 w 133350"/>
                <a:gd name="connsiteY79" fmla="*/ 847249 h 933450"/>
                <a:gd name="connsiteX80" fmla="*/ 73461 w 133350"/>
                <a:gd name="connsiteY80" fmla="*/ 798671 h 933450"/>
                <a:gd name="connsiteX81" fmla="*/ 89654 w 133350"/>
                <a:gd name="connsiteY81" fmla="*/ 793909 h 933450"/>
                <a:gd name="connsiteX82" fmla="*/ 72509 w 133350"/>
                <a:gd name="connsiteY82" fmla="*/ 740569 h 933450"/>
                <a:gd name="connsiteX83" fmla="*/ 91559 w 133350"/>
                <a:gd name="connsiteY83" fmla="*/ 751999 h 933450"/>
                <a:gd name="connsiteX84" fmla="*/ 78224 w 133350"/>
                <a:gd name="connsiteY84" fmla="*/ 610076 h 933450"/>
                <a:gd name="connsiteX85" fmla="*/ 59174 w 133350"/>
                <a:gd name="connsiteY85" fmla="*/ 598646 h 933450"/>
                <a:gd name="connsiteX86" fmla="*/ 71557 w 133350"/>
                <a:gd name="connsiteY86" fmla="*/ 590074 h 933450"/>
                <a:gd name="connsiteX87" fmla="*/ 91559 w 133350"/>
                <a:gd name="connsiteY87" fmla="*/ 604361 h 933450"/>
                <a:gd name="connsiteX88" fmla="*/ 66794 w 133350"/>
                <a:gd name="connsiteY88" fmla="*/ 567214 h 933450"/>
                <a:gd name="connsiteX89" fmla="*/ 68699 w 133350"/>
                <a:gd name="connsiteY89" fmla="*/ 591026 h 933450"/>
                <a:gd name="connsiteX90" fmla="*/ 33457 w 133350"/>
                <a:gd name="connsiteY90" fmla="*/ 521494 h 933450"/>
                <a:gd name="connsiteX91" fmla="*/ 30599 w 133350"/>
                <a:gd name="connsiteY91" fmla="*/ 502444 h 933450"/>
                <a:gd name="connsiteX92" fmla="*/ 38219 w 133350"/>
                <a:gd name="connsiteY92" fmla="*/ 506254 h 933450"/>
                <a:gd name="connsiteX93" fmla="*/ 42982 w 133350"/>
                <a:gd name="connsiteY93" fmla="*/ 480536 h 933450"/>
                <a:gd name="connsiteX94" fmla="*/ 32504 w 133350"/>
                <a:gd name="connsiteY94" fmla="*/ 488156 h 933450"/>
                <a:gd name="connsiteX95" fmla="*/ 22979 w 133350"/>
                <a:gd name="connsiteY95" fmla="*/ 467201 h 933450"/>
                <a:gd name="connsiteX96" fmla="*/ 21074 w 133350"/>
                <a:gd name="connsiteY96" fmla="*/ 463391 h 933450"/>
                <a:gd name="connsiteX97" fmla="*/ 36314 w 133350"/>
                <a:gd name="connsiteY97" fmla="*/ 474821 h 933450"/>
                <a:gd name="connsiteX98" fmla="*/ 45839 w 133350"/>
                <a:gd name="connsiteY98" fmla="*/ 472916 h 933450"/>
                <a:gd name="connsiteX99" fmla="*/ 15359 w 133350"/>
                <a:gd name="connsiteY99" fmla="*/ 445294 h 933450"/>
                <a:gd name="connsiteX100" fmla="*/ 50602 w 133350"/>
                <a:gd name="connsiteY100" fmla="*/ 416719 h 933450"/>
                <a:gd name="connsiteX101" fmla="*/ 60127 w 133350"/>
                <a:gd name="connsiteY101" fmla="*/ 445294 h 933450"/>
                <a:gd name="connsiteX102" fmla="*/ 63936 w 133350"/>
                <a:gd name="connsiteY102" fmla="*/ 433864 h 933450"/>
                <a:gd name="connsiteX103" fmla="*/ 50602 w 133350"/>
                <a:gd name="connsiteY103" fmla="*/ 406241 h 933450"/>
                <a:gd name="connsiteX104" fmla="*/ 16311 w 133350"/>
                <a:gd name="connsiteY104" fmla="*/ 45244 h 933450"/>
                <a:gd name="connsiteX105" fmla="*/ 18216 w 133350"/>
                <a:gd name="connsiteY105" fmla="*/ 46196 h 933450"/>
                <a:gd name="connsiteX106" fmla="*/ 16311 w 133350"/>
                <a:gd name="connsiteY106" fmla="*/ 45244 h 933450"/>
                <a:gd name="connsiteX107" fmla="*/ 82986 w 133350"/>
                <a:gd name="connsiteY107" fmla="*/ 514826 h 933450"/>
                <a:gd name="connsiteX108" fmla="*/ 64889 w 133350"/>
                <a:gd name="connsiteY108" fmla="*/ 491966 h 933450"/>
                <a:gd name="connsiteX109" fmla="*/ 82986 w 133350"/>
                <a:gd name="connsiteY109" fmla="*/ 514826 h 933450"/>
                <a:gd name="connsiteX110" fmla="*/ 67746 w 133350"/>
                <a:gd name="connsiteY110" fmla="*/ 521494 h 933450"/>
                <a:gd name="connsiteX111" fmla="*/ 67746 w 133350"/>
                <a:gd name="connsiteY111" fmla="*/ 521494 h 933450"/>
                <a:gd name="connsiteX112" fmla="*/ 72509 w 133350"/>
                <a:gd name="connsiteY112" fmla="*/ 524351 h 933450"/>
                <a:gd name="connsiteX113" fmla="*/ 72509 w 133350"/>
                <a:gd name="connsiteY113" fmla="*/ 523399 h 933450"/>
                <a:gd name="connsiteX114" fmla="*/ 72509 w 133350"/>
                <a:gd name="connsiteY114" fmla="*/ 524351 h 933450"/>
                <a:gd name="connsiteX115" fmla="*/ 63936 w 133350"/>
                <a:gd name="connsiteY115" fmla="*/ 441484 h 933450"/>
                <a:gd name="connsiteX116" fmla="*/ 63936 w 133350"/>
                <a:gd name="connsiteY116" fmla="*/ 441484 h 933450"/>
                <a:gd name="connsiteX117" fmla="*/ 60127 w 133350"/>
                <a:gd name="connsiteY117" fmla="*/ 451009 h 933450"/>
                <a:gd name="connsiteX118" fmla="*/ 60127 w 133350"/>
                <a:gd name="connsiteY118" fmla="*/ 451009 h 933450"/>
                <a:gd name="connsiteX119" fmla="*/ 52507 w 133350"/>
                <a:gd name="connsiteY119" fmla="*/ 479584 h 933450"/>
                <a:gd name="connsiteX120" fmla="*/ 52507 w 133350"/>
                <a:gd name="connsiteY120" fmla="*/ 479584 h 933450"/>
                <a:gd name="connsiteX121" fmla="*/ 95369 w 133350"/>
                <a:gd name="connsiteY121" fmla="*/ 844391 h 933450"/>
                <a:gd name="connsiteX122" fmla="*/ 95369 w 133350"/>
                <a:gd name="connsiteY122" fmla="*/ 844391 h 933450"/>
                <a:gd name="connsiteX123" fmla="*/ 99179 w 133350"/>
                <a:gd name="connsiteY123" fmla="*/ 774859 h 933450"/>
                <a:gd name="connsiteX124" fmla="*/ 86796 w 133350"/>
                <a:gd name="connsiteY124" fmla="*/ 745331 h 933450"/>
                <a:gd name="connsiteX125" fmla="*/ 94416 w 133350"/>
                <a:gd name="connsiteY125" fmla="*/ 754856 h 933450"/>
                <a:gd name="connsiteX126" fmla="*/ 93464 w 133350"/>
                <a:gd name="connsiteY126" fmla="*/ 748189 h 933450"/>
                <a:gd name="connsiteX127" fmla="*/ 90607 w 133350"/>
                <a:gd name="connsiteY127" fmla="*/ 768191 h 933450"/>
                <a:gd name="connsiteX128" fmla="*/ 95369 w 133350"/>
                <a:gd name="connsiteY128" fmla="*/ 807244 h 933450"/>
                <a:gd name="connsiteX129" fmla="*/ 97274 w 133350"/>
                <a:gd name="connsiteY129" fmla="*/ 812006 h 933450"/>
                <a:gd name="connsiteX130" fmla="*/ 99179 w 133350"/>
                <a:gd name="connsiteY130" fmla="*/ 774859 h 933450"/>
                <a:gd name="connsiteX131" fmla="*/ 90607 w 133350"/>
                <a:gd name="connsiteY131" fmla="*/ 596741 h 933450"/>
                <a:gd name="connsiteX132" fmla="*/ 99179 w 133350"/>
                <a:gd name="connsiteY132" fmla="*/ 643414 h 933450"/>
                <a:gd name="connsiteX133" fmla="*/ 88702 w 133350"/>
                <a:gd name="connsiteY133" fmla="*/ 647224 h 933450"/>
                <a:gd name="connsiteX134" fmla="*/ 87749 w 133350"/>
                <a:gd name="connsiteY134" fmla="*/ 624364 h 933450"/>
                <a:gd name="connsiteX135" fmla="*/ 66794 w 133350"/>
                <a:gd name="connsiteY135" fmla="*/ 638651 h 933450"/>
                <a:gd name="connsiteX136" fmla="*/ 73461 w 133350"/>
                <a:gd name="connsiteY136" fmla="*/ 656749 h 933450"/>
                <a:gd name="connsiteX137" fmla="*/ 80129 w 133350"/>
                <a:gd name="connsiteY137" fmla="*/ 641509 h 933450"/>
                <a:gd name="connsiteX138" fmla="*/ 90607 w 133350"/>
                <a:gd name="connsiteY138" fmla="*/ 692944 h 933450"/>
                <a:gd name="connsiteX139" fmla="*/ 86796 w 133350"/>
                <a:gd name="connsiteY139" fmla="*/ 693896 h 933450"/>
                <a:gd name="connsiteX140" fmla="*/ 95369 w 133350"/>
                <a:gd name="connsiteY140" fmla="*/ 738664 h 933450"/>
                <a:gd name="connsiteX141" fmla="*/ 102989 w 133350"/>
                <a:gd name="connsiteY141" fmla="*/ 674846 h 933450"/>
                <a:gd name="connsiteX142" fmla="*/ 87749 w 133350"/>
                <a:gd name="connsiteY142" fmla="*/ 668179 h 933450"/>
                <a:gd name="connsiteX143" fmla="*/ 99179 w 133350"/>
                <a:gd name="connsiteY143" fmla="*/ 671989 h 933450"/>
                <a:gd name="connsiteX144" fmla="*/ 99179 w 133350"/>
                <a:gd name="connsiteY144" fmla="*/ 639604 h 933450"/>
                <a:gd name="connsiteX145" fmla="*/ 90607 w 133350"/>
                <a:gd name="connsiteY145" fmla="*/ 596741 h 933450"/>
                <a:gd name="connsiteX146" fmla="*/ 84891 w 133350"/>
                <a:gd name="connsiteY146" fmla="*/ 575786 h 933450"/>
                <a:gd name="connsiteX147" fmla="*/ 72509 w 133350"/>
                <a:gd name="connsiteY147" fmla="*/ 531019 h 933450"/>
                <a:gd name="connsiteX148" fmla="*/ 64889 w 133350"/>
                <a:gd name="connsiteY148" fmla="*/ 526256 h 933450"/>
                <a:gd name="connsiteX149" fmla="*/ 59174 w 133350"/>
                <a:gd name="connsiteY149" fmla="*/ 525304 h 933450"/>
                <a:gd name="connsiteX150" fmla="*/ 84891 w 133350"/>
                <a:gd name="connsiteY150" fmla="*/ 575786 h 933450"/>
                <a:gd name="connsiteX151" fmla="*/ 105846 w 133350"/>
                <a:gd name="connsiteY151" fmla="*/ 456724 h 933450"/>
                <a:gd name="connsiteX152" fmla="*/ 105846 w 133350"/>
                <a:gd name="connsiteY152" fmla="*/ 456724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3350" h="933450">
                  <a:moveTo>
                    <a:pt x="50602" y="406241"/>
                  </a:moveTo>
                  <a:cubicBezTo>
                    <a:pt x="48696" y="400526"/>
                    <a:pt x="42982" y="370046"/>
                    <a:pt x="42982" y="369094"/>
                  </a:cubicBezTo>
                  <a:cubicBezTo>
                    <a:pt x="44886" y="376714"/>
                    <a:pt x="42029" y="375761"/>
                    <a:pt x="35361" y="365284"/>
                  </a:cubicBezTo>
                  <a:cubicBezTo>
                    <a:pt x="30599" y="371951"/>
                    <a:pt x="49649" y="351949"/>
                    <a:pt x="48696" y="346234"/>
                  </a:cubicBezTo>
                  <a:cubicBezTo>
                    <a:pt x="38219" y="357664"/>
                    <a:pt x="29646" y="290989"/>
                    <a:pt x="27741" y="290989"/>
                  </a:cubicBezTo>
                  <a:cubicBezTo>
                    <a:pt x="35361" y="296704"/>
                    <a:pt x="35361" y="300514"/>
                    <a:pt x="26789" y="303371"/>
                  </a:cubicBezTo>
                  <a:cubicBezTo>
                    <a:pt x="40124" y="270986"/>
                    <a:pt x="24884" y="243364"/>
                    <a:pt x="22979" y="216694"/>
                  </a:cubicBezTo>
                  <a:cubicBezTo>
                    <a:pt x="30599" y="228124"/>
                    <a:pt x="25836" y="213836"/>
                    <a:pt x="36314" y="219551"/>
                  </a:cubicBezTo>
                  <a:cubicBezTo>
                    <a:pt x="53459" y="170974"/>
                    <a:pt x="-2739" y="63341"/>
                    <a:pt x="8691" y="7144"/>
                  </a:cubicBezTo>
                  <a:cubicBezTo>
                    <a:pt x="19169" y="11906"/>
                    <a:pt x="18216" y="21431"/>
                    <a:pt x="26789" y="25241"/>
                  </a:cubicBezTo>
                  <a:cubicBezTo>
                    <a:pt x="30599" y="20479"/>
                    <a:pt x="28694" y="18574"/>
                    <a:pt x="27741" y="13811"/>
                  </a:cubicBezTo>
                  <a:cubicBezTo>
                    <a:pt x="52507" y="36671"/>
                    <a:pt x="38219" y="100489"/>
                    <a:pt x="53459" y="139541"/>
                  </a:cubicBezTo>
                  <a:cubicBezTo>
                    <a:pt x="54411" y="139541"/>
                    <a:pt x="39171" y="126206"/>
                    <a:pt x="39171" y="126206"/>
                  </a:cubicBezTo>
                  <a:cubicBezTo>
                    <a:pt x="38219" y="136684"/>
                    <a:pt x="46791" y="143351"/>
                    <a:pt x="49649" y="153829"/>
                  </a:cubicBezTo>
                  <a:cubicBezTo>
                    <a:pt x="51554" y="150971"/>
                    <a:pt x="52507" y="142399"/>
                    <a:pt x="55364" y="142399"/>
                  </a:cubicBezTo>
                  <a:cubicBezTo>
                    <a:pt x="56316" y="162401"/>
                    <a:pt x="48696" y="209074"/>
                    <a:pt x="68699" y="224314"/>
                  </a:cubicBezTo>
                  <a:cubicBezTo>
                    <a:pt x="71557" y="220504"/>
                    <a:pt x="60127" y="226219"/>
                    <a:pt x="58221" y="224314"/>
                  </a:cubicBezTo>
                  <a:cubicBezTo>
                    <a:pt x="58221" y="222409"/>
                    <a:pt x="73461" y="273844"/>
                    <a:pt x="76319" y="273844"/>
                  </a:cubicBezTo>
                  <a:cubicBezTo>
                    <a:pt x="71557" y="281464"/>
                    <a:pt x="57269" y="251936"/>
                    <a:pt x="59174" y="267176"/>
                  </a:cubicBezTo>
                  <a:cubicBezTo>
                    <a:pt x="61079" y="271939"/>
                    <a:pt x="62984" y="272891"/>
                    <a:pt x="62984" y="270034"/>
                  </a:cubicBezTo>
                  <a:cubicBezTo>
                    <a:pt x="93464" y="310991"/>
                    <a:pt x="89654" y="385286"/>
                    <a:pt x="105846" y="409099"/>
                  </a:cubicBezTo>
                  <a:cubicBezTo>
                    <a:pt x="103941" y="408146"/>
                    <a:pt x="76319" y="373856"/>
                    <a:pt x="113466" y="420529"/>
                  </a:cubicBezTo>
                  <a:cubicBezTo>
                    <a:pt x="118229" y="397669"/>
                    <a:pt x="118229" y="391954"/>
                    <a:pt x="114419" y="402431"/>
                  </a:cubicBezTo>
                  <a:cubicBezTo>
                    <a:pt x="104894" y="388144"/>
                    <a:pt x="98227" y="374809"/>
                    <a:pt x="91559" y="346234"/>
                  </a:cubicBezTo>
                  <a:cubicBezTo>
                    <a:pt x="96321" y="359569"/>
                    <a:pt x="99179" y="361474"/>
                    <a:pt x="101084" y="353854"/>
                  </a:cubicBezTo>
                  <a:cubicBezTo>
                    <a:pt x="105846" y="360521"/>
                    <a:pt x="105846" y="367189"/>
                    <a:pt x="100132" y="371951"/>
                  </a:cubicBezTo>
                  <a:cubicBezTo>
                    <a:pt x="107752" y="374809"/>
                    <a:pt x="109657" y="370999"/>
                    <a:pt x="105846" y="362426"/>
                  </a:cubicBezTo>
                  <a:cubicBezTo>
                    <a:pt x="105846" y="381476"/>
                    <a:pt x="122039" y="432911"/>
                    <a:pt x="123944" y="433864"/>
                  </a:cubicBezTo>
                  <a:cubicBezTo>
                    <a:pt x="119182" y="430054"/>
                    <a:pt x="117277" y="431006"/>
                    <a:pt x="120134" y="438626"/>
                  </a:cubicBezTo>
                  <a:cubicBezTo>
                    <a:pt x="122039" y="438626"/>
                    <a:pt x="101084" y="430054"/>
                    <a:pt x="100132" y="430054"/>
                  </a:cubicBezTo>
                  <a:cubicBezTo>
                    <a:pt x="102036" y="430054"/>
                    <a:pt x="102036" y="428149"/>
                    <a:pt x="99179" y="426244"/>
                  </a:cubicBezTo>
                  <a:cubicBezTo>
                    <a:pt x="96321" y="425291"/>
                    <a:pt x="120134" y="470059"/>
                    <a:pt x="108704" y="465296"/>
                  </a:cubicBezTo>
                  <a:cubicBezTo>
                    <a:pt x="102989" y="467201"/>
                    <a:pt x="95369" y="502444"/>
                    <a:pt x="124896" y="508159"/>
                  </a:cubicBezTo>
                  <a:cubicBezTo>
                    <a:pt x="114419" y="501491"/>
                    <a:pt x="115371" y="471011"/>
                    <a:pt x="115371" y="470059"/>
                  </a:cubicBezTo>
                  <a:cubicBezTo>
                    <a:pt x="118229" y="470059"/>
                    <a:pt x="127754" y="473869"/>
                    <a:pt x="127754" y="472916"/>
                  </a:cubicBezTo>
                  <a:cubicBezTo>
                    <a:pt x="122991" y="511016"/>
                    <a:pt x="108704" y="536734"/>
                    <a:pt x="113466" y="590074"/>
                  </a:cubicBezTo>
                  <a:cubicBezTo>
                    <a:pt x="112514" y="588169"/>
                    <a:pt x="100132" y="560546"/>
                    <a:pt x="101084" y="554831"/>
                  </a:cubicBezTo>
                  <a:cubicBezTo>
                    <a:pt x="104894" y="558641"/>
                    <a:pt x="109657" y="561499"/>
                    <a:pt x="114419" y="562451"/>
                  </a:cubicBezTo>
                  <a:cubicBezTo>
                    <a:pt x="110609" y="558641"/>
                    <a:pt x="132516" y="532924"/>
                    <a:pt x="123944" y="535781"/>
                  </a:cubicBezTo>
                  <a:cubicBezTo>
                    <a:pt x="121086" y="565309"/>
                    <a:pt x="122991" y="544354"/>
                    <a:pt x="102036" y="546259"/>
                  </a:cubicBezTo>
                  <a:cubicBezTo>
                    <a:pt x="105846" y="550069"/>
                    <a:pt x="101084" y="595789"/>
                    <a:pt x="93464" y="608171"/>
                  </a:cubicBezTo>
                  <a:cubicBezTo>
                    <a:pt x="124896" y="614839"/>
                    <a:pt x="93464" y="594836"/>
                    <a:pt x="92511" y="589121"/>
                  </a:cubicBezTo>
                  <a:cubicBezTo>
                    <a:pt x="97274" y="592931"/>
                    <a:pt x="99179" y="591026"/>
                    <a:pt x="97274" y="581501"/>
                  </a:cubicBezTo>
                  <a:cubicBezTo>
                    <a:pt x="117277" y="594836"/>
                    <a:pt x="96321" y="586264"/>
                    <a:pt x="111561" y="590074"/>
                  </a:cubicBezTo>
                  <a:cubicBezTo>
                    <a:pt x="109657" y="588169"/>
                    <a:pt x="119182" y="628174"/>
                    <a:pt x="119182" y="628174"/>
                  </a:cubicBezTo>
                  <a:cubicBezTo>
                    <a:pt x="116324" y="627221"/>
                    <a:pt x="116324" y="629126"/>
                    <a:pt x="118229" y="632936"/>
                  </a:cubicBezTo>
                  <a:cubicBezTo>
                    <a:pt x="123944" y="635794"/>
                    <a:pt x="102989" y="611029"/>
                    <a:pt x="106799" y="614839"/>
                  </a:cubicBezTo>
                  <a:cubicBezTo>
                    <a:pt x="112514" y="621506"/>
                    <a:pt x="115371" y="630079"/>
                    <a:pt x="112514" y="633889"/>
                  </a:cubicBezTo>
                  <a:cubicBezTo>
                    <a:pt x="106799" y="639604"/>
                    <a:pt x="102036" y="620554"/>
                    <a:pt x="102036" y="620554"/>
                  </a:cubicBezTo>
                  <a:cubicBezTo>
                    <a:pt x="106799" y="627221"/>
                    <a:pt x="105846" y="623411"/>
                    <a:pt x="98227" y="609124"/>
                  </a:cubicBezTo>
                  <a:cubicBezTo>
                    <a:pt x="96321" y="626269"/>
                    <a:pt x="114419" y="659606"/>
                    <a:pt x="118229" y="672941"/>
                  </a:cubicBezTo>
                  <a:cubicBezTo>
                    <a:pt x="106799" y="671989"/>
                    <a:pt x="122991" y="645319"/>
                    <a:pt x="113466" y="643414"/>
                  </a:cubicBezTo>
                  <a:cubicBezTo>
                    <a:pt x="107752" y="646271"/>
                    <a:pt x="106799" y="651034"/>
                    <a:pt x="110609" y="656749"/>
                  </a:cubicBezTo>
                  <a:cubicBezTo>
                    <a:pt x="111561" y="646271"/>
                    <a:pt x="105846" y="642461"/>
                    <a:pt x="94416" y="646271"/>
                  </a:cubicBezTo>
                  <a:cubicBezTo>
                    <a:pt x="96321" y="651034"/>
                    <a:pt x="99179" y="651986"/>
                    <a:pt x="102036" y="649129"/>
                  </a:cubicBezTo>
                  <a:cubicBezTo>
                    <a:pt x="119182" y="663416"/>
                    <a:pt x="126802" y="698659"/>
                    <a:pt x="108704" y="715804"/>
                  </a:cubicBezTo>
                  <a:cubicBezTo>
                    <a:pt x="105846" y="727234"/>
                    <a:pt x="128707" y="681514"/>
                    <a:pt x="105846" y="680561"/>
                  </a:cubicBezTo>
                  <a:cubicBezTo>
                    <a:pt x="83939" y="691991"/>
                    <a:pt x="120134" y="742474"/>
                    <a:pt x="115371" y="727234"/>
                  </a:cubicBezTo>
                  <a:cubicBezTo>
                    <a:pt x="103941" y="716756"/>
                    <a:pt x="131564" y="752951"/>
                    <a:pt x="113466" y="729139"/>
                  </a:cubicBezTo>
                  <a:cubicBezTo>
                    <a:pt x="119182" y="734854"/>
                    <a:pt x="121086" y="741521"/>
                    <a:pt x="118229" y="749141"/>
                  </a:cubicBezTo>
                  <a:cubicBezTo>
                    <a:pt x="119182" y="751999"/>
                    <a:pt x="103941" y="730091"/>
                    <a:pt x="104894" y="731044"/>
                  </a:cubicBezTo>
                  <a:cubicBezTo>
                    <a:pt x="93464" y="734854"/>
                    <a:pt x="124896" y="860584"/>
                    <a:pt x="114419" y="857726"/>
                  </a:cubicBezTo>
                  <a:cubicBezTo>
                    <a:pt x="116324" y="836771"/>
                    <a:pt x="110609" y="852011"/>
                    <a:pt x="114419" y="832961"/>
                  </a:cubicBezTo>
                  <a:cubicBezTo>
                    <a:pt x="122039" y="834866"/>
                    <a:pt x="99179" y="834866"/>
                    <a:pt x="102036" y="831056"/>
                  </a:cubicBezTo>
                  <a:cubicBezTo>
                    <a:pt x="102036" y="812006"/>
                    <a:pt x="109657" y="883444"/>
                    <a:pt x="123944" y="858679"/>
                  </a:cubicBezTo>
                  <a:cubicBezTo>
                    <a:pt x="129659" y="886301"/>
                    <a:pt x="100132" y="845344"/>
                    <a:pt x="100132" y="863441"/>
                  </a:cubicBezTo>
                  <a:cubicBezTo>
                    <a:pt x="104894" y="870109"/>
                    <a:pt x="105846" y="880586"/>
                    <a:pt x="113466" y="886301"/>
                  </a:cubicBezTo>
                  <a:cubicBezTo>
                    <a:pt x="122991" y="876776"/>
                    <a:pt x="122991" y="871061"/>
                    <a:pt x="112514" y="870109"/>
                  </a:cubicBezTo>
                  <a:cubicBezTo>
                    <a:pt x="114419" y="877729"/>
                    <a:pt x="112514" y="872966"/>
                    <a:pt x="112514" y="867251"/>
                  </a:cubicBezTo>
                  <a:cubicBezTo>
                    <a:pt x="125849" y="895826"/>
                    <a:pt x="97274" y="900589"/>
                    <a:pt x="104894" y="923449"/>
                  </a:cubicBezTo>
                  <a:cubicBezTo>
                    <a:pt x="103941" y="921544"/>
                    <a:pt x="102989" y="922496"/>
                    <a:pt x="102036" y="927259"/>
                  </a:cubicBezTo>
                  <a:cubicBezTo>
                    <a:pt x="97274" y="924401"/>
                    <a:pt x="96321" y="913924"/>
                    <a:pt x="90607" y="910114"/>
                  </a:cubicBezTo>
                  <a:cubicBezTo>
                    <a:pt x="95369" y="919639"/>
                    <a:pt x="94416" y="921544"/>
                    <a:pt x="87749" y="916781"/>
                  </a:cubicBezTo>
                  <a:cubicBezTo>
                    <a:pt x="82034" y="896779"/>
                    <a:pt x="98227" y="883444"/>
                    <a:pt x="84891" y="859631"/>
                  </a:cubicBezTo>
                  <a:cubicBezTo>
                    <a:pt x="81082" y="863441"/>
                    <a:pt x="96321" y="888206"/>
                    <a:pt x="91559" y="887254"/>
                  </a:cubicBezTo>
                  <a:cubicBezTo>
                    <a:pt x="90607" y="888206"/>
                    <a:pt x="95369" y="919639"/>
                    <a:pt x="90607" y="907256"/>
                  </a:cubicBezTo>
                  <a:cubicBezTo>
                    <a:pt x="86796" y="913924"/>
                    <a:pt x="88702" y="918686"/>
                    <a:pt x="96321" y="922496"/>
                  </a:cubicBezTo>
                  <a:cubicBezTo>
                    <a:pt x="96321" y="913924"/>
                    <a:pt x="96321" y="917734"/>
                    <a:pt x="96321" y="933926"/>
                  </a:cubicBezTo>
                  <a:cubicBezTo>
                    <a:pt x="70604" y="921544"/>
                    <a:pt x="103941" y="921544"/>
                    <a:pt x="85844" y="925354"/>
                  </a:cubicBezTo>
                  <a:cubicBezTo>
                    <a:pt x="58221" y="908209"/>
                    <a:pt x="91559" y="857726"/>
                    <a:pt x="89654" y="847249"/>
                  </a:cubicBezTo>
                  <a:cubicBezTo>
                    <a:pt x="88702" y="831056"/>
                    <a:pt x="61079" y="835819"/>
                    <a:pt x="73461" y="798671"/>
                  </a:cubicBezTo>
                  <a:cubicBezTo>
                    <a:pt x="72509" y="811054"/>
                    <a:pt x="86796" y="798671"/>
                    <a:pt x="89654" y="793909"/>
                  </a:cubicBezTo>
                  <a:cubicBezTo>
                    <a:pt x="89654" y="793909"/>
                    <a:pt x="81082" y="748189"/>
                    <a:pt x="72509" y="740569"/>
                  </a:cubicBezTo>
                  <a:cubicBezTo>
                    <a:pt x="87749" y="748189"/>
                    <a:pt x="82986" y="747236"/>
                    <a:pt x="91559" y="751999"/>
                  </a:cubicBezTo>
                  <a:cubicBezTo>
                    <a:pt x="88702" y="733901"/>
                    <a:pt x="63936" y="600551"/>
                    <a:pt x="78224" y="610076"/>
                  </a:cubicBezTo>
                  <a:cubicBezTo>
                    <a:pt x="74414" y="620554"/>
                    <a:pt x="60127" y="608171"/>
                    <a:pt x="59174" y="598646"/>
                  </a:cubicBezTo>
                  <a:cubicBezTo>
                    <a:pt x="63936" y="598646"/>
                    <a:pt x="78224" y="611029"/>
                    <a:pt x="71557" y="590074"/>
                  </a:cubicBezTo>
                  <a:cubicBezTo>
                    <a:pt x="74414" y="588169"/>
                    <a:pt x="99179" y="601504"/>
                    <a:pt x="91559" y="604361"/>
                  </a:cubicBezTo>
                  <a:cubicBezTo>
                    <a:pt x="92511" y="595789"/>
                    <a:pt x="73461" y="571976"/>
                    <a:pt x="66794" y="567214"/>
                  </a:cubicBezTo>
                  <a:cubicBezTo>
                    <a:pt x="67746" y="574834"/>
                    <a:pt x="67746" y="583406"/>
                    <a:pt x="68699" y="591026"/>
                  </a:cubicBezTo>
                  <a:cubicBezTo>
                    <a:pt x="50602" y="571976"/>
                    <a:pt x="43934" y="549116"/>
                    <a:pt x="33457" y="521494"/>
                  </a:cubicBezTo>
                  <a:cubicBezTo>
                    <a:pt x="34409" y="519589"/>
                    <a:pt x="34409" y="512921"/>
                    <a:pt x="30599" y="502444"/>
                  </a:cubicBezTo>
                  <a:cubicBezTo>
                    <a:pt x="36314" y="489109"/>
                    <a:pt x="29646" y="497681"/>
                    <a:pt x="38219" y="506254"/>
                  </a:cubicBezTo>
                  <a:cubicBezTo>
                    <a:pt x="35361" y="499586"/>
                    <a:pt x="42982" y="482441"/>
                    <a:pt x="42982" y="480536"/>
                  </a:cubicBezTo>
                  <a:cubicBezTo>
                    <a:pt x="34409" y="474821"/>
                    <a:pt x="30599" y="477679"/>
                    <a:pt x="32504" y="488156"/>
                  </a:cubicBezTo>
                  <a:cubicBezTo>
                    <a:pt x="35361" y="482441"/>
                    <a:pt x="26789" y="471011"/>
                    <a:pt x="22979" y="467201"/>
                  </a:cubicBezTo>
                  <a:cubicBezTo>
                    <a:pt x="28694" y="469106"/>
                    <a:pt x="28694" y="467201"/>
                    <a:pt x="21074" y="463391"/>
                  </a:cubicBezTo>
                  <a:cubicBezTo>
                    <a:pt x="30599" y="462439"/>
                    <a:pt x="36314" y="466249"/>
                    <a:pt x="36314" y="474821"/>
                  </a:cubicBezTo>
                  <a:cubicBezTo>
                    <a:pt x="37266" y="468154"/>
                    <a:pt x="40124" y="467201"/>
                    <a:pt x="45839" y="472916"/>
                  </a:cubicBezTo>
                  <a:cubicBezTo>
                    <a:pt x="50602" y="457676"/>
                    <a:pt x="17264" y="453866"/>
                    <a:pt x="15359" y="445294"/>
                  </a:cubicBezTo>
                  <a:cubicBezTo>
                    <a:pt x="53459" y="455771"/>
                    <a:pt x="48696" y="455771"/>
                    <a:pt x="50602" y="416719"/>
                  </a:cubicBezTo>
                  <a:cubicBezTo>
                    <a:pt x="58221" y="411956"/>
                    <a:pt x="56316" y="440531"/>
                    <a:pt x="60127" y="445294"/>
                  </a:cubicBezTo>
                  <a:cubicBezTo>
                    <a:pt x="59174" y="425291"/>
                    <a:pt x="60127" y="421481"/>
                    <a:pt x="63936" y="433864"/>
                  </a:cubicBezTo>
                  <a:cubicBezTo>
                    <a:pt x="63936" y="410051"/>
                    <a:pt x="62984" y="417671"/>
                    <a:pt x="50602" y="406241"/>
                  </a:cubicBezTo>
                  <a:close/>
                  <a:moveTo>
                    <a:pt x="16311" y="45244"/>
                  </a:moveTo>
                  <a:cubicBezTo>
                    <a:pt x="16311" y="45244"/>
                    <a:pt x="17264" y="46196"/>
                    <a:pt x="18216" y="46196"/>
                  </a:cubicBezTo>
                  <a:cubicBezTo>
                    <a:pt x="17264" y="45244"/>
                    <a:pt x="17264" y="45244"/>
                    <a:pt x="16311" y="45244"/>
                  </a:cubicBezTo>
                  <a:close/>
                  <a:moveTo>
                    <a:pt x="82986" y="514826"/>
                  </a:moveTo>
                  <a:cubicBezTo>
                    <a:pt x="82986" y="491014"/>
                    <a:pt x="79177" y="492919"/>
                    <a:pt x="64889" y="491966"/>
                  </a:cubicBezTo>
                  <a:cubicBezTo>
                    <a:pt x="61079" y="508159"/>
                    <a:pt x="90607" y="525304"/>
                    <a:pt x="82986" y="514826"/>
                  </a:cubicBezTo>
                  <a:close/>
                  <a:moveTo>
                    <a:pt x="67746" y="521494"/>
                  </a:moveTo>
                  <a:cubicBezTo>
                    <a:pt x="66794" y="526256"/>
                    <a:pt x="74414" y="522446"/>
                    <a:pt x="67746" y="521494"/>
                  </a:cubicBezTo>
                  <a:close/>
                  <a:moveTo>
                    <a:pt x="72509" y="524351"/>
                  </a:moveTo>
                  <a:cubicBezTo>
                    <a:pt x="72509" y="523399"/>
                    <a:pt x="72509" y="523399"/>
                    <a:pt x="72509" y="523399"/>
                  </a:cubicBezTo>
                  <a:lnTo>
                    <a:pt x="72509" y="524351"/>
                  </a:lnTo>
                  <a:close/>
                  <a:moveTo>
                    <a:pt x="63936" y="441484"/>
                  </a:moveTo>
                  <a:cubicBezTo>
                    <a:pt x="63936" y="443389"/>
                    <a:pt x="62032" y="433864"/>
                    <a:pt x="63936" y="441484"/>
                  </a:cubicBezTo>
                  <a:close/>
                  <a:moveTo>
                    <a:pt x="60127" y="451009"/>
                  </a:moveTo>
                  <a:cubicBezTo>
                    <a:pt x="67746" y="448151"/>
                    <a:pt x="61079" y="449104"/>
                    <a:pt x="60127" y="451009"/>
                  </a:cubicBezTo>
                  <a:close/>
                  <a:moveTo>
                    <a:pt x="52507" y="479584"/>
                  </a:moveTo>
                  <a:cubicBezTo>
                    <a:pt x="84891" y="488156"/>
                    <a:pt x="44886" y="472916"/>
                    <a:pt x="52507" y="479584"/>
                  </a:cubicBezTo>
                  <a:close/>
                  <a:moveTo>
                    <a:pt x="95369" y="844391"/>
                  </a:moveTo>
                  <a:cubicBezTo>
                    <a:pt x="113466" y="836771"/>
                    <a:pt x="73461" y="806291"/>
                    <a:pt x="95369" y="844391"/>
                  </a:cubicBezTo>
                  <a:close/>
                  <a:moveTo>
                    <a:pt x="99179" y="774859"/>
                  </a:moveTo>
                  <a:cubicBezTo>
                    <a:pt x="109657" y="781526"/>
                    <a:pt x="104894" y="772001"/>
                    <a:pt x="86796" y="745331"/>
                  </a:cubicBezTo>
                  <a:cubicBezTo>
                    <a:pt x="84891" y="756761"/>
                    <a:pt x="101084" y="759619"/>
                    <a:pt x="94416" y="754856"/>
                  </a:cubicBezTo>
                  <a:cubicBezTo>
                    <a:pt x="99179" y="752951"/>
                    <a:pt x="98227" y="751046"/>
                    <a:pt x="93464" y="748189"/>
                  </a:cubicBezTo>
                  <a:cubicBezTo>
                    <a:pt x="86796" y="751999"/>
                    <a:pt x="83939" y="778669"/>
                    <a:pt x="90607" y="768191"/>
                  </a:cubicBezTo>
                  <a:cubicBezTo>
                    <a:pt x="102989" y="784384"/>
                    <a:pt x="97274" y="794861"/>
                    <a:pt x="95369" y="807244"/>
                  </a:cubicBezTo>
                  <a:cubicBezTo>
                    <a:pt x="101084" y="814864"/>
                    <a:pt x="82986" y="802481"/>
                    <a:pt x="97274" y="812006"/>
                  </a:cubicBezTo>
                  <a:cubicBezTo>
                    <a:pt x="96321" y="797719"/>
                    <a:pt x="100132" y="788194"/>
                    <a:pt x="99179" y="774859"/>
                  </a:cubicBezTo>
                  <a:close/>
                  <a:moveTo>
                    <a:pt x="90607" y="596741"/>
                  </a:moveTo>
                  <a:cubicBezTo>
                    <a:pt x="58221" y="611981"/>
                    <a:pt x="108704" y="625316"/>
                    <a:pt x="99179" y="643414"/>
                  </a:cubicBezTo>
                  <a:cubicBezTo>
                    <a:pt x="86796" y="628174"/>
                    <a:pt x="88702" y="636746"/>
                    <a:pt x="88702" y="647224"/>
                  </a:cubicBezTo>
                  <a:cubicBezTo>
                    <a:pt x="73461" y="639604"/>
                    <a:pt x="93464" y="636746"/>
                    <a:pt x="87749" y="624364"/>
                  </a:cubicBezTo>
                  <a:cubicBezTo>
                    <a:pt x="87749" y="624364"/>
                    <a:pt x="62032" y="645319"/>
                    <a:pt x="66794" y="638651"/>
                  </a:cubicBezTo>
                  <a:cubicBezTo>
                    <a:pt x="65841" y="637699"/>
                    <a:pt x="73461" y="656749"/>
                    <a:pt x="73461" y="656749"/>
                  </a:cubicBezTo>
                  <a:cubicBezTo>
                    <a:pt x="73461" y="656749"/>
                    <a:pt x="74414" y="639604"/>
                    <a:pt x="80129" y="641509"/>
                  </a:cubicBezTo>
                  <a:cubicBezTo>
                    <a:pt x="87749" y="668179"/>
                    <a:pt x="106799" y="690086"/>
                    <a:pt x="90607" y="692944"/>
                  </a:cubicBezTo>
                  <a:cubicBezTo>
                    <a:pt x="86796" y="710089"/>
                    <a:pt x="89654" y="693896"/>
                    <a:pt x="86796" y="693896"/>
                  </a:cubicBezTo>
                  <a:cubicBezTo>
                    <a:pt x="87749" y="716756"/>
                    <a:pt x="85844" y="719614"/>
                    <a:pt x="95369" y="738664"/>
                  </a:cubicBezTo>
                  <a:cubicBezTo>
                    <a:pt x="85844" y="837724"/>
                    <a:pt x="72509" y="566261"/>
                    <a:pt x="102989" y="674846"/>
                  </a:cubicBezTo>
                  <a:cubicBezTo>
                    <a:pt x="105846" y="674846"/>
                    <a:pt x="87749" y="672941"/>
                    <a:pt x="87749" y="668179"/>
                  </a:cubicBezTo>
                  <a:cubicBezTo>
                    <a:pt x="77271" y="677704"/>
                    <a:pt x="99179" y="673894"/>
                    <a:pt x="99179" y="671989"/>
                  </a:cubicBezTo>
                  <a:cubicBezTo>
                    <a:pt x="82034" y="668179"/>
                    <a:pt x="95369" y="625316"/>
                    <a:pt x="99179" y="639604"/>
                  </a:cubicBezTo>
                  <a:cubicBezTo>
                    <a:pt x="100132" y="637699"/>
                    <a:pt x="93464" y="607219"/>
                    <a:pt x="90607" y="596741"/>
                  </a:cubicBezTo>
                  <a:close/>
                  <a:moveTo>
                    <a:pt x="84891" y="575786"/>
                  </a:moveTo>
                  <a:cubicBezTo>
                    <a:pt x="101084" y="631984"/>
                    <a:pt x="90607" y="479584"/>
                    <a:pt x="72509" y="531019"/>
                  </a:cubicBezTo>
                  <a:cubicBezTo>
                    <a:pt x="112514" y="483394"/>
                    <a:pt x="73461" y="579596"/>
                    <a:pt x="64889" y="526256"/>
                  </a:cubicBezTo>
                  <a:cubicBezTo>
                    <a:pt x="108704" y="455771"/>
                    <a:pt x="62984" y="607219"/>
                    <a:pt x="59174" y="525304"/>
                  </a:cubicBezTo>
                  <a:cubicBezTo>
                    <a:pt x="52507" y="567214"/>
                    <a:pt x="117277" y="568166"/>
                    <a:pt x="84891" y="575786"/>
                  </a:cubicBezTo>
                  <a:close/>
                  <a:moveTo>
                    <a:pt x="105846" y="456724"/>
                  </a:moveTo>
                  <a:cubicBezTo>
                    <a:pt x="105846" y="456724"/>
                    <a:pt x="105846" y="457676"/>
                    <a:pt x="105846" y="456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343A2994-BDC8-4CA2-8A07-A2FA2B493D17}"/>
                </a:ext>
              </a:extLst>
            </p:cNvPr>
            <p:cNvSpPr/>
            <p:nvPr/>
          </p:nvSpPr>
          <p:spPr>
            <a:xfrm>
              <a:off x="6386036" y="4042542"/>
              <a:ext cx="19050" cy="9525"/>
            </a:xfrm>
            <a:custGeom>
              <a:avLst/>
              <a:gdLst>
                <a:gd name="connsiteX0" fmla="*/ 7144 w 19050"/>
                <a:gd name="connsiteY0" fmla="*/ 7488 h 9525"/>
                <a:gd name="connsiteX1" fmla="*/ 11906 w 19050"/>
                <a:gd name="connsiteY1" fmla="*/ 11298 h 9525"/>
                <a:gd name="connsiteX2" fmla="*/ 7144 w 19050"/>
                <a:gd name="connsiteY2" fmla="*/ 7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488"/>
                  </a:moveTo>
                  <a:cubicBezTo>
                    <a:pt x="9049" y="8440"/>
                    <a:pt x="9049" y="12250"/>
                    <a:pt x="11906" y="11298"/>
                  </a:cubicBezTo>
                  <a:cubicBezTo>
                    <a:pt x="8096" y="12250"/>
                    <a:pt x="10954" y="5583"/>
                    <a:pt x="7144" y="7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40B7F9B4-BACB-42FF-BB58-892B85135836}"/>
                </a:ext>
              </a:extLst>
            </p:cNvPr>
            <p:cNvSpPr/>
            <p:nvPr/>
          </p:nvSpPr>
          <p:spPr>
            <a:xfrm>
              <a:off x="6383179" y="404737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10001" y="8371"/>
                    <a:pt x="10954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DE576EA6-CF0B-455B-A6DD-54E7877505B7}"/>
                </a:ext>
              </a:extLst>
            </p:cNvPr>
            <p:cNvSpPr/>
            <p:nvPr/>
          </p:nvSpPr>
          <p:spPr>
            <a:xfrm>
              <a:off x="6376918" y="4054316"/>
              <a:ext cx="19050" cy="9525"/>
            </a:xfrm>
            <a:custGeom>
              <a:avLst/>
              <a:gdLst>
                <a:gd name="connsiteX0" fmla="*/ 10547 w 19050"/>
                <a:gd name="connsiteY0" fmla="*/ 7144 h 9525"/>
                <a:gd name="connsiteX1" fmla="*/ 10547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547" y="7144"/>
                  </a:moveTo>
                  <a:cubicBezTo>
                    <a:pt x="21024" y="14764"/>
                    <a:pt x="-883" y="7144"/>
                    <a:pt x="105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E3C4EE12-AADE-4079-906E-D23AA1E78D83}"/>
                </a:ext>
              </a:extLst>
            </p:cNvPr>
            <p:cNvSpPr/>
            <p:nvPr/>
          </p:nvSpPr>
          <p:spPr>
            <a:xfrm>
              <a:off x="6388894" y="40514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3811" y="1571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1B215BD0-5B5A-4C2B-91A1-70D68492FD3E}"/>
                </a:ext>
              </a:extLst>
            </p:cNvPr>
            <p:cNvSpPr/>
            <p:nvPr/>
          </p:nvSpPr>
          <p:spPr>
            <a:xfrm>
              <a:off x="6413421" y="3963828"/>
              <a:ext cx="9525" cy="9525"/>
            </a:xfrm>
            <a:custGeom>
              <a:avLst/>
              <a:gdLst>
                <a:gd name="connsiteX0" fmla="*/ 8334 w 9525"/>
                <a:gd name="connsiteY0" fmla="*/ 10954 h 9525"/>
                <a:gd name="connsiteX1" fmla="*/ 7382 w 9525"/>
                <a:gd name="connsiteY1" fmla="*/ 7144 h 9525"/>
                <a:gd name="connsiteX2" fmla="*/ 833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954"/>
                  </a:moveTo>
                  <a:cubicBezTo>
                    <a:pt x="11192" y="10001"/>
                    <a:pt x="8334" y="8096"/>
                    <a:pt x="7382" y="7144"/>
                  </a:cubicBezTo>
                  <a:cubicBezTo>
                    <a:pt x="7382" y="8096"/>
                    <a:pt x="6429" y="9049"/>
                    <a:pt x="833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1A0BEC9A-2A5E-4F48-9143-7DA93B8DD10D}"/>
                </a:ext>
              </a:extLst>
            </p:cNvPr>
            <p:cNvSpPr/>
            <p:nvPr/>
          </p:nvSpPr>
          <p:spPr>
            <a:xfrm>
              <a:off x="6360319" y="3221831"/>
              <a:ext cx="9525" cy="38100"/>
            </a:xfrm>
            <a:custGeom>
              <a:avLst/>
              <a:gdLst>
                <a:gd name="connsiteX0" fmla="*/ 10954 w 9525"/>
                <a:gd name="connsiteY0" fmla="*/ 34766 h 38100"/>
                <a:gd name="connsiteX1" fmla="*/ 7144 w 9525"/>
                <a:gd name="connsiteY1" fmla="*/ 7144 h 38100"/>
                <a:gd name="connsiteX2" fmla="*/ 10954 w 952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38100">
                  <a:moveTo>
                    <a:pt x="10954" y="34766"/>
                  </a:moveTo>
                  <a:lnTo>
                    <a:pt x="7144" y="7144"/>
                  </a:lnTo>
                  <a:cubicBezTo>
                    <a:pt x="7144" y="14764"/>
                    <a:pt x="8096" y="22384"/>
                    <a:pt x="10954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F9D6CE5D-E11A-48AD-9DC0-00ADA98FED57}"/>
                </a:ext>
              </a:extLst>
            </p:cNvPr>
            <p:cNvSpPr/>
            <p:nvPr/>
          </p:nvSpPr>
          <p:spPr>
            <a:xfrm>
              <a:off x="6390799" y="3876183"/>
              <a:ext cx="19050" cy="28575"/>
            </a:xfrm>
            <a:custGeom>
              <a:avLst/>
              <a:gdLst>
                <a:gd name="connsiteX0" fmla="*/ 7144 w 19050"/>
                <a:gd name="connsiteY0" fmla="*/ 7159 h 28575"/>
                <a:gd name="connsiteX1" fmla="*/ 7144 w 19050"/>
                <a:gd name="connsiteY1" fmla="*/ 71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7144" y="7159"/>
                  </a:moveTo>
                  <a:cubicBezTo>
                    <a:pt x="24289" y="49069"/>
                    <a:pt x="7144" y="6207"/>
                    <a:pt x="7144" y="7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7BFF191B-1788-42DB-97C5-6427DA9CCF26}"/>
                </a:ext>
              </a:extLst>
            </p:cNvPr>
            <p:cNvSpPr/>
            <p:nvPr/>
          </p:nvSpPr>
          <p:spPr>
            <a:xfrm>
              <a:off x="6403197" y="3876687"/>
              <a:ext cx="19050" cy="9525"/>
            </a:xfrm>
            <a:custGeom>
              <a:avLst/>
              <a:gdLst>
                <a:gd name="connsiteX0" fmla="*/ 14748 w 19050"/>
                <a:gd name="connsiteY0" fmla="*/ 7608 h 9525"/>
                <a:gd name="connsiteX1" fmla="*/ 14748 w 19050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4748" y="7608"/>
                  </a:moveTo>
                  <a:cubicBezTo>
                    <a:pt x="7128" y="10465"/>
                    <a:pt x="2366" y="5703"/>
                    <a:pt x="14748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447F1B1A-262B-49F3-90C9-688F8C3F0B9E}"/>
                </a:ext>
              </a:extLst>
            </p:cNvPr>
            <p:cNvSpPr/>
            <p:nvPr/>
          </p:nvSpPr>
          <p:spPr>
            <a:xfrm>
              <a:off x="6371173" y="3915230"/>
              <a:ext cx="9525" cy="9525"/>
            </a:xfrm>
            <a:custGeom>
              <a:avLst/>
              <a:gdLst>
                <a:gd name="connsiteX0" fmla="*/ 10577 w 9525"/>
                <a:gd name="connsiteY0" fmla="*/ 9069 h 9525"/>
                <a:gd name="connsiteX1" fmla="*/ 1057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77" y="9069"/>
                  </a:moveTo>
                  <a:cubicBezTo>
                    <a:pt x="3910" y="5259"/>
                    <a:pt x="8672" y="8117"/>
                    <a:pt x="1057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3176E102-787D-4028-99DB-9ED60636C757}"/>
                </a:ext>
              </a:extLst>
            </p:cNvPr>
            <p:cNvSpPr/>
            <p:nvPr/>
          </p:nvSpPr>
          <p:spPr>
            <a:xfrm>
              <a:off x="6404134" y="3840520"/>
              <a:ext cx="9525" cy="9525"/>
            </a:xfrm>
            <a:custGeom>
              <a:avLst/>
              <a:gdLst>
                <a:gd name="connsiteX0" fmla="*/ 7144 w 9525"/>
                <a:gd name="connsiteY0" fmla="*/ 9485 h 9525"/>
                <a:gd name="connsiteX1" fmla="*/ 7144 w 9525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5"/>
                  </a:moveTo>
                  <a:cubicBezTo>
                    <a:pt x="7144" y="10437"/>
                    <a:pt x="14764" y="3770"/>
                    <a:pt x="7144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4E18C007-4ACB-4124-A633-4DDD8D8E4E5F}"/>
                </a:ext>
              </a:extLst>
            </p:cNvPr>
            <p:cNvSpPr/>
            <p:nvPr/>
          </p:nvSpPr>
          <p:spPr>
            <a:xfrm>
              <a:off x="6406039" y="384381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lnTo>
                    <a:pt x="8096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D31F33A4-61B3-4484-B48A-014A08CCCF3F}"/>
                </a:ext>
              </a:extLst>
            </p:cNvPr>
            <p:cNvSpPr/>
            <p:nvPr/>
          </p:nvSpPr>
          <p:spPr>
            <a:xfrm>
              <a:off x="6364129" y="39142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10954"/>
                    <a:pt x="8096" y="1762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4DA3EE8D-817E-42CF-850C-CB70774ABCE7}"/>
                </a:ext>
              </a:extLst>
            </p:cNvPr>
            <p:cNvSpPr/>
            <p:nvPr/>
          </p:nvSpPr>
          <p:spPr>
            <a:xfrm>
              <a:off x="6386989" y="3882416"/>
              <a:ext cx="9525" cy="9525"/>
            </a:xfrm>
            <a:custGeom>
              <a:avLst/>
              <a:gdLst>
                <a:gd name="connsiteX0" fmla="*/ 7144 w 9525"/>
                <a:gd name="connsiteY0" fmla="*/ 7593 h 9525"/>
                <a:gd name="connsiteX1" fmla="*/ 9049 w 9525"/>
                <a:gd name="connsiteY1" fmla="*/ 10451 h 9525"/>
                <a:gd name="connsiteX2" fmla="*/ 7144 w 9525"/>
                <a:gd name="connsiteY2" fmla="*/ 75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93"/>
                  </a:moveTo>
                  <a:lnTo>
                    <a:pt x="9049" y="10451"/>
                  </a:lnTo>
                  <a:cubicBezTo>
                    <a:pt x="8096" y="10451"/>
                    <a:pt x="10001" y="5689"/>
                    <a:pt x="7144" y="7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3255112E-623D-4280-A7E3-7A7E1B2B637D}"/>
                </a:ext>
              </a:extLst>
            </p:cNvPr>
            <p:cNvSpPr/>
            <p:nvPr/>
          </p:nvSpPr>
          <p:spPr>
            <a:xfrm>
              <a:off x="6402123" y="3816191"/>
              <a:ext cx="9525" cy="9525"/>
            </a:xfrm>
            <a:custGeom>
              <a:avLst/>
              <a:gdLst>
                <a:gd name="connsiteX0" fmla="*/ 10107 w 9525"/>
                <a:gd name="connsiteY0" fmla="*/ 10954 h 9525"/>
                <a:gd name="connsiteX1" fmla="*/ 10107 w 9525"/>
                <a:gd name="connsiteY1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10954"/>
                  </a:moveTo>
                  <a:cubicBezTo>
                    <a:pt x="3440" y="2381"/>
                    <a:pt x="10107" y="10954"/>
                    <a:pt x="10107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B9F87E95-A29C-47A4-B4A9-93F2433A511A}"/>
                </a:ext>
              </a:extLst>
            </p:cNvPr>
            <p:cNvSpPr/>
            <p:nvPr/>
          </p:nvSpPr>
          <p:spPr>
            <a:xfrm>
              <a:off x="6366986" y="3857460"/>
              <a:ext cx="19050" cy="9525"/>
            </a:xfrm>
            <a:custGeom>
              <a:avLst/>
              <a:gdLst>
                <a:gd name="connsiteX0" fmla="*/ 11906 w 19050"/>
                <a:gd name="connsiteY0" fmla="*/ 9689 h 9525"/>
                <a:gd name="connsiteX1" fmla="*/ 7144 w 19050"/>
                <a:gd name="connsiteY1" fmla="*/ 8737 h 9525"/>
                <a:gd name="connsiteX2" fmla="*/ 11906 w 19050"/>
                <a:gd name="connsiteY2" fmla="*/ 968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9689"/>
                  </a:moveTo>
                  <a:cubicBezTo>
                    <a:pt x="8096" y="11594"/>
                    <a:pt x="10001" y="3974"/>
                    <a:pt x="7144" y="8737"/>
                  </a:cubicBezTo>
                  <a:cubicBezTo>
                    <a:pt x="9049" y="12547"/>
                    <a:pt x="10954" y="10642"/>
                    <a:pt x="11906" y="9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7B17975A-DB04-4EFE-91E8-7A9E6C7CD581}"/>
                </a:ext>
              </a:extLst>
            </p:cNvPr>
            <p:cNvSpPr/>
            <p:nvPr/>
          </p:nvSpPr>
          <p:spPr>
            <a:xfrm>
              <a:off x="6392704" y="381238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211A79CD-3475-4C5F-93A3-3C25A1E576B4}"/>
                </a:ext>
              </a:extLst>
            </p:cNvPr>
            <p:cNvSpPr/>
            <p:nvPr/>
          </p:nvSpPr>
          <p:spPr>
            <a:xfrm>
              <a:off x="6393233" y="3814286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11906 h 19050"/>
                <a:gd name="connsiteX2" fmla="*/ 7567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7567" y="9049"/>
                    <a:pt x="6615" y="10001"/>
                    <a:pt x="7567" y="11906"/>
                  </a:cubicBezTo>
                  <a:cubicBezTo>
                    <a:pt x="8520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5AFB59A4-74CB-4247-88E8-136987D007EF}"/>
                </a:ext>
              </a:extLst>
            </p:cNvPr>
            <p:cNvSpPr/>
            <p:nvPr/>
          </p:nvSpPr>
          <p:spPr>
            <a:xfrm>
              <a:off x="6390799" y="3796113"/>
              <a:ext cx="9525" cy="9525"/>
            </a:xfrm>
            <a:custGeom>
              <a:avLst/>
              <a:gdLst>
                <a:gd name="connsiteX0" fmla="*/ 7144 w 9525"/>
                <a:gd name="connsiteY0" fmla="*/ 7219 h 9525"/>
                <a:gd name="connsiteX1" fmla="*/ 7144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19"/>
                  </a:moveTo>
                  <a:cubicBezTo>
                    <a:pt x="11906" y="14839"/>
                    <a:pt x="8096" y="6266"/>
                    <a:pt x="7144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E400D932-203A-4151-84E4-A7F9C600D785}"/>
                </a:ext>
              </a:extLst>
            </p:cNvPr>
            <p:cNvSpPr/>
            <p:nvPr/>
          </p:nvSpPr>
          <p:spPr>
            <a:xfrm>
              <a:off x="6408162" y="3722846"/>
              <a:ext cx="9525" cy="19050"/>
            </a:xfrm>
            <a:custGeom>
              <a:avLst/>
              <a:gdLst>
                <a:gd name="connsiteX0" fmla="*/ 7878 w 9525"/>
                <a:gd name="connsiteY0" fmla="*/ 7144 h 19050"/>
                <a:gd name="connsiteX1" fmla="*/ 787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78" y="7144"/>
                  </a:moveTo>
                  <a:cubicBezTo>
                    <a:pt x="5021" y="20479"/>
                    <a:pt x="11688" y="27146"/>
                    <a:pt x="787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87ED95D2-043A-4A93-8894-28916A0DD0BA}"/>
                </a:ext>
              </a:extLst>
            </p:cNvPr>
            <p:cNvSpPr/>
            <p:nvPr/>
          </p:nvSpPr>
          <p:spPr>
            <a:xfrm>
              <a:off x="6409849" y="37371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ABAF9A0A-35C8-4D9D-B7A1-623AABD161D6}"/>
                </a:ext>
              </a:extLst>
            </p:cNvPr>
            <p:cNvSpPr/>
            <p:nvPr/>
          </p:nvSpPr>
          <p:spPr>
            <a:xfrm>
              <a:off x="6357114" y="3816567"/>
              <a:ext cx="19050" cy="9525"/>
            </a:xfrm>
            <a:custGeom>
              <a:avLst/>
              <a:gdLst>
                <a:gd name="connsiteX0" fmla="*/ 12253 w 19050"/>
                <a:gd name="connsiteY0" fmla="*/ 10577 h 9525"/>
                <a:gd name="connsiteX1" fmla="*/ 12253 w 19050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253" y="10577"/>
                  </a:moveTo>
                  <a:cubicBezTo>
                    <a:pt x="1776" y="3910"/>
                    <a:pt x="10348" y="8672"/>
                    <a:pt x="12253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38826357-92A2-4BE7-B995-78BDAABCC2D9}"/>
                </a:ext>
              </a:extLst>
            </p:cNvPr>
            <p:cNvSpPr/>
            <p:nvPr/>
          </p:nvSpPr>
          <p:spPr>
            <a:xfrm>
              <a:off x="6407944" y="3715074"/>
              <a:ext cx="9525" cy="9525"/>
            </a:xfrm>
            <a:custGeom>
              <a:avLst/>
              <a:gdLst>
                <a:gd name="connsiteX0" fmla="*/ 8096 w 9525"/>
                <a:gd name="connsiteY0" fmla="*/ 7295 h 9525"/>
                <a:gd name="connsiteX1" fmla="*/ 7144 w 9525"/>
                <a:gd name="connsiteY1" fmla="*/ 11106 h 9525"/>
                <a:gd name="connsiteX2" fmla="*/ 8096 w 9525"/>
                <a:gd name="connsiteY2" fmla="*/ 72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295"/>
                  </a:moveTo>
                  <a:cubicBezTo>
                    <a:pt x="8096" y="8248"/>
                    <a:pt x="8096" y="10153"/>
                    <a:pt x="7144" y="11106"/>
                  </a:cubicBezTo>
                  <a:cubicBezTo>
                    <a:pt x="10954" y="10153"/>
                    <a:pt x="9049" y="6343"/>
                    <a:pt x="8096" y="72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8ED7A107-40AE-4777-B3C4-D75D8BA9CFCA}"/>
                </a:ext>
              </a:extLst>
            </p:cNvPr>
            <p:cNvSpPr/>
            <p:nvPr/>
          </p:nvSpPr>
          <p:spPr>
            <a:xfrm>
              <a:off x="6393656" y="373999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2859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cubicBezTo>
                    <a:pt x="6191" y="8096"/>
                    <a:pt x="8096" y="10954"/>
                    <a:pt x="7144" y="12859"/>
                  </a:cubicBezTo>
                  <a:cubicBezTo>
                    <a:pt x="7144" y="10001"/>
                    <a:pt x="1190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64CF2588-B41C-483C-80D2-B0E07BE4993F}"/>
                </a:ext>
              </a:extLst>
            </p:cNvPr>
            <p:cNvSpPr/>
            <p:nvPr/>
          </p:nvSpPr>
          <p:spPr>
            <a:xfrm>
              <a:off x="6392704" y="37009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9049" y="10001"/>
                    <a:pt x="7144" y="9049"/>
                  </a:cubicBezTo>
                  <a:cubicBezTo>
                    <a:pt x="8096" y="10001"/>
                    <a:pt x="1381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7717FA07-38ED-4BF2-978C-361C5F61BD52}"/>
                </a:ext>
              </a:extLst>
            </p:cNvPr>
            <p:cNvSpPr/>
            <p:nvPr/>
          </p:nvSpPr>
          <p:spPr>
            <a:xfrm>
              <a:off x="6393656" y="3730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666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AB9010BB-AF31-4450-BEF6-D1B7F3CD97D0}"/>
                </a:ext>
              </a:extLst>
            </p:cNvPr>
            <p:cNvSpPr/>
            <p:nvPr/>
          </p:nvSpPr>
          <p:spPr>
            <a:xfrm>
              <a:off x="6353284" y="3745283"/>
              <a:ext cx="19050" cy="9525"/>
            </a:xfrm>
            <a:custGeom>
              <a:avLst/>
              <a:gdLst>
                <a:gd name="connsiteX0" fmla="*/ 7511 w 19050"/>
                <a:gd name="connsiteY0" fmla="*/ 8519 h 9525"/>
                <a:gd name="connsiteX1" fmla="*/ 7511 w 19050"/>
                <a:gd name="connsiteY1" fmla="*/ 85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11" y="8519"/>
                  </a:moveTo>
                  <a:cubicBezTo>
                    <a:pt x="3701" y="3756"/>
                    <a:pt x="31324" y="13281"/>
                    <a:pt x="7511" y="8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16015925-21D4-419B-BAD7-99B2BC405113}"/>
                </a:ext>
              </a:extLst>
            </p:cNvPr>
            <p:cNvSpPr/>
            <p:nvPr/>
          </p:nvSpPr>
          <p:spPr>
            <a:xfrm>
              <a:off x="6360319" y="373808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7D76F642-5DF8-4071-8A01-8425BAA8C692}"/>
                </a:ext>
              </a:extLst>
            </p:cNvPr>
            <p:cNvSpPr/>
            <p:nvPr/>
          </p:nvSpPr>
          <p:spPr>
            <a:xfrm>
              <a:off x="6376511" y="36809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3B7B0A46-61C9-4C82-BC6A-EF3EFA8D56E4}"/>
                </a:ext>
              </a:extLst>
            </p:cNvPr>
            <p:cNvSpPr/>
            <p:nvPr/>
          </p:nvSpPr>
          <p:spPr>
            <a:xfrm>
              <a:off x="6354549" y="3713651"/>
              <a:ext cx="9525" cy="19050"/>
            </a:xfrm>
            <a:custGeom>
              <a:avLst/>
              <a:gdLst>
                <a:gd name="connsiteX0" fmla="*/ 8151 w 9525"/>
                <a:gd name="connsiteY0" fmla="*/ 12528 h 19050"/>
                <a:gd name="connsiteX1" fmla="*/ 8151 w 9525"/>
                <a:gd name="connsiteY1" fmla="*/ 1252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151" y="12528"/>
                  </a:moveTo>
                  <a:cubicBezTo>
                    <a:pt x="4341" y="25863"/>
                    <a:pt x="12913" y="-4617"/>
                    <a:pt x="8151" y="12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BBDF0C6D-21C0-4E34-94FB-4ABDDB5FFBE7}"/>
                </a:ext>
              </a:extLst>
            </p:cNvPr>
            <p:cNvSpPr/>
            <p:nvPr/>
          </p:nvSpPr>
          <p:spPr>
            <a:xfrm>
              <a:off x="6411265" y="3635431"/>
              <a:ext cx="19050" cy="19050"/>
            </a:xfrm>
            <a:custGeom>
              <a:avLst/>
              <a:gdLst>
                <a:gd name="connsiteX0" fmla="*/ 17158 w 19050"/>
                <a:gd name="connsiteY0" fmla="*/ 12643 h 19050"/>
                <a:gd name="connsiteX1" fmla="*/ 17158 w 19050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158" y="12643"/>
                  </a:moveTo>
                  <a:cubicBezTo>
                    <a:pt x="4775" y="7881"/>
                    <a:pt x="2870" y="3118"/>
                    <a:pt x="17158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6D861A06-0323-4778-B321-1ADF4919CE1D}"/>
                </a:ext>
              </a:extLst>
            </p:cNvPr>
            <p:cNvSpPr/>
            <p:nvPr/>
          </p:nvSpPr>
          <p:spPr>
            <a:xfrm>
              <a:off x="6405086" y="3639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7FC41A0D-58CB-4D8D-BB9D-1005E5B4486F}"/>
                </a:ext>
              </a:extLst>
            </p:cNvPr>
            <p:cNvSpPr/>
            <p:nvPr/>
          </p:nvSpPr>
          <p:spPr>
            <a:xfrm>
              <a:off x="6380321" y="3692241"/>
              <a:ext cx="9525" cy="19050"/>
            </a:xfrm>
            <a:custGeom>
              <a:avLst/>
              <a:gdLst>
                <a:gd name="connsiteX0" fmla="*/ 7144 w 9525"/>
                <a:gd name="connsiteY0" fmla="*/ 7268 h 19050"/>
                <a:gd name="connsiteX1" fmla="*/ 8096 w 9525"/>
                <a:gd name="connsiteY1" fmla="*/ 12983 h 19050"/>
                <a:gd name="connsiteX2" fmla="*/ 7144 w 9525"/>
                <a:gd name="connsiteY2" fmla="*/ 726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268"/>
                  </a:moveTo>
                  <a:cubicBezTo>
                    <a:pt x="7144" y="9173"/>
                    <a:pt x="7144" y="11078"/>
                    <a:pt x="8096" y="12983"/>
                  </a:cubicBezTo>
                  <a:cubicBezTo>
                    <a:pt x="9049" y="11078"/>
                    <a:pt x="9049" y="6316"/>
                    <a:pt x="7144" y="72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6EA7E82F-F76B-42A4-B777-35AFEA4DCA19}"/>
                </a:ext>
              </a:extLst>
            </p:cNvPr>
            <p:cNvSpPr/>
            <p:nvPr/>
          </p:nvSpPr>
          <p:spPr>
            <a:xfrm>
              <a:off x="6411625" y="3618071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18574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3F531872-1E2C-4C8D-83AB-97523E911F4C}"/>
                </a:ext>
              </a:extLst>
            </p:cNvPr>
            <p:cNvSpPr/>
            <p:nvPr/>
          </p:nvSpPr>
          <p:spPr>
            <a:xfrm>
              <a:off x="6415246" y="3592846"/>
              <a:ext cx="9525" cy="9525"/>
            </a:xfrm>
            <a:custGeom>
              <a:avLst/>
              <a:gdLst>
                <a:gd name="connsiteX0" fmla="*/ 8414 w 9525"/>
                <a:gd name="connsiteY0" fmla="*/ 11413 h 9525"/>
                <a:gd name="connsiteX1" fmla="*/ 8414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11413"/>
                  </a:moveTo>
                  <a:cubicBezTo>
                    <a:pt x="8414" y="9509"/>
                    <a:pt x="5556" y="2841"/>
                    <a:pt x="8414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B3B7EE78-68B8-49E7-8332-875950A6CE45}"/>
                </a:ext>
              </a:extLst>
            </p:cNvPr>
            <p:cNvSpPr/>
            <p:nvPr/>
          </p:nvSpPr>
          <p:spPr>
            <a:xfrm>
              <a:off x="6324071" y="3636168"/>
              <a:ext cx="19050" cy="9525"/>
            </a:xfrm>
            <a:custGeom>
              <a:avLst/>
              <a:gdLst>
                <a:gd name="connsiteX0" fmla="*/ 7197 w 19050"/>
                <a:gd name="connsiteY0" fmla="*/ 7144 h 9525"/>
                <a:gd name="connsiteX1" fmla="*/ 7197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97" y="7144"/>
                  </a:moveTo>
                  <a:cubicBezTo>
                    <a:pt x="6244" y="8096"/>
                    <a:pt x="18627" y="10954"/>
                    <a:pt x="71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D70DC43C-FFB8-4DEF-9AB4-EBB398D8184F}"/>
                </a:ext>
              </a:extLst>
            </p:cNvPr>
            <p:cNvSpPr/>
            <p:nvPr/>
          </p:nvSpPr>
          <p:spPr>
            <a:xfrm>
              <a:off x="6369085" y="3367563"/>
              <a:ext cx="38100" cy="114300"/>
            </a:xfrm>
            <a:custGeom>
              <a:avLst/>
              <a:gdLst>
                <a:gd name="connsiteX0" fmla="*/ 26000 w 38100"/>
                <a:gd name="connsiteY0" fmla="*/ 86201 h 114300"/>
                <a:gd name="connsiteX1" fmla="*/ 17428 w 38100"/>
                <a:gd name="connsiteY1" fmla="*/ 90011 h 114300"/>
                <a:gd name="connsiteX2" fmla="*/ 37431 w 38100"/>
                <a:gd name="connsiteY2" fmla="*/ 112871 h 114300"/>
                <a:gd name="connsiteX3" fmla="*/ 23143 w 38100"/>
                <a:gd name="connsiteY3" fmla="*/ 7144 h 114300"/>
                <a:gd name="connsiteX4" fmla="*/ 7903 w 38100"/>
                <a:gd name="connsiteY4" fmla="*/ 15716 h 114300"/>
                <a:gd name="connsiteX5" fmla="*/ 26000 w 38100"/>
                <a:gd name="connsiteY5" fmla="*/ 862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114300">
                  <a:moveTo>
                    <a:pt x="26000" y="86201"/>
                  </a:moveTo>
                  <a:cubicBezTo>
                    <a:pt x="21238" y="84296"/>
                    <a:pt x="34573" y="109061"/>
                    <a:pt x="17428" y="90011"/>
                  </a:cubicBezTo>
                  <a:cubicBezTo>
                    <a:pt x="17428" y="102394"/>
                    <a:pt x="27906" y="107156"/>
                    <a:pt x="37431" y="112871"/>
                  </a:cubicBezTo>
                  <a:cubicBezTo>
                    <a:pt x="35525" y="82391"/>
                    <a:pt x="33620" y="49054"/>
                    <a:pt x="23143" y="7144"/>
                  </a:cubicBezTo>
                  <a:cubicBezTo>
                    <a:pt x="21238" y="24289"/>
                    <a:pt x="16475" y="15716"/>
                    <a:pt x="7903" y="15716"/>
                  </a:cubicBezTo>
                  <a:cubicBezTo>
                    <a:pt x="3140" y="34766"/>
                    <a:pt x="22190" y="88106"/>
                    <a:pt x="26000" y="86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C6D02460-A02F-467C-BA0D-A995DA1B0D80}"/>
                </a:ext>
              </a:extLst>
            </p:cNvPr>
            <p:cNvSpPr/>
            <p:nvPr/>
          </p:nvSpPr>
          <p:spPr>
            <a:xfrm>
              <a:off x="6385084" y="34656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CA7CA755-10CF-4F45-92BC-16555401BD7C}"/>
                </a:ext>
              </a:extLst>
            </p:cNvPr>
            <p:cNvSpPr/>
            <p:nvPr/>
          </p:nvSpPr>
          <p:spPr>
            <a:xfrm>
              <a:off x="6384131" y="33628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954"/>
                  </a:lnTo>
                  <a:cubicBezTo>
                    <a:pt x="8096" y="10001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3ABBA0A5-75E7-428C-8BCE-992501B3E278}"/>
                </a:ext>
              </a:extLst>
            </p:cNvPr>
            <p:cNvSpPr/>
            <p:nvPr/>
          </p:nvSpPr>
          <p:spPr>
            <a:xfrm>
              <a:off x="6396514" y="3478683"/>
              <a:ext cx="9525" cy="19050"/>
            </a:xfrm>
            <a:custGeom>
              <a:avLst/>
              <a:gdLst>
                <a:gd name="connsiteX0" fmla="*/ 7144 w 9525"/>
                <a:gd name="connsiteY0" fmla="*/ 14134 h 19050"/>
                <a:gd name="connsiteX1" fmla="*/ 7144 w 9525"/>
                <a:gd name="connsiteY1" fmla="*/ 1413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134"/>
                  </a:moveTo>
                  <a:cubicBezTo>
                    <a:pt x="7144" y="13181"/>
                    <a:pt x="13811" y="-1106"/>
                    <a:pt x="7144" y="14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FB8B9DED-B5E4-4EED-9F43-F934252D65DD}"/>
                </a:ext>
              </a:extLst>
            </p:cNvPr>
            <p:cNvSpPr/>
            <p:nvPr/>
          </p:nvSpPr>
          <p:spPr>
            <a:xfrm>
              <a:off x="6398620" y="3475067"/>
              <a:ext cx="9525" cy="9525"/>
            </a:xfrm>
            <a:custGeom>
              <a:avLst/>
              <a:gdLst>
                <a:gd name="connsiteX0" fmla="*/ 10752 w 9525"/>
                <a:gd name="connsiteY0" fmla="*/ 7273 h 9525"/>
                <a:gd name="connsiteX1" fmla="*/ 10752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273"/>
                  </a:moveTo>
                  <a:cubicBezTo>
                    <a:pt x="3132" y="6320"/>
                    <a:pt x="9800" y="11083"/>
                    <a:pt x="10752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AC4BC49D-504A-4C49-83B3-42E66099E2C5}"/>
                </a:ext>
              </a:extLst>
            </p:cNvPr>
            <p:cNvSpPr/>
            <p:nvPr/>
          </p:nvSpPr>
          <p:spPr>
            <a:xfrm>
              <a:off x="6322356" y="3460908"/>
              <a:ext cx="9525" cy="19050"/>
            </a:xfrm>
            <a:custGeom>
              <a:avLst/>
              <a:gdLst>
                <a:gd name="connsiteX0" fmla="*/ 7959 w 9525"/>
                <a:gd name="connsiteY0" fmla="*/ 7144 h 19050"/>
                <a:gd name="connsiteX1" fmla="*/ 8911 w 9525"/>
                <a:gd name="connsiteY1" fmla="*/ 13811 h 19050"/>
                <a:gd name="connsiteX2" fmla="*/ 795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7144"/>
                  </a:moveTo>
                  <a:cubicBezTo>
                    <a:pt x="6054" y="9049"/>
                    <a:pt x="7959" y="12859"/>
                    <a:pt x="8911" y="13811"/>
                  </a:cubicBezTo>
                  <a:cubicBezTo>
                    <a:pt x="8911" y="10001"/>
                    <a:pt x="9864" y="11906"/>
                    <a:pt x="79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EFD3EC5A-D258-49F9-87E8-4927DB36D8BF}"/>
                </a:ext>
              </a:extLst>
            </p:cNvPr>
            <p:cNvSpPr/>
            <p:nvPr/>
          </p:nvSpPr>
          <p:spPr>
            <a:xfrm>
              <a:off x="6365081" y="333232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03A358A8-B5A0-4FCF-B9C1-BF7AB1B9AB8F}"/>
                </a:ext>
              </a:extLst>
            </p:cNvPr>
            <p:cNvSpPr/>
            <p:nvPr/>
          </p:nvSpPr>
          <p:spPr>
            <a:xfrm>
              <a:off x="6364129" y="3310413"/>
              <a:ext cx="28575" cy="66675"/>
            </a:xfrm>
            <a:custGeom>
              <a:avLst/>
              <a:gdLst>
                <a:gd name="connsiteX0" fmla="*/ 15716 w 28575"/>
                <a:gd name="connsiteY0" fmla="*/ 64294 h 66675"/>
                <a:gd name="connsiteX1" fmla="*/ 8096 w 28575"/>
                <a:gd name="connsiteY1" fmla="*/ 7144 h 66675"/>
                <a:gd name="connsiteX2" fmla="*/ 9049 w 28575"/>
                <a:gd name="connsiteY2" fmla="*/ 25241 h 66675"/>
                <a:gd name="connsiteX3" fmla="*/ 17621 w 28575"/>
                <a:gd name="connsiteY3" fmla="*/ 43339 h 66675"/>
                <a:gd name="connsiteX4" fmla="*/ 7144 w 28575"/>
                <a:gd name="connsiteY4" fmla="*/ 30956 h 66675"/>
                <a:gd name="connsiteX5" fmla="*/ 15716 w 2857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66675">
                  <a:moveTo>
                    <a:pt x="15716" y="64294"/>
                  </a:moveTo>
                  <a:cubicBezTo>
                    <a:pt x="16669" y="61436"/>
                    <a:pt x="35719" y="30956"/>
                    <a:pt x="8096" y="7144"/>
                  </a:cubicBezTo>
                  <a:cubicBezTo>
                    <a:pt x="16669" y="17621"/>
                    <a:pt x="17621" y="23336"/>
                    <a:pt x="9049" y="25241"/>
                  </a:cubicBezTo>
                  <a:cubicBezTo>
                    <a:pt x="11906" y="25241"/>
                    <a:pt x="31909" y="29051"/>
                    <a:pt x="17621" y="43339"/>
                  </a:cubicBezTo>
                  <a:cubicBezTo>
                    <a:pt x="17621" y="32861"/>
                    <a:pt x="14764" y="28099"/>
                    <a:pt x="7144" y="30956"/>
                  </a:cubicBezTo>
                  <a:cubicBezTo>
                    <a:pt x="10954" y="42386"/>
                    <a:pt x="13811" y="53816"/>
                    <a:pt x="15716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03FCB646-2DA1-4201-8964-37A0B7A1B296}"/>
                </a:ext>
              </a:extLst>
            </p:cNvPr>
            <p:cNvSpPr/>
            <p:nvPr/>
          </p:nvSpPr>
          <p:spPr>
            <a:xfrm>
              <a:off x="6359366" y="3251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BEF3FE7D-B085-4B58-9B6B-8DF28B9B7029}"/>
                </a:ext>
              </a:extLst>
            </p:cNvPr>
            <p:cNvSpPr/>
            <p:nvPr/>
          </p:nvSpPr>
          <p:spPr>
            <a:xfrm>
              <a:off x="6359366" y="325406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13811" y="6339"/>
                    <a:pt x="1095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4EDE675F-10B5-43B8-8249-1AAAE2F414B6}"/>
                </a:ext>
              </a:extLst>
            </p:cNvPr>
            <p:cNvSpPr/>
            <p:nvPr/>
          </p:nvSpPr>
          <p:spPr>
            <a:xfrm>
              <a:off x="6358717" y="3262599"/>
              <a:ext cx="19050" cy="9525"/>
            </a:xfrm>
            <a:custGeom>
              <a:avLst/>
              <a:gdLst>
                <a:gd name="connsiteX0" fmla="*/ 17318 w 19050"/>
                <a:gd name="connsiteY0" fmla="*/ 11143 h 9525"/>
                <a:gd name="connsiteX1" fmla="*/ 17318 w 19050"/>
                <a:gd name="connsiteY1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7318" y="11143"/>
                  </a:moveTo>
                  <a:cubicBezTo>
                    <a:pt x="15413" y="7333"/>
                    <a:pt x="-4590" y="4476"/>
                    <a:pt x="17318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357D1889-5D8E-4FF8-9408-E1FEE4BD0A20}"/>
                </a:ext>
              </a:extLst>
            </p:cNvPr>
            <p:cNvSpPr/>
            <p:nvPr/>
          </p:nvSpPr>
          <p:spPr>
            <a:xfrm>
              <a:off x="6366285" y="3300888"/>
              <a:ext cx="9525" cy="9525"/>
            </a:xfrm>
            <a:custGeom>
              <a:avLst/>
              <a:gdLst>
                <a:gd name="connsiteX0" fmla="*/ 9750 w 9525"/>
                <a:gd name="connsiteY0" fmla="*/ 7144 h 9525"/>
                <a:gd name="connsiteX1" fmla="*/ 975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7144"/>
                  </a:moveTo>
                  <a:cubicBezTo>
                    <a:pt x="7845" y="7144"/>
                    <a:pt x="4988" y="8096"/>
                    <a:pt x="97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06F0EE6E-554D-4EB0-9D38-9D6461661EC5}"/>
                </a:ext>
              </a:extLst>
            </p:cNvPr>
            <p:cNvSpPr/>
            <p:nvPr/>
          </p:nvSpPr>
          <p:spPr>
            <a:xfrm>
              <a:off x="6365183" y="3297035"/>
              <a:ext cx="9525" cy="9525"/>
            </a:xfrm>
            <a:custGeom>
              <a:avLst/>
              <a:gdLst>
                <a:gd name="connsiteX0" fmla="*/ 8947 w 9525"/>
                <a:gd name="connsiteY0" fmla="*/ 10045 h 9525"/>
                <a:gd name="connsiteX1" fmla="*/ 894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10045"/>
                  </a:moveTo>
                  <a:cubicBezTo>
                    <a:pt x="7042" y="7187"/>
                    <a:pt x="6090" y="5282"/>
                    <a:pt x="894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4A5BB952-0929-4067-AE95-60A73A867815}"/>
                </a:ext>
              </a:extLst>
            </p:cNvPr>
            <p:cNvSpPr/>
            <p:nvPr/>
          </p:nvSpPr>
          <p:spPr>
            <a:xfrm>
              <a:off x="6367939" y="3283743"/>
              <a:ext cx="9525" cy="19050"/>
            </a:xfrm>
            <a:custGeom>
              <a:avLst/>
              <a:gdLst>
                <a:gd name="connsiteX0" fmla="*/ 7144 w 9525"/>
                <a:gd name="connsiteY0" fmla="*/ 11906 h 19050"/>
                <a:gd name="connsiteX1" fmla="*/ 7144 w 9525"/>
                <a:gd name="connsiteY1" fmla="*/ 7144 h 19050"/>
                <a:gd name="connsiteX2" fmla="*/ 714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1906"/>
                  </a:moveTo>
                  <a:cubicBezTo>
                    <a:pt x="7144" y="10954"/>
                    <a:pt x="7144" y="9049"/>
                    <a:pt x="7144" y="7144"/>
                  </a:cubicBez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71C2B241-10C1-49EE-9028-90CDCE0ADB26}"/>
                </a:ext>
              </a:extLst>
            </p:cNvPr>
            <p:cNvSpPr/>
            <p:nvPr/>
          </p:nvSpPr>
          <p:spPr>
            <a:xfrm>
              <a:off x="6366986" y="32875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7144 w 9525"/>
                <a:gd name="connsiteY1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7144" y="10954"/>
                    <a:pt x="9049" y="2381"/>
                    <a:pt x="714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CBEB6447-CB97-4D3B-B747-7105AC3468B0}"/>
                </a:ext>
              </a:extLst>
            </p:cNvPr>
            <p:cNvSpPr/>
            <p:nvPr/>
          </p:nvSpPr>
          <p:spPr>
            <a:xfrm>
              <a:off x="6366986" y="3290827"/>
              <a:ext cx="9525" cy="19050"/>
            </a:xfrm>
            <a:custGeom>
              <a:avLst/>
              <a:gdLst>
                <a:gd name="connsiteX0" fmla="*/ 7144 w 9525"/>
                <a:gd name="connsiteY0" fmla="*/ 12442 h 19050"/>
                <a:gd name="connsiteX1" fmla="*/ 7144 w 9525"/>
                <a:gd name="connsiteY1" fmla="*/ 12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442"/>
                  </a:moveTo>
                  <a:cubicBezTo>
                    <a:pt x="11906" y="11490"/>
                    <a:pt x="13811" y="1012"/>
                    <a:pt x="7144" y="12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9CC114C8-51B4-4F01-BC9A-BBAA0F42CFF8}"/>
                </a:ext>
              </a:extLst>
            </p:cNvPr>
            <p:cNvSpPr/>
            <p:nvPr/>
          </p:nvSpPr>
          <p:spPr>
            <a:xfrm>
              <a:off x="6298406" y="341614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8096" y="8096"/>
                    <a:pt x="8096" y="7144"/>
                    <a:pt x="7144" y="7144"/>
                  </a:cubicBezTo>
                  <a:cubicBezTo>
                    <a:pt x="7144" y="8096"/>
                    <a:pt x="8096" y="9049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1022D062-3303-4348-ADB1-A11FB57971AE}"/>
                </a:ext>
              </a:extLst>
            </p:cNvPr>
            <p:cNvSpPr/>
            <p:nvPr/>
          </p:nvSpPr>
          <p:spPr>
            <a:xfrm>
              <a:off x="6276499" y="3394416"/>
              <a:ext cx="28575" cy="28575"/>
            </a:xfrm>
            <a:custGeom>
              <a:avLst/>
              <a:gdLst>
                <a:gd name="connsiteX0" fmla="*/ 7144 w 28575"/>
                <a:gd name="connsiteY0" fmla="*/ 17439 h 28575"/>
                <a:gd name="connsiteX1" fmla="*/ 29051 w 28575"/>
                <a:gd name="connsiteY1" fmla="*/ 28869 h 28575"/>
                <a:gd name="connsiteX2" fmla="*/ 7144 w 28575"/>
                <a:gd name="connsiteY2" fmla="*/ 1743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7144" y="17439"/>
                  </a:moveTo>
                  <a:cubicBezTo>
                    <a:pt x="10001" y="12676"/>
                    <a:pt x="22384" y="23154"/>
                    <a:pt x="29051" y="28869"/>
                  </a:cubicBezTo>
                  <a:cubicBezTo>
                    <a:pt x="8096" y="-12089"/>
                    <a:pt x="17621" y="17439"/>
                    <a:pt x="7144" y="17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4A71DBB9-FE6C-4330-AFED-D58227010FAD}"/>
                </a:ext>
              </a:extLst>
            </p:cNvPr>
            <p:cNvSpPr/>
            <p:nvPr/>
          </p:nvSpPr>
          <p:spPr>
            <a:xfrm>
              <a:off x="6269831" y="3412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0001"/>
                    <a:pt x="8096" y="10954"/>
                  </a:cubicBezTo>
                  <a:cubicBezTo>
                    <a:pt x="10954" y="1095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9C0433C4-3CA5-4A03-816C-8EFF47094874}"/>
                </a:ext>
              </a:extLst>
            </p:cNvPr>
            <p:cNvSpPr/>
            <p:nvPr/>
          </p:nvSpPr>
          <p:spPr>
            <a:xfrm>
              <a:off x="6314834" y="3359393"/>
              <a:ext cx="9525" cy="9525"/>
            </a:xfrm>
            <a:custGeom>
              <a:avLst/>
              <a:gdLst>
                <a:gd name="connsiteX0" fmla="*/ 11671 w 9525"/>
                <a:gd name="connsiteY0" fmla="*/ 7694 h 9525"/>
                <a:gd name="connsiteX1" fmla="*/ 11671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671" y="7694"/>
                  </a:moveTo>
                  <a:cubicBezTo>
                    <a:pt x="3099" y="5789"/>
                    <a:pt x="8814" y="9599"/>
                    <a:pt x="11671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BAC4BAEC-2CBF-49A7-81EA-407396C6222C}"/>
                </a:ext>
              </a:extLst>
            </p:cNvPr>
            <p:cNvSpPr/>
            <p:nvPr/>
          </p:nvSpPr>
          <p:spPr>
            <a:xfrm>
              <a:off x="6317456" y="336280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F3320680-A208-499B-AE3F-E7FA4AEFEEF8}"/>
                </a:ext>
              </a:extLst>
            </p:cNvPr>
            <p:cNvSpPr/>
            <p:nvPr/>
          </p:nvSpPr>
          <p:spPr>
            <a:xfrm>
              <a:off x="6320314" y="3359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9E37119D-CA44-4DE2-ACDF-B45D7F8A0862}"/>
                </a:ext>
              </a:extLst>
            </p:cNvPr>
            <p:cNvSpPr/>
            <p:nvPr/>
          </p:nvSpPr>
          <p:spPr>
            <a:xfrm>
              <a:off x="6368468" y="3271361"/>
              <a:ext cx="9525" cy="9525"/>
            </a:xfrm>
            <a:custGeom>
              <a:avLst/>
              <a:gdLst>
                <a:gd name="connsiteX0" fmla="*/ 7567 w 9525"/>
                <a:gd name="connsiteY0" fmla="*/ 10954 h 9525"/>
                <a:gd name="connsiteX1" fmla="*/ 7567 w 9525"/>
                <a:gd name="connsiteY1" fmla="*/ 7144 h 9525"/>
                <a:gd name="connsiteX2" fmla="*/ 7567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10954"/>
                  </a:moveTo>
                  <a:cubicBezTo>
                    <a:pt x="9472" y="10954"/>
                    <a:pt x="8520" y="9049"/>
                    <a:pt x="7567" y="7144"/>
                  </a:cubicBezTo>
                  <a:cubicBezTo>
                    <a:pt x="7567" y="8096"/>
                    <a:pt x="6615" y="10001"/>
                    <a:pt x="7567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2B5975D0-6280-4ACB-8FE1-9C1D32444B82}"/>
                </a:ext>
              </a:extLst>
            </p:cNvPr>
            <p:cNvSpPr/>
            <p:nvPr/>
          </p:nvSpPr>
          <p:spPr>
            <a:xfrm>
              <a:off x="6355556" y="318373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75C92282-7459-46A2-98A9-943B745E5F8E}"/>
                </a:ext>
              </a:extLst>
            </p:cNvPr>
            <p:cNvSpPr/>
            <p:nvPr/>
          </p:nvSpPr>
          <p:spPr>
            <a:xfrm>
              <a:off x="6299359" y="3153780"/>
              <a:ext cx="9525" cy="9525"/>
            </a:xfrm>
            <a:custGeom>
              <a:avLst/>
              <a:gdLst>
                <a:gd name="connsiteX0" fmla="*/ 8096 w 9525"/>
                <a:gd name="connsiteY0" fmla="*/ 7567 h 9525"/>
                <a:gd name="connsiteX1" fmla="*/ 7144 w 9525"/>
                <a:gd name="connsiteY1" fmla="*/ 7567 h 9525"/>
                <a:gd name="connsiteX2" fmla="*/ 8096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567"/>
                  </a:moveTo>
                  <a:cubicBezTo>
                    <a:pt x="8096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8096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D156AF6E-4D4B-470C-9361-8BEA521F7A97}"/>
                </a:ext>
              </a:extLst>
            </p:cNvPr>
            <p:cNvSpPr/>
            <p:nvPr/>
          </p:nvSpPr>
          <p:spPr>
            <a:xfrm>
              <a:off x="6293638" y="3148376"/>
              <a:ext cx="19050" cy="19050"/>
            </a:xfrm>
            <a:custGeom>
              <a:avLst/>
              <a:gdLst>
                <a:gd name="connsiteX0" fmla="*/ 12864 w 19050"/>
                <a:gd name="connsiteY0" fmla="*/ 12019 h 19050"/>
                <a:gd name="connsiteX1" fmla="*/ 12864 w 19050"/>
                <a:gd name="connsiteY1" fmla="*/ 1201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4" y="12019"/>
                  </a:moveTo>
                  <a:cubicBezTo>
                    <a:pt x="-471" y="589"/>
                    <a:pt x="13817" y="12971"/>
                    <a:pt x="12864" y="12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9EE9FAEF-FFAA-411E-BC51-A0D9B8FC3AD2}"/>
              </a:ext>
            </a:extLst>
          </p:cNvPr>
          <p:cNvGrpSpPr/>
          <p:nvPr/>
        </p:nvGrpSpPr>
        <p:grpSpPr>
          <a:xfrm flipH="1">
            <a:off x="6852587" y="1568256"/>
            <a:ext cx="319579" cy="324383"/>
            <a:chOff x="6687653" y="4198102"/>
            <a:chExt cx="938538" cy="952647"/>
          </a:xfrm>
          <a:solidFill>
            <a:schemeClr val="accent1">
              <a:lumMod val="75000"/>
            </a:schemeClr>
          </a:solidFill>
        </p:grpSpPr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50B52591-58F0-43B1-9B64-09BEB4E2B15C}"/>
                </a:ext>
              </a:extLst>
            </p:cNvPr>
            <p:cNvSpPr/>
            <p:nvPr/>
          </p:nvSpPr>
          <p:spPr>
            <a:xfrm>
              <a:off x="6699409" y="4749106"/>
              <a:ext cx="9525" cy="19050"/>
            </a:xfrm>
            <a:custGeom>
              <a:avLst/>
              <a:gdLst>
                <a:gd name="connsiteX0" fmla="*/ 7144 w 9525"/>
                <a:gd name="connsiteY0" fmla="*/ 12441 h 19050"/>
                <a:gd name="connsiteX1" fmla="*/ 7144 w 9525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441"/>
                  </a:moveTo>
                  <a:cubicBezTo>
                    <a:pt x="7144" y="13394"/>
                    <a:pt x="10001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10FEA9E1-D867-4177-8B39-4E9CF8CC1A9E}"/>
                </a:ext>
              </a:extLst>
            </p:cNvPr>
            <p:cNvSpPr/>
            <p:nvPr/>
          </p:nvSpPr>
          <p:spPr>
            <a:xfrm>
              <a:off x="6702266" y="4722951"/>
              <a:ext cx="19050" cy="28575"/>
            </a:xfrm>
            <a:custGeom>
              <a:avLst/>
              <a:gdLst>
                <a:gd name="connsiteX0" fmla="*/ 11906 w 19050"/>
                <a:gd name="connsiteY0" fmla="*/ 15736 h 28575"/>
                <a:gd name="connsiteX1" fmla="*/ 7144 w 19050"/>
                <a:gd name="connsiteY1" fmla="*/ 24309 h 28575"/>
                <a:gd name="connsiteX2" fmla="*/ 11906 w 19050"/>
                <a:gd name="connsiteY2" fmla="*/ 157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1906" y="15736"/>
                  </a:moveTo>
                  <a:cubicBezTo>
                    <a:pt x="4286" y="-8076"/>
                    <a:pt x="9049" y="25261"/>
                    <a:pt x="7144" y="24309"/>
                  </a:cubicBezTo>
                  <a:cubicBezTo>
                    <a:pt x="19526" y="45264"/>
                    <a:pt x="-476" y="9069"/>
                    <a:pt x="11906" y="15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47EF591B-B4C3-4D53-820F-864192718ADF}"/>
                </a:ext>
              </a:extLst>
            </p:cNvPr>
            <p:cNvSpPr/>
            <p:nvPr/>
          </p:nvSpPr>
          <p:spPr>
            <a:xfrm>
              <a:off x="6755606" y="443150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CFD6C0DA-672C-4AF7-9737-3B841FBF786B}"/>
                </a:ext>
              </a:extLst>
            </p:cNvPr>
            <p:cNvSpPr/>
            <p:nvPr/>
          </p:nvSpPr>
          <p:spPr>
            <a:xfrm>
              <a:off x="6938486" y="445817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9049" y="8096"/>
                    <a:pt x="10001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3BAA1D4A-66A0-4D62-B8D4-C560A84AC13E}"/>
                </a:ext>
              </a:extLst>
            </p:cNvPr>
            <p:cNvSpPr/>
            <p:nvPr/>
          </p:nvSpPr>
          <p:spPr>
            <a:xfrm>
              <a:off x="6975634" y="446674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C92746C7-3926-4E77-8622-4475C9DE7549}"/>
                </a:ext>
              </a:extLst>
            </p:cNvPr>
            <p:cNvSpPr/>
            <p:nvPr/>
          </p:nvSpPr>
          <p:spPr>
            <a:xfrm>
              <a:off x="6757511" y="4432458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2859 w 19050"/>
                <a:gd name="connsiteY1" fmla="*/ 9049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lnTo>
                    <a:pt x="12859" y="9049"/>
                  </a:lnTo>
                  <a:cubicBezTo>
                    <a:pt x="12859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9B7A53A4-1EDC-4E31-9D48-7FE6433A18A2}"/>
                </a:ext>
              </a:extLst>
            </p:cNvPr>
            <p:cNvSpPr/>
            <p:nvPr/>
          </p:nvSpPr>
          <p:spPr>
            <a:xfrm>
              <a:off x="6701314" y="468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3811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ECA62071-D83A-4511-A835-89D4620427EB}"/>
                </a:ext>
              </a:extLst>
            </p:cNvPr>
            <p:cNvSpPr/>
            <p:nvPr/>
          </p:nvSpPr>
          <p:spPr>
            <a:xfrm>
              <a:off x="6727031" y="448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06FCEAFE-FA69-4B39-827D-46714C2F80AE}"/>
                </a:ext>
              </a:extLst>
            </p:cNvPr>
            <p:cNvSpPr/>
            <p:nvPr/>
          </p:nvSpPr>
          <p:spPr>
            <a:xfrm>
              <a:off x="6721519" y="4549252"/>
              <a:ext cx="9525" cy="19050"/>
            </a:xfrm>
            <a:custGeom>
              <a:avLst/>
              <a:gdLst>
                <a:gd name="connsiteX0" fmla="*/ 10751 w 9525"/>
                <a:gd name="connsiteY0" fmla="*/ 11317 h 19050"/>
                <a:gd name="connsiteX1" fmla="*/ 10751 w 9525"/>
                <a:gd name="connsiteY1" fmla="*/ 113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1317"/>
                  </a:moveTo>
                  <a:cubicBezTo>
                    <a:pt x="11703" y="-113"/>
                    <a:pt x="2178" y="16080"/>
                    <a:pt x="10751" y="11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9F405227-1787-4268-AAF5-76F532574C3F}"/>
                </a:ext>
              </a:extLst>
            </p:cNvPr>
            <p:cNvSpPr/>
            <p:nvPr/>
          </p:nvSpPr>
          <p:spPr>
            <a:xfrm>
              <a:off x="6713696" y="4667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5B138DB1-C28C-4F6F-8A47-04B13BCCCAC2}"/>
                </a:ext>
              </a:extLst>
            </p:cNvPr>
            <p:cNvSpPr/>
            <p:nvPr/>
          </p:nvSpPr>
          <p:spPr>
            <a:xfrm>
              <a:off x="6727984" y="44353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11315092-EE1E-40BF-BF6B-E20CDFA54CF3}"/>
                </a:ext>
              </a:extLst>
            </p:cNvPr>
            <p:cNvSpPr/>
            <p:nvPr/>
          </p:nvSpPr>
          <p:spPr>
            <a:xfrm>
              <a:off x="6687979" y="483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9A60D636-3B7D-4473-B1E1-CFE9DF4562A4}"/>
                </a:ext>
              </a:extLst>
            </p:cNvPr>
            <p:cNvSpPr/>
            <p:nvPr/>
          </p:nvSpPr>
          <p:spPr>
            <a:xfrm>
              <a:off x="6707029" y="47553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8D696523-3F84-400F-B9C1-8084F8AC7609}"/>
                </a:ext>
              </a:extLst>
            </p:cNvPr>
            <p:cNvSpPr/>
            <p:nvPr/>
          </p:nvSpPr>
          <p:spPr>
            <a:xfrm>
              <a:off x="7042161" y="447722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8244" y="7144"/>
                    <a:pt x="8244" y="7144"/>
                    <a:pt x="8244" y="7144"/>
                  </a:cubicBez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594205D3-6283-4E5E-A2FA-9CDE5B8FDABA}"/>
                </a:ext>
              </a:extLst>
            </p:cNvPr>
            <p:cNvSpPr/>
            <p:nvPr/>
          </p:nvSpPr>
          <p:spPr>
            <a:xfrm>
              <a:off x="7249954" y="4878642"/>
              <a:ext cx="19050" cy="19050"/>
            </a:xfrm>
            <a:custGeom>
              <a:avLst/>
              <a:gdLst>
                <a:gd name="connsiteX0" fmla="*/ 7144 w 19050"/>
                <a:gd name="connsiteY0" fmla="*/ 10539 h 19050"/>
                <a:gd name="connsiteX1" fmla="*/ 12859 w 19050"/>
                <a:gd name="connsiteY1" fmla="*/ 11492 h 19050"/>
                <a:gd name="connsiteX2" fmla="*/ 7144 w 19050"/>
                <a:gd name="connsiteY2" fmla="*/ 105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0539"/>
                  </a:moveTo>
                  <a:cubicBezTo>
                    <a:pt x="10001" y="3872"/>
                    <a:pt x="10954" y="21970"/>
                    <a:pt x="12859" y="11492"/>
                  </a:cubicBezTo>
                  <a:cubicBezTo>
                    <a:pt x="12859" y="12445"/>
                    <a:pt x="9049" y="1967"/>
                    <a:pt x="7144" y="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25CC9415-E6D2-411D-82FE-C755028B68E2}"/>
                </a:ext>
              </a:extLst>
            </p:cNvPr>
            <p:cNvSpPr/>
            <p:nvPr/>
          </p:nvSpPr>
          <p:spPr>
            <a:xfrm>
              <a:off x="6702266" y="467820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2EDCF530-BF90-4C02-9B4C-108CD4225905}"/>
                </a:ext>
              </a:extLst>
            </p:cNvPr>
            <p:cNvSpPr/>
            <p:nvPr/>
          </p:nvSpPr>
          <p:spPr>
            <a:xfrm>
              <a:off x="7256621" y="488214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7144" y="6086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155089F7-7E6C-4D5F-9317-79D96EC01C8E}"/>
                </a:ext>
              </a:extLst>
            </p:cNvPr>
            <p:cNvSpPr/>
            <p:nvPr/>
          </p:nvSpPr>
          <p:spPr>
            <a:xfrm>
              <a:off x="7194709" y="449818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9049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2A4C15A9-7A7A-4ABA-9831-C794BCB49467}"/>
                </a:ext>
              </a:extLst>
            </p:cNvPr>
            <p:cNvSpPr/>
            <p:nvPr/>
          </p:nvSpPr>
          <p:spPr>
            <a:xfrm>
              <a:off x="7082314" y="447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8096"/>
                  </a:ln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0B4B694C-3B7D-48E6-B245-DB960B037B74}"/>
                </a:ext>
              </a:extLst>
            </p:cNvPr>
            <p:cNvSpPr/>
            <p:nvPr/>
          </p:nvSpPr>
          <p:spPr>
            <a:xfrm>
              <a:off x="7253292" y="4496827"/>
              <a:ext cx="9525" cy="9525"/>
            </a:xfrm>
            <a:custGeom>
              <a:avLst/>
              <a:gdLst>
                <a:gd name="connsiteX0" fmla="*/ 7615 w 9525"/>
                <a:gd name="connsiteY0" fmla="*/ 7544 h 9525"/>
                <a:gd name="connsiteX1" fmla="*/ 7615 w 9525"/>
                <a:gd name="connsiteY1" fmla="*/ 75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615" y="7544"/>
                  </a:moveTo>
                  <a:cubicBezTo>
                    <a:pt x="16188" y="11354"/>
                    <a:pt x="4758" y="5640"/>
                    <a:pt x="7615" y="7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B9F3BBAA-FBF0-4CBD-91AD-85C106831558}"/>
                </a:ext>
              </a:extLst>
            </p:cNvPr>
            <p:cNvSpPr/>
            <p:nvPr/>
          </p:nvSpPr>
          <p:spPr>
            <a:xfrm>
              <a:off x="7258526" y="4539985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904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4656D593-1E45-4891-A275-7E7918AD9E24}"/>
                </a:ext>
              </a:extLst>
            </p:cNvPr>
            <p:cNvSpPr/>
            <p:nvPr/>
          </p:nvSpPr>
          <p:spPr>
            <a:xfrm>
              <a:off x="6692741" y="5021278"/>
              <a:ext cx="9525" cy="9525"/>
            </a:xfrm>
            <a:custGeom>
              <a:avLst/>
              <a:gdLst>
                <a:gd name="connsiteX0" fmla="*/ 7144 w 9525"/>
                <a:gd name="connsiteY0" fmla="*/ 11731 h 9525"/>
                <a:gd name="connsiteX1" fmla="*/ 10001 w 9525"/>
                <a:gd name="connsiteY1" fmla="*/ 8874 h 9525"/>
                <a:gd name="connsiteX2" fmla="*/ 7144 w 9525"/>
                <a:gd name="connsiteY2" fmla="*/ 1173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731"/>
                  </a:moveTo>
                  <a:cubicBezTo>
                    <a:pt x="8096" y="10779"/>
                    <a:pt x="9049" y="9827"/>
                    <a:pt x="10001" y="8874"/>
                  </a:cubicBezTo>
                  <a:cubicBezTo>
                    <a:pt x="8096" y="10779"/>
                    <a:pt x="7144" y="2206"/>
                    <a:pt x="7144" y="11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27BC7FB7-1D24-41E8-82B3-BCB006941299}"/>
                </a:ext>
              </a:extLst>
            </p:cNvPr>
            <p:cNvSpPr/>
            <p:nvPr/>
          </p:nvSpPr>
          <p:spPr>
            <a:xfrm>
              <a:off x="6701102" y="4682119"/>
              <a:ext cx="9525" cy="9525"/>
            </a:xfrm>
            <a:custGeom>
              <a:avLst/>
              <a:gdLst>
                <a:gd name="connsiteX0" fmla="*/ 9260 w 9525"/>
                <a:gd name="connsiteY0" fmla="*/ 7990 h 9525"/>
                <a:gd name="connsiteX1" fmla="*/ 926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990"/>
                  </a:moveTo>
                  <a:cubicBezTo>
                    <a:pt x="4498" y="6086"/>
                    <a:pt x="9260" y="7990"/>
                    <a:pt x="926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5FF5D319-0498-4265-B25A-5620C137CFD4}"/>
                </a:ext>
              </a:extLst>
            </p:cNvPr>
            <p:cNvSpPr/>
            <p:nvPr/>
          </p:nvSpPr>
          <p:spPr>
            <a:xfrm>
              <a:off x="7267099" y="447722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25241" y="11906"/>
                    <a:pt x="25241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2D51918A-F308-4301-B4DE-658B726C561D}"/>
                </a:ext>
              </a:extLst>
            </p:cNvPr>
            <p:cNvSpPr/>
            <p:nvPr/>
          </p:nvSpPr>
          <p:spPr>
            <a:xfrm>
              <a:off x="7039451" y="51401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F1B11646-4512-406A-9DA7-DB3E35586216}"/>
                </a:ext>
              </a:extLst>
            </p:cNvPr>
            <p:cNvSpPr/>
            <p:nvPr/>
          </p:nvSpPr>
          <p:spPr>
            <a:xfrm>
              <a:off x="7279042" y="4522946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8096"/>
                    <a:pt x="4726" y="2428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FA21FE51-2EF5-4FEA-B9A1-9F1E0F8B509E}"/>
                </a:ext>
              </a:extLst>
            </p:cNvPr>
            <p:cNvSpPr/>
            <p:nvPr/>
          </p:nvSpPr>
          <p:spPr>
            <a:xfrm>
              <a:off x="6695599" y="5023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BA4B558E-852A-46F1-8538-3ADEEC51B893}"/>
                </a:ext>
              </a:extLst>
            </p:cNvPr>
            <p:cNvSpPr/>
            <p:nvPr/>
          </p:nvSpPr>
          <p:spPr>
            <a:xfrm>
              <a:off x="6687653" y="4416375"/>
              <a:ext cx="600075" cy="733425"/>
            </a:xfrm>
            <a:custGeom>
              <a:avLst/>
              <a:gdLst>
                <a:gd name="connsiteX0" fmla="*/ 15090 w 600075"/>
                <a:gd name="connsiteY0" fmla="*/ 549960 h 733425"/>
                <a:gd name="connsiteX1" fmla="*/ 18900 w 600075"/>
                <a:gd name="connsiteY1" fmla="*/ 622350 h 733425"/>
                <a:gd name="connsiteX2" fmla="*/ 17947 w 600075"/>
                <a:gd name="connsiteY2" fmla="*/ 622350 h 733425"/>
                <a:gd name="connsiteX3" fmla="*/ 16042 w 600075"/>
                <a:gd name="connsiteY3" fmla="*/ 642352 h 733425"/>
                <a:gd name="connsiteX4" fmla="*/ 14137 w 600075"/>
                <a:gd name="connsiteY4" fmla="*/ 624255 h 733425"/>
                <a:gd name="connsiteX5" fmla="*/ 8422 w 600075"/>
                <a:gd name="connsiteY5" fmla="*/ 624255 h 733425"/>
                <a:gd name="connsiteX6" fmla="*/ 73192 w 600075"/>
                <a:gd name="connsiteY6" fmla="*/ 694739 h 733425"/>
                <a:gd name="connsiteX7" fmla="*/ 217020 w 600075"/>
                <a:gd name="connsiteY7" fmla="*/ 725220 h 733425"/>
                <a:gd name="connsiteX8" fmla="*/ 396090 w 600075"/>
                <a:gd name="connsiteY8" fmla="*/ 730935 h 733425"/>
                <a:gd name="connsiteX9" fmla="*/ 487530 w 600075"/>
                <a:gd name="connsiteY9" fmla="*/ 731887 h 733425"/>
                <a:gd name="connsiteX10" fmla="*/ 567540 w 600075"/>
                <a:gd name="connsiteY10" fmla="*/ 611872 h 733425"/>
                <a:gd name="connsiteX11" fmla="*/ 595162 w 600075"/>
                <a:gd name="connsiteY11" fmla="*/ 538530 h 733425"/>
                <a:gd name="connsiteX12" fmla="*/ 598020 w 600075"/>
                <a:gd name="connsiteY12" fmla="*/ 174675 h 733425"/>
                <a:gd name="connsiteX13" fmla="*/ 470385 w 600075"/>
                <a:gd name="connsiteY13" fmla="*/ 64185 h 733425"/>
                <a:gd name="connsiteX14" fmla="*/ 490387 w 600075"/>
                <a:gd name="connsiteY14" fmla="*/ 61327 h 733425"/>
                <a:gd name="connsiteX15" fmla="*/ 449430 w 600075"/>
                <a:gd name="connsiteY15" fmla="*/ 56565 h 733425"/>
                <a:gd name="connsiteX16" fmla="*/ 401805 w 600075"/>
                <a:gd name="connsiteY16" fmla="*/ 47992 h 733425"/>
                <a:gd name="connsiteX17" fmla="*/ 269407 w 600075"/>
                <a:gd name="connsiteY17" fmla="*/ 34657 h 733425"/>
                <a:gd name="connsiteX18" fmla="*/ 255120 w 600075"/>
                <a:gd name="connsiteY18" fmla="*/ 33705 h 733425"/>
                <a:gd name="connsiteX19" fmla="*/ 184635 w 600075"/>
                <a:gd name="connsiteY19" fmla="*/ 22275 h 733425"/>
                <a:gd name="connsiteX20" fmla="*/ 162727 w 600075"/>
                <a:gd name="connsiteY20" fmla="*/ 18465 h 733425"/>
                <a:gd name="connsiteX21" fmla="*/ 30330 w 600075"/>
                <a:gd name="connsiteY21" fmla="*/ 53707 h 733425"/>
                <a:gd name="connsiteX22" fmla="*/ 34140 w 600075"/>
                <a:gd name="connsiteY22" fmla="*/ 120382 h 733425"/>
                <a:gd name="connsiteX23" fmla="*/ 33187 w 600075"/>
                <a:gd name="connsiteY23" fmla="*/ 160387 h 733425"/>
                <a:gd name="connsiteX24" fmla="*/ 29377 w 600075"/>
                <a:gd name="connsiteY24" fmla="*/ 253732 h 733425"/>
                <a:gd name="connsiteX25" fmla="*/ 25567 w 600075"/>
                <a:gd name="connsiteY25" fmla="*/ 249922 h 733425"/>
                <a:gd name="connsiteX26" fmla="*/ 21757 w 600075"/>
                <a:gd name="connsiteY26" fmla="*/ 308025 h 733425"/>
                <a:gd name="connsiteX27" fmla="*/ 35092 w 600075"/>
                <a:gd name="connsiteY27" fmla="*/ 31800 h 733425"/>
                <a:gd name="connsiteX28" fmla="*/ 41760 w 600075"/>
                <a:gd name="connsiteY28" fmla="*/ 19417 h 733425"/>
                <a:gd name="connsiteX29" fmla="*/ 72240 w 600075"/>
                <a:gd name="connsiteY29" fmla="*/ 20370 h 733425"/>
                <a:gd name="connsiteX30" fmla="*/ 163680 w 600075"/>
                <a:gd name="connsiteY30" fmla="*/ 30847 h 733425"/>
                <a:gd name="connsiteX31" fmla="*/ 161775 w 600075"/>
                <a:gd name="connsiteY31" fmla="*/ 35610 h 733425"/>
                <a:gd name="connsiteX32" fmla="*/ 212257 w 600075"/>
                <a:gd name="connsiteY32" fmla="*/ 43230 h 733425"/>
                <a:gd name="connsiteX33" fmla="*/ 207495 w 600075"/>
                <a:gd name="connsiteY33" fmla="*/ 38467 h 733425"/>
                <a:gd name="connsiteX34" fmla="*/ 259882 w 600075"/>
                <a:gd name="connsiteY34" fmla="*/ 48945 h 733425"/>
                <a:gd name="connsiteX35" fmla="*/ 254167 w 600075"/>
                <a:gd name="connsiteY35" fmla="*/ 49897 h 733425"/>
                <a:gd name="connsiteX36" fmla="*/ 336082 w 600075"/>
                <a:gd name="connsiteY36" fmla="*/ 65137 h 733425"/>
                <a:gd name="connsiteX37" fmla="*/ 365610 w 600075"/>
                <a:gd name="connsiteY37" fmla="*/ 62280 h 733425"/>
                <a:gd name="connsiteX38" fmla="*/ 356085 w 600075"/>
                <a:gd name="connsiteY38" fmla="*/ 65137 h 733425"/>
                <a:gd name="connsiteX39" fmla="*/ 362752 w 600075"/>
                <a:gd name="connsiteY39" fmla="*/ 67042 h 733425"/>
                <a:gd name="connsiteX40" fmla="*/ 408472 w 600075"/>
                <a:gd name="connsiteY40" fmla="*/ 66090 h 733425"/>
                <a:gd name="connsiteX41" fmla="*/ 456097 w 600075"/>
                <a:gd name="connsiteY41" fmla="*/ 79425 h 733425"/>
                <a:gd name="connsiteX42" fmla="*/ 438952 w 600075"/>
                <a:gd name="connsiteY42" fmla="*/ 77520 h 733425"/>
                <a:gd name="connsiteX43" fmla="*/ 436095 w 600075"/>
                <a:gd name="connsiteY43" fmla="*/ 74662 h 733425"/>
                <a:gd name="connsiteX44" fmla="*/ 498960 w 600075"/>
                <a:gd name="connsiteY44" fmla="*/ 85140 h 733425"/>
                <a:gd name="connsiteX45" fmla="*/ 561825 w 600075"/>
                <a:gd name="connsiteY45" fmla="*/ 82282 h 733425"/>
                <a:gd name="connsiteX46" fmla="*/ 555157 w 600075"/>
                <a:gd name="connsiteY46" fmla="*/ 87045 h 733425"/>
                <a:gd name="connsiteX47" fmla="*/ 579922 w 600075"/>
                <a:gd name="connsiteY47" fmla="*/ 86092 h 733425"/>
                <a:gd name="connsiteX48" fmla="*/ 582780 w 600075"/>
                <a:gd name="connsiteY48" fmla="*/ 87045 h 733425"/>
                <a:gd name="connsiteX49" fmla="*/ 573255 w 600075"/>
                <a:gd name="connsiteY49" fmla="*/ 265162 h 733425"/>
                <a:gd name="connsiteX50" fmla="*/ 577065 w 600075"/>
                <a:gd name="connsiteY50" fmla="*/ 352792 h 733425"/>
                <a:gd name="connsiteX51" fmla="*/ 574207 w 600075"/>
                <a:gd name="connsiteY51" fmla="*/ 375652 h 733425"/>
                <a:gd name="connsiteX52" fmla="*/ 572302 w 600075"/>
                <a:gd name="connsiteY52" fmla="*/ 464235 h 733425"/>
                <a:gd name="connsiteX53" fmla="*/ 569445 w 600075"/>
                <a:gd name="connsiteY53" fmla="*/ 498525 h 733425"/>
                <a:gd name="connsiteX54" fmla="*/ 566587 w 600075"/>
                <a:gd name="connsiteY54" fmla="*/ 522337 h 733425"/>
                <a:gd name="connsiteX55" fmla="*/ 537060 w 600075"/>
                <a:gd name="connsiteY55" fmla="*/ 678547 h 733425"/>
                <a:gd name="connsiteX56" fmla="*/ 417045 w 600075"/>
                <a:gd name="connsiteY56" fmla="*/ 709980 h 733425"/>
                <a:gd name="connsiteX57" fmla="*/ 306555 w 600075"/>
                <a:gd name="connsiteY57" fmla="*/ 705217 h 733425"/>
                <a:gd name="connsiteX58" fmla="*/ 133200 w 600075"/>
                <a:gd name="connsiteY58" fmla="*/ 693787 h 733425"/>
                <a:gd name="connsiteX59" fmla="*/ 150345 w 600075"/>
                <a:gd name="connsiteY59" fmla="*/ 689977 h 733425"/>
                <a:gd name="connsiteX60" fmla="*/ 95100 w 600075"/>
                <a:gd name="connsiteY60" fmla="*/ 683310 h 733425"/>
                <a:gd name="connsiteX61" fmla="*/ 101767 w 600075"/>
                <a:gd name="connsiteY61" fmla="*/ 686167 h 733425"/>
                <a:gd name="connsiteX62" fmla="*/ 112245 w 600075"/>
                <a:gd name="connsiteY62" fmla="*/ 689025 h 733425"/>
                <a:gd name="connsiteX63" fmla="*/ 32235 w 600075"/>
                <a:gd name="connsiteY63" fmla="*/ 518527 h 733425"/>
                <a:gd name="connsiteX64" fmla="*/ 27472 w 600075"/>
                <a:gd name="connsiteY64" fmla="*/ 346125 h 733425"/>
                <a:gd name="connsiteX65" fmla="*/ 11280 w 600075"/>
                <a:gd name="connsiteY65" fmla="*/ 359460 h 733425"/>
                <a:gd name="connsiteX66" fmla="*/ 11280 w 600075"/>
                <a:gd name="connsiteY66" fmla="*/ 515670 h 733425"/>
                <a:gd name="connsiteX67" fmla="*/ 15090 w 600075"/>
                <a:gd name="connsiteY67" fmla="*/ 549960 h 733425"/>
                <a:gd name="connsiteX68" fmla="*/ 124627 w 600075"/>
                <a:gd name="connsiteY68" fmla="*/ 708075 h 733425"/>
                <a:gd name="connsiteX69" fmla="*/ 124627 w 600075"/>
                <a:gd name="connsiteY69" fmla="*/ 708075 h 733425"/>
                <a:gd name="connsiteX70" fmla="*/ 142725 w 600075"/>
                <a:gd name="connsiteY70" fmla="*/ 710932 h 733425"/>
                <a:gd name="connsiteX71" fmla="*/ 142725 w 600075"/>
                <a:gd name="connsiteY71" fmla="*/ 710932 h 733425"/>
                <a:gd name="connsiteX72" fmla="*/ 108435 w 600075"/>
                <a:gd name="connsiteY72" fmla="*/ 684262 h 733425"/>
                <a:gd name="connsiteX73" fmla="*/ 108435 w 600075"/>
                <a:gd name="connsiteY73" fmla="*/ 684262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00075" h="733425">
                  <a:moveTo>
                    <a:pt x="15090" y="549960"/>
                  </a:moveTo>
                  <a:cubicBezTo>
                    <a:pt x="15090" y="555675"/>
                    <a:pt x="16995" y="623302"/>
                    <a:pt x="18900" y="622350"/>
                  </a:cubicBezTo>
                  <a:cubicBezTo>
                    <a:pt x="16995" y="616635"/>
                    <a:pt x="16995" y="616635"/>
                    <a:pt x="17947" y="622350"/>
                  </a:cubicBezTo>
                  <a:cubicBezTo>
                    <a:pt x="8422" y="630922"/>
                    <a:pt x="30330" y="527100"/>
                    <a:pt x="16042" y="642352"/>
                  </a:cubicBezTo>
                  <a:cubicBezTo>
                    <a:pt x="11280" y="644257"/>
                    <a:pt x="13185" y="620445"/>
                    <a:pt x="14137" y="624255"/>
                  </a:cubicBezTo>
                  <a:cubicBezTo>
                    <a:pt x="12232" y="625207"/>
                    <a:pt x="10327" y="625207"/>
                    <a:pt x="8422" y="624255"/>
                  </a:cubicBezTo>
                  <a:cubicBezTo>
                    <a:pt x="-1103" y="676642"/>
                    <a:pt x="50332" y="680452"/>
                    <a:pt x="73192" y="694739"/>
                  </a:cubicBezTo>
                  <a:cubicBezTo>
                    <a:pt x="78907" y="693787"/>
                    <a:pt x="179872" y="723314"/>
                    <a:pt x="217020" y="725220"/>
                  </a:cubicBezTo>
                  <a:cubicBezTo>
                    <a:pt x="286552" y="740460"/>
                    <a:pt x="338940" y="729030"/>
                    <a:pt x="396090" y="730935"/>
                  </a:cubicBezTo>
                  <a:cubicBezTo>
                    <a:pt x="395137" y="733792"/>
                    <a:pt x="488482" y="731887"/>
                    <a:pt x="487530" y="731887"/>
                  </a:cubicBezTo>
                  <a:cubicBezTo>
                    <a:pt x="531345" y="719505"/>
                    <a:pt x="592305" y="659497"/>
                    <a:pt x="567540" y="611872"/>
                  </a:cubicBezTo>
                  <a:cubicBezTo>
                    <a:pt x="567540" y="591870"/>
                    <a:pt x="596115" y="559485"/>
                    <a:pt x="595162" y="538530"/>
                  </a:cubicBezTo>
                  <a:cubicBezTo>
                    <a:pt x="579922" y="416610"/>
                    <a:pt x="598020" y="279450"/>
                    <a:pt x="598020" y="174675"/>
                  </a:cubicBezTo>
                  <a:cubicBezTo>
                    <a:pt x="598020" y="47992"/>
                    <a:pt x="598020" y="79425"/>
                    <a:pt x="470385" y="64185"/>
                  </a:cubicBezTo>
                  <a:cubicBezTo>
                    <a:pt x="477052" y="64185"/>
                    <a:pt x="483720" y="63232"/>
                    <a:pt x="490387" y="61327"/>
                  </a:cubicBezTo>
                  <a:cubicBezTo>
                    <a:pt x="445620" y="62280"/>
                    <a:pt x="430380" y="62280"/>
                    <a:pt x="449430" y="56565"/>
                  </a:cubicBezTo>
                  <a:cubicBezTo>
                    <a:pt x="397042" y="53707"/>
                    <a:pt x="380850" y="50850"/>
                    <a:pt x="401805" y="47992"/>
                  </a:cubicBezTo>
                  <a:cubicBezTo>
                    <a:pt x="372277" y="43230"/>
                    <a:pt x="292267" y="37515"/>
                    <a:pt x="269407" y="34657"/>
                  </a:cubicBezTo>
                  <a:cubicBezTo>
                    <a:pt x="264645" y="34657"/>
                    <a:pt x="259882" y="33705"/>
                    <a:pt x="255120" y="33705"/>
                  </a:cubicBezTo>
                  <a:cubicBezTo>
                    <a:pt x="251310" y="36562"/>
                    <a:pt x="213210" y="27990"/>
                    <a:pt x="184635" y="22275"/>
                  </a:cubicBezTo>
                  <a:cubicBezTo>
                    <a:pt x="186540" y="21322"/>
                    <a:pt x="160822" y="20370"/>
                    <a:pt x="162727" y="18465"/>
                  </a:cubicBezTo>
                  <a:cubicBezTo>
                    <a:pt x="99862" y="13702"/>
                    <a:pt x="32235" y="-18683"/>
                    <a:pt x="30330" y="53707"/>
                  </a:cubicBezTo>
                  <a:cubicBezTo>
                    <a:pt x="33187" y="66090"/>
                    <a:pt x="41760" y="104190"/>
                    <a:pt x="34140" y="120382"/>
                  </a:cubicBezTo>
                  <a:cubicBezTo>
                    <a:pt x="31282" y="105142"/>
                    <a:pt x="28425" y="145147"/>
                    <a:pt x="33187" y="160387"/>
                  </a:cubicBezTo>
                  <a:cubicBezTo>
                    <a:pt x="31282" y="155625"/>
                    <a:pt x="27472" y="233730"/>
                    <a:pt x="29377" y="253732"/>
                  </a:cubicBezTo>
                  <a:cubicBezTo>
                    <a:pt x="26520" y="253732"/>
                    <a:pt x="25567" y="252780"/>
                    <a:pt x="25567" y="249922"/>
                  </a:cubicBezTo>
                  <a:cubicBezTo>
                    <a:pt x="19852" y="269925"/>
                    <a:pt x="13185" y="300405"/>
                    <a:pt x="21757" y="308025"/>
                  </a:cubicBezTo>
                  <a:cubicBezTo>
                    <a:pt x="24615" y="238492"/>
                    <a:pt x="47475" y="116572"/>
                    <a:pt x="35092" y="31800"/>
                  </a:cubicBezTo>
                  <a:cubicBezTo>
                    <a:pt x="35092" y="31800"/>
                    <a:pt x="51285" y="27037"/>
                    <a:pt x="41760" y="19417"/>
                  </a:cubicBezTo>
                  <a:cubicBezTo>
                    <a:pt x="51285" y="19417"/>
                    <a:pt x="64620" y="20370"/>
                    <a:pt x="72240" y="20370"/>
                  </a:cubicBezTo>
                  <a:cubicBezTo>
                    <a:pt x="92242" y="21322"/>
                    <a:pt x="151297" y="23227"/>
                    <a:pt x="163680" y="30847"/>
                  </a:cubicBezTo>
                  <a:cubicBezTo>
                    <a:pt x="149392" y="22275"/>
                    <a:pt x="156060" y="35610"/>
                    <a:pt x="161775" y="35610"/>
                  </a:cubicBezTo>
                  <a:cubicBezTo>
                    <a:pt x="149392" y="31800"/>
                    <a:pt x="202732" y="37515"/>
                    <a:pt x="212257" y="43230"/>
                  </a:cubicBezTo>
                  <a:cubicBezTo>
                    <a:pt x="210352" y="41325"/>
                    <a:pt x="209400" y="39420"/>
                    <a:pt x="207495" y="38467"/>
                  </a:cubicBezTo>
                  <a:cubicBezTo>
                    <a:pt x="223687" y="42277"/>
                    <a:pt x="249405" y="48945"/>
                    <a:pt x="259882" y="48945"/>
                  </a:cubicBezTo>
                  <a:cubicBezTo>
                    <a:pt x="257977" y="47040"/>
                    <a:pt x="256072" y="47992"/>
                    <a:pt x="254167" y="49897"/>
                  </a:cubicBezTo>
                  <a:cubicBezTo>
                    <a:pt x="284647" y="52755"/>
                    <a:pt x="323700" y="54660"/>
                    <a:pt x="336082" y="65137"/>
                  </a:cubicBezTo>
                  <a:cubicBezTo>
                    <a:pt x="335130" y="65137"/>
                    <a:pt x="363705" y="56565"/>
                    <a:pt x="365610" y="62280"/>
                  </a:cubicBezTo>
                  <a:cubicBezTo>
                    <a:pt x="361800" y="62280"/>
                    <a:pt x="358942" y="63232"/>
                    <a:pt x="356085" y="65137"/>
                  </a:cubicBezTo>
                  <a:cubicBezTo>
                    <a:pt x="363705" y="65137"/>
                    <a:pt x="366562" y="65137"/>
                    <a:pt x="362752" y="67042"/>
                  </a:cubicBezTo>
                  <a:cubicBezTo>
                    <a:pt x="381802" y="73710"/>
                    <a:pt x="397995" y="65137"/>
                    <a:pt x="408472" y="66090"/>
                  </a:cubicBezTo>
                  <a:cubicBezTo>
                    <a:pt x="409425" y="72757"/>
                    <a:pt x="443715" y="80377"/>
                    <a:pt x="456097" y="79425"/>
                  </a:cubicBezTo>
                  <a:cubicBezTo>
                    <a:pt x="450382" y="78472"/>
                    <a:pt x="444667" y="78472"/>
                    <a:pt x="438952" y="77520"/>
                  </a:cubicBezTo>
                  <a:cubicBezTo>
                    <a:pt x="440857" y="69900"/>
                    <a:pt x="472290" y="87045"/>
                    <a:pt x="436095" y="74662"/>
                  </a:cubicBezTo>
                  <a:cubicBezTo>
                    <a:pt x="450382" y="72757"/>
                    <a:pt x="481815" y="83235"/>
                    <a:pt x="498960" y="85140"/>
                  </a:cubicBezTo>
                  <a:cubicBezTo>
                    <a:pt x="498960" y="85140"/>
                    <a:pt x="545632" y="80377"/>
                    <a:pt x="561825" y="82282"/>
                  </a:cubicBezTo>
                  <a:cubicBezTo>
                    <a:pt x="560872" y="85140"/>
                    <a:pt x="558015" y="87045"/>
                    <a:pt x="555157" y="87045"/>
                  </a:cubicBezTo>
                  <a:cubicBezTo>
                    <a:pt x="559920" y="87045"/>
                    <a:pt x="576112" y="84187"/>
                    <a:pt x="579922" y="86092"/>
                  </a:cubicBezTo>
                  <a:cubicBezTo>
                    <a:pt x="578017" y="87045"/>
                    <a:pt x="578970" y="87997"/>
                    <a:pt x="582780" y="87045"/>
                  </a:cubicBezTo>
                  <a:cubicBezTo>
                    <a:pt x="560872" y="144195"/>
                    <a:pt x="589447" y="248970"/>
                    <a:pt x="573255" y="265162"/>
                  </a:cubicBezTo>
                  <a:cubicBezTo>
                    <a:pt x="564682" y="276592"/>
                    <a:pt x="576112" y="337552"/>
                    <a:pt x="577065" y="352792"/>
                  </a:cubicBezTo>
                  <a:cubicBezTo>
                    <a:pt x="558967" y="320407"/>
                    <a:pt x="577065" y="348030"/>
                    <a:pt x="574207" y="375652"/>
                  </a:cubicBezTo>
                  <a:cubicBezTo>
                    <a:pt x="571350" y="404227"/>
                    <a:pt x="572302" y="441375"/>
                    <a:pt x="572302" y="464235"/>
                  </a:cubicBezTo>
                  <a:cubicBezTo>
                    <a:pt x="572302" y="479475"/>
                    <a:pt x="562777" y="509002"/>
                    <a:pt x="569445" y="498525"/>
                  </a:cubicBezTo>
                  <a:cubicBezTo>
                    <a:pt x="569445" y="497572"/>
                    <a:pt x="569445" y="537577"/>
                    <a:pt x="566587" y="522337"/>
                  </a:cubicBezTo>
                  <a:cubicBezTo>
                    <a:pt x="573255" y="558532"/>
                    <a:pt x="557062" y="652830"/>
                    <a:pt x="537060" y="678547"/>
                  </a:cubicBezTo>
                  <a:cubicBezTo>
                    <a:pt x="522772" y="696645"/>
                    <a:pt x="416092" y="716647"/>
                    <a:pt x="417045" y="709980"/>
                  </a:cubicBezTo>
                  <a:cubicBezTo>
                    <a:pt x="384660" y="709980"/>
                    <a:pt x="336082" y="709027"/>
                    <a:pt x="306555" y="705217"/>
                  </a:cubicBezTo>
                  <a:cubicBezTo>
                    <a:pt x="246547" y="704264"/>
                    <a:pt x="183682" y="724267"/>
                    <a:pt x="133200" y="693787"/>
                  </a:cubicBezTo>
                  <a:cubicBezTo>
                    <a:pt x="201780" y="706170"/>
                    <a:pt x="132247" y="696645"/>
                    <a:pt x="150345" y="689977"/>
                  </a:cubicBezTo>
                  <a:cubicBezTo>
                    <a:pt x="145582" y="690930"/>
                    <a:pt x="98910" y="682357"/>
                    <a:pt x="95100" y="683310"/>
                  </a:cubicBezTo>
                  <a:cubicBezTo>
                    <a:pt x="93195" y="684262"/>
                    <a:pt x="100815" y="687120"/>
                    <a:pt x="101767" y="686167"/>
                  </a:cubicBezTo>
                  <a:cubicBezTo>
                    <a:pt x="97957" y="688072"/>
                    <a:pt x="101767" y="689025"/>
                    <a:pt x="112245" y="689025"/>
                  </a:cubicBezTo>
                  <a:cubicBezTo>
                    <a:pt x="-2055" y="710932"/>
                    <a:pt x="30330" y="584250"/>
                    <a:pt x="32235" y="518527"/>
                  </a:cubicBezTo>
                  <a:cubicBezTo>
                    <a:pt x="33187" y="470902"/>
                    <a:pt x="7470" y="386130"/>
                    <a:pt x="27472" y="346125"/>
                  </a:cubicBezTo>
                  <a:cubicBezTo>
                    <a:pt x="28425" y="333742"/>
                    <a:pt x="4612" y="377557"/>
                    <a:pt x="11280" y="359460"/>
                  </a:cubicBezTo>
                  <a:cubicBezTo>
                    <a:pt x="-4913" y="390892"/>
                    <a:pt x="33187" y="496620"/>
                    <a:pt x="11280" y="515670"/>
                  </a:cubicBezTo>
                  <a:cubicBezTo>
                    <a:pt x="29377" y="512812"/>
                    <a:pt x="10327" y="556627"/>
                    <a:pt x="15090" y="549960"/>
                  </a:cubicBezTo>
                  <a:close/>
                  <a:moveTo>
                    <a:pt x="124627" y="708075"/>
                  </a:moveTo>
                  <a:cubicBezTo>
                    <a:pt x="122722" y="707122"/>
                    <a:pt x="114150" y="706170"/>
                    <a:pt x="124627" y="708075"/>
                  </a:cubicBezTo>
                  <a:close/>
                  <a:moveTo>
                    <a:pt x="142725" y="710932"/>
                  </a:moveTo>
                  <a:cubicBezTo>
                    <a:pt x="129390" y="709027"/>
                    <a:pt x="136057" y="708075"/>
                    <a:pt x="142725" y="710932"/>
                  </a:cubicBezTo>
                  <a:close/>
                  <a:moveTo>
                    <a:pt x="108435" y="684262"/>
                  </a:moveTo>
                  <a:cubicBezTo>
                    <a:pt x="121770" y="685214"/>
                    <a:pt x="102720" y="686167"/>
                    <a:pt x="108435" y="684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81693054-5CAB-4971-8469-0585B50A3A22}"/>
                </a:ext>
              </a:extLst>
            </p:cNvPr>
            <p:cNvSpPr/>
            <p:nvPr/>
          </p:nvSpPr>
          <p:spPr>
            <a:xfrm>
              <a:off x="6781948" y="5095398"/>
              <a:ext cx="9525" cy="9525"/>
            </a:xfrm>
            <a:custGeom>
              <a:avLst/>
              <a:gdLst>
                <a:gd name="connsiteX0" fmla="*/ 8424 w 9525"/>
                <a:gd name="connsiteY0" fmla="*/ 7144 h 9525"/>
                <a:gd name="connsiteX1" fmla="*/ 842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24" y="7144"/>
                  </a:moveTo>
                  <a:cubicBezTo>
                    <a:pt x="3662" y="7144"/>
                    <a:pt x="14139" y="8096"/>
                    <a:pt x="842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4E3008EA-5BE4-4F6C-9F6D-0962313F9E20}"/>
                </a:ext>
              </a:extLst>
            </p:cNvPr>
            <p:cNvSpPr/>
            <p:nvPr/>
          </p:nvSpPr>
          <p:spPr>
            <a:xfrm>
              <a:off x="6754230" y="443203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6D15AA21-CA9C-4853-A29E-2B9B2B2DF529}"/>
                </a:ext>
              </a:extLst>
            </p:cNvPr>
            <p:cNvSpPr/>
            <p:nvPr/>
          </p:nvSpPr>
          <p:spPr>
            <a:xfrm>
              <a:off x="7039134" y="5141224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6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B4C6D6B7-10A1-4B3D-BDC7-99739C8F35AF}"/>
                </a:ext>
              </a:extLst>
            </p:cNvPr>
            <p:cNvSpPr/>
            <p:nvPr/>
          </p:nvSpPr>
          <p:spPr>
            <a:xfrm>
              <a:off x="6712744" y="44896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87C1567F-8BE8-459C-8FFE-E776AF394192}"/>
                </a:ext>
              </a:extLst>
            </p:cNvPr>
            <p:cNvSpPr/>
            <p:nvPr/>
          </p:nvSpPr>
          <p:spPr>
            <a:xfrm>
              <a:off x="6710839" y="4533423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2859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68774508-43E3-42F7-A590-0ECFC08499CE}"/>
                </a:ext>
              </a:extLst>
            </p:cNvPr>
            <p:cNvSpPr/>
            <p:nvPr/>
          </p:nvSpPr>
          <p:spPr>
            <a:xfrm>
              <a:off x="6708934" y="45677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DF9A8ACC-E720-42BD-B007-9B957569B264}"/>
                </a:ext>
              </a:extLst>
            </p:cNvPr>
            <p:cNvSpPr/>
            <p:nvPr/>
          </p:nvSpPr>
          <p:spPr>
            <a:xfrm>
              <a:off x="7083266" y="4458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1190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892ABEC0-7FF6-4750-98A5-81A7ECB03AC5}"/>
                </a:ext>
              </a:extLst>
            </p:cNvPr>
            <p:cNvSpPr/>
            <p:nvPr/>
          </p:nvSpPr>
          <p:spPr>
            <a:xfrm>
              <a:off x="6924199" y="44438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8096"/>
                    <a:pt x="10954" y="7144"/>
                    <a:pt x="12859" y="7144"/>
                  </a:cubicBezTo>
                  <a:cubicBezTo>
                    <a:pt x="9049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C66184C7-459B-4705-AEC7-CB76D12859D4}"/>
                </a:ext>
              </a:extLst>
            </p:cNvPr>
            <p:cNvSpPr/>
            <p:nvPr/>
          </p:nvSpPr>
          <p:spPr>
            <a:xfrm>
              <a:off x="7265194" y="44762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0CDE81EE-B3A3-40CA-8C6F-1582D09559D5}"/>
                </a:ext>
              </a:extLst>
            </p:cNvPr>
            <p:cNvSpPr/>
            <p:nvPr/>
          </p:nvSpPr>
          <p:spPr>
            <a:xfrm>
              <a:off x="6928961" y="4444841"/>
              <a:ext cx="19050" cy="9525"/>
            </a:xfrm>
            <a:custGeom>
              <a:avLst/>
              <a:gdLst>
                <a:gd name="connsiteX0" fmla="*/ 14764 w 19050"/>
                <a:gd name="connsiteY0" fmla="*/ 8096 h 9525"/>
                <a:gd name="connsiteX1" fmla="*/ 7144 w 19050"/>
                <a:gd name="connsiteY1" fmla="*/ 7144 h 9525"/>
                <a:gd name="connsiteX2" fmla="*/ 1476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4764" y="8096"/>
                  </a:moveTo>
                  <a:cubicBezTo>
                    <a:pt x="11906" y="7144"/>
                    <a:pt x="10001" y="7144"/>
                    <a:pt x="7144" y="7144"/>
                  </a:cubicBezTo>
                  <a:cubicBezTo>
                    <a:pt x="9049" y="7144"/>
                    <a:pt x="11906" y="8096"/>
                    <a:pt x="1476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DB347895-34D4-4091-BF37-5696A4A0FD2E}"/>
                </a:ext>
              </a:extLst>
            </p:cNvPr>
            <p:cNvSpPr/>
            <p:nvPr/>
          </p:nvSpPr>
          <p:spPr>
            <a:xfrm>
              <a:off x="6699409" y="4713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A63DC784-4C87-456F-BE6D-51D24F671F3B}"/>
                </a:ext>
              </a:extLst>
            </p:cNvPr>
            <p:cNvSpPr/>
            <p:nvPr/>
          </p:nvSpPr>
          <p:spPr>
            <a:xfrm>
              <a:off x="6699409" y="4715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xmlns="" id="{FB0326C0-9FE4-4298-8109-1FDAF0D29F09}"/>
                </a:ext>
              </a:extLst>
            </p:cNvPr>
            <p:cNvSpPr/>
            <p:nvPr/>
          </p:nvSpPr>
          <p:spPr>
            <a:xfrm>
              <a:off x="6699409" y="4717256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lnTo>
                    <a:pt x="7144" y="7144"/>
                  </a:ln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xmlns="" id="{4185CEA9-56B1-4E86-AE67-09FD24549635}"/>
                </a:ext>
              </a:extLst>
            </p:cNvPr>
            <p:cNvSpPr/>
            <p:nvPr/>
          </p:nvSpPr>
          <p:spPr>
            <a:xfrm>
              <a:off x="6702266" y="466772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CF1DFCB0-B0D8-4FF8-B34D-231299E636A1}"/>
                </a:ext>
              </a:extLst>
            </p:cNvPr>
            <p:cNvSpPr/>
            <p:nvPr/>
          </p:nvSpPr>
          <p:spPr>
            <a:xfrm>
              <a:off x="6701827" y="4655324"/>
              <a:ext cx="9525" cy="28575"/>
            </a:xfrm>
            <a:custGeom>
              <a:avLst/>
              <a:gdLst>
                <a:gd name="connsiteX0" fmla="*/ 9488 w 9525"/>
                <a:gd name="connsiteY0" fmla="*/ 7163 h 28575"/>
                <a:gd name="connsiteX1" fmla="*/ 9488 w 9525"/>
                <a:gd name="connsiteY1" fmla="*/ 716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9488" y="7163"/>
                  </a:moveTo>
                  <a:cubicBezTo>
                    <a:pt x="4726" y="41453"/>
                    <a:pt x="8536" y="6210"/>
                    <a:pt x="9488" y="7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xmlns="" id="{FEA8C3FB-76CE-486C-A51C-DA8030724C5A}"/>
                </a:ext>
              </a:extLst>
            </p:cNvPr>
            <p:cNvSpPr/>
            <p:nvPr/>
          </p:nvSpPr>
          <p:spPr>
            <a:xfrm>
              <a:off x="6719136" y="4599146"/>
              <a:ext cx="9525" cy="19050"/>
            </a:xfrm>
            <a:custGeom>
              <a:avLst/>
              <a:gdLst>
                <a:gd name="connsiteX0" fmla="*/ 7419 w 9525"/>
                <a:gd name="connsiteY0" fmla="*/ 7144 h 19050"/>
                <a:gd name="connsiteX1" fmla="*/ 7419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419" y="7144"/>
                  </a:moveTo>
                  <a:cubicBezTo>
                    <a:pt x="8371" y="21431"/>
                    <a:pt x="6466" y="21431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56840784-6B1E-4CC7-896C-7752E98DA95F}"/>
                </a:ext>
              </a:extLst>
            </p:cNvPr>
            <p:cNvSpPr/>
            <p:nvPr/>
          </p:nvSpPr>
          <p:spPr>
            <a:xfrm>
              <a:off x="6723221" y="4560679"/>
              <a:ext cx="9525" cy="19050"/>
            </a:xfrm>
            <a:custGeom>
              <a:avLst/>
              <a:gdLst>
                <a:gd name="connsiteX0" fmla="*/ 7144 w 9525"/>
                <a:gd name="connsiteY0" fmla="*/ 10368 h 19050"/>
                <a:gd name="connsiteX1" fmla="*/ 9049 w 9525"/>
                <a:gd name="connsiteY1" fmla="*/ 10368 h 19050"/>
                <a:gd name="connsiteX2" fmla="*/ 7144 w 9525"/>
                <a:gd name="connsiteY2" fmla="*/ 1036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0368"/>
                  </a:moveTo>
                  <a:cubicBezTo>
                    <a:pt x="7144" y="16083"/>
                    <a:pt x="9049" y="10368"/>
                    <a:pt x="9049" y="10368"/>
                  </a:cubicBezTo>
                  <a:cubicBezTo>
                    <a:pt x="8096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6677B5DD-C0A0-48ED-AF79-DADDF8BDB865}"/>
                </a:ext>
              </a:extLst>
            </p:cNvPr>
            <p:cNvSpPr/>
            <p:nvPr/>
          </p:nvSpPr>
          <p:spPr>
            <a:xfrm>
              <a:off x="6832759" y="44410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001"/>
                  </a:lnTo>
                  <a:cubicBezTo>
                    <a:pt x="11906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xmlns="" id="{55799A22-5439-4532-80B0-32CF12F63B13}"/>
                </a:ext>
              </a:extLst>
            </p:cNvPr>
            <p:cNvSpPr/>
            <p:nvPr/>
          </p:nvSpPr>
          <p:spPr>
            <a:xfrm>
              <a:off x="6848486" y="4431358"/>
              <a:ext cx="19050" cy="9525"/>
            </a:xfrm>
            <a:custGeom>
              <a:avLst/>
              <a:gdLst>
                <a:gd name="connsiteX0" fmla="*/ 14276 w 19050"/>
                <a:gd name="connsiteY0" fmla="*/ 8244 h 9525"/>
                <a:gd name="connsiteX1" fmla="*/ 14276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4276" y="8244"/>
                  </a:moveTo>
                  <a:cubicBezTo>
                    <a:pt x="9514" y="7291"/>
                    <a:pt x="941" y="6339"/>
                    <a:pt x="1427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xmlns="" id="{9F8F5701-D831-442A-A7BE-4342972ECA65}"/>
                </a:ext>
              </a:extLst>
            </p:cNvPr>
            <p:cNvSpPr/>
            <p:nvPr/>
          </p:nvSpPr>
          <p:spPr>
            <a:xfrm>
              <a:off x="6879883" y="4454366"/>
              <a:ext cx="19050" cy="9525"/>
            </a:xfrm>
            <a:custGeom>
              <a:avLst/>
              <a:gdLst>
                <a:gd name="connsiteX0" fmla="*/ 8597 w 19050"/>
                <a:gd name="connsiteY0" fmla="*/ 7144 h 9525"/>
                <a:gd name="connsiteX1" fmla="*/ 8597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597" y="7144"/>
                  </a:moveTo>
                  <a:cubicBezTo>
                    <a:pt x="977" y="7144"/>
                    <a:pt x="26694" y="9049"/>
                    <a:pt x="8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xmlns="" id="{E26131AF-A24F-4F33-8693-2CFE4805DE32}"/>
                </a:ext>
              </a:extLst>
            </p:cNvPr>
            <p:cNvSpPr/>
            <p:nvPr/>
          </p:nvSpPr>
          <p:spPr>
            <a:xfrm>
              <a:off x="7256430" y="4528423"/>
              <a:ext cx="9525" cy="9525"/>
            </a:xfrm>
            <a:custGeom>
              <a:avLst/>
              <a:gdLst>
                <a:gd name="connsiteX0" fmla="*/ 7335 w 9525"/>
                <a:gd name="connsiteY0" fmla="*/ 11192 h 9525"/>
                <a:gd name="connsiteX1" fmla="*/ 10193 w 9525"/>
                <a:gd name="connsiteY1" fmla="*/ 10239 h 9525"/>
                <a:gd name="connsiteX2" fmla="*/ 7335 w 9525"/>
                <a:gd name="connsiteY2" fmla="*/ 1119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11192"/>
                  </a:moveTo>
                  <a:lnTo>
                    <a:pt x="10193" y="10239"/>
                  </a:lnTo>
                  <a:cubicBezTo>
                    <a:pt x="9240" y="6429"/>
                    <a:pt x="6383" y="5477"/>
                    <a:pt x="7335" y="111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xmlns="" id="{10C5BAFE-44E3-483A-B926-3B8DCBD073C7}"/>
                </a:ext>
              </a:extLst>
            </p:cNvPr>
            <p:cNvSpPr/>
            <p:nvPr/>
          </p:nvSpPr>
          <p:spPr>
            <a:xfrm>
              <a:off x="7252725" y="4717256"/>
              <a:ext cx="9525" cy="19050"/>
            </a:xfrm>
            <a:custGeom>
              <a:avLst/>
              <a:gdLst>
                <a:gd name="connsiteX0" fmla="*/ 9135 w 9525"/>
                <a:gd name="connsiteY0" fmla="*/ 7144 h 19050"/>
                <a:gd name="connsiteX1" fmla="*/ 8182 w 9525"/>
                <a:gd name="connsiteY1" fmla="*/ 17621 h 19050"/>
                <a:gd name="connsiteX2" fmla="*/ 913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135" y="7144"/>
                  </a:moveTo>
                  <a:cubicBezTo>
                    <a:pt x="7230" y="9049"/>
                    <a:pt x="6277" y="14764"/>
                    <a:pt x="8182" y="17621"/>
                  </a:cubicBezTo>
                  <a:cubicBezTo>
                    <a:pt x="9135" y="13811"/>
                    <a:pt x="10087" y="9049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xmlns="" id="{7AABEF88-061F-450B-8713-1D058604EB3D}"/>
                </a:ext>
              </a:extLst>
            </p:cNvPr>
            <p:cNvSpPr/>
            <p:nvPr/>
          </p:nvSpPr>
          <p:spPr>
            <a:xfrm>
              <a:off x="7070149" y="5115158"/>
              <a:ext cx="9525" cy="9525"/>
            </a:xfrm>
            <a:custGeom>
              <a:avLst/>
              <a:gdLst>
                <a:gd name="connsiteX0" fmla="*/ 7878 w 9525"/>
                <a:gd name="connsiteY0" fmla="*/ 9291 h 9525"/>
                <a:gd name="connsiteX1" fmla="*/ 7878 w 9525"/>
                <a:gd name="connsiteY1" fmla="*/ 92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78" y="9291"/>
                  </a:moveTo>
                  <a:cubicBezTo>
                    <a:pt x="11688" y="2624"/>
                    <a:pt x="5021" y="14054"/>
                    <a:pt x="7878" y="9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FDD6FC43-4672-4E21-A937-0300F234DEAB}"/>
                </a:ext>
              </a:extLst>
            </p:cNvPr>
            <p:cNvSpPr/>
            <p:nvPr/>
          </p:nvSpPr>
          <p:spPr>
            <a:xfrm>
              <a:off x="7284229" y="4484131"/>
              <a:ext cx="9525" cy="9525"/>
            </a:xfrm>
            <a:custGeom>
              <a:avLst/>
              <a:gdLst>
                <a:gd name="connsiteX0" fmla="*/ 9064 w 9525"/>
                <a:gd name="connsiteY0" fmla="*/ 7858 h 9525"/>
                <a:gd name="connsiteX1" fmla="*/ 906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4" y="7858"/>
                  </a:moveTo>
                  <a:cubicBezTo>
                    <a:pt x="10016" y="6906"/>
                    <a:pt x="4302" y="6906"/>
                    <a:pt x="906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EE40FC59-E26B-4F0F-9851-12DA55E565B0}"/>
                </a:ext>
              </a:extLst>
            </p:cNvPr>
            <p:cNvSpPr/>
            <p:nvPr/>
          </p:nvSpPr>
          <p:spPr>
            <a:xfrm>
              <a:off x="7275671" y="44819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xmlns="" id="{B9677D73-94FF-4016-9A46-8E5C4E76D733}"/>
                </a:ext>
              </a:extLst>
            </p:cNvPr>
            <p:cNvSpPr/>
            <p:nvPr/>
          </p:nvSpPr>
          <p:spPr>
            <a:xfrm>
              <a:off x="7354729" y="44334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349492AA-A0CC-4D04-8B20-FE8EF61ABE14}"/>
                </a:ext>
              </a:extLst>
            </p:cNvPr>
            <p:cNvSpPr/>
            <p:nvPr/>
          </p:nvSpPr>
          <p:spPr>
            <a:xfrm>
              <a:off x="7371874" y="437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D0931EB0-B978-4DE4-8AB5-884EDDA8C071}"/>
                </a:ext>
              </a:extLst>
            </p:cNvPr>
            <p:cNvSpPr/>
            <p:nvPr/>
          </p:nvSpPr>
          <p:spPr>
            <a:xfrm>
              <a:off x="7357586" y="4372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61F04C88-409F-4B3A-8C58-9E59EFB3CC64}"/>
                </a:ext>
              </a:extLst>
            </p:cNvPr>
            <p:cNvSpPr/>
            <p:nvPr/>
          </p:nvSpPr>
          <p:spPr>
            <a:xfrm>
              <a:off x="7355681" y="4432988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10001" y="7567"/>
                  </a:lnTo>
                  <a:cubicBezTo>
                    <a:pt x="9049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xmlns="" id="{292AB5B0-2125-4963-A2EB-EEDF8CBCBBB8}"/>
                </a:ext>
              </a:extLst>
            </p:cNvPr>
            <p:cNvSpPr/>
            <p:nvPr/>
          </p:nvSpPr>
          <p:spPr>
            <a:xfrm>
              <a:off x="7259479" y="449460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A08E7E00-B565-4F23-BDE9-AD427731F5B3}"/>
                </a:ext>
              </a:extLst>
            </p:cNvPr>
            <p:cNvSpPr/>
            <p:nvPr/>
          </p:nvSpPr>
          <p:spPr>
            <a:xfrm>
              <a:off x="7322873" y="44553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1095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B658A1BA-2EE9-4978-B442-3EA7A461A1C6}"/>
                </a:ext>
              </a:extLst>
            </p:cNvPr>
            <p:cNvSpPr/>
            <p:nvPr/>
          </p:nvSpPr>
          <p:spPr>
            <a:xfrm>
              <a:off x="7296655" y="4468492"/>
              <a:ext cx="9525" cy="9525"/>
            </a:xfrm>
            <a:custGeom>
              <a:avLst/>
              <a:gdLst>
                <a:gd name="connsiteX0" fmla="*/ 9020 w 9525"/>
                <a:gd name="connsiteY0" fmla="*/ 10162 h 9525"/>
                <a:gd name="connsiteX1" fmla="*/ 9020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20" y="10162"/>
                  </a:moveTo>
                  <a:cubicBezTo>
                    <a:pt x="12830" y="8257"/>
                    <a:pt x="3305" y="4447"/>
                    <a:pt x="9020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xmlns="" id="{B38985AC-0461-42BE-A3C5-AB1F01F08583}"/>
                </a:ext>
              </a:extLst>
            </p:cNvPr>
            <p:cNvSpPr/>
            <p:nvPr/>
          </p:nvSpPr>
          <p:spPr>
            <a:xfrm>
              <a:off x="7254716" y="44905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64C4F7C7-ACF4-4638-9C7F-8DFC163F49FF}"/>
                </a:ext>
              </a:extLst>
            </p:cNvPr>
            <p:cNvSpPr/>
            <p:nvPr/>
          </p:nvSpPr>
          <p:spPr>
            <a:xfrm>
              <a:off x="7342346" y="44457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xmlns="" id="{678A6473-497A-4DC9-8D84-A09C658261B1}"/>
                </a:ext>
              </a:extLst>
            </p:cNvPr>
            <p:cNvSpPr/>
            <p:nvPr/>
          </p:nvSpPr>
          <p:spPr>
            <a:xfrm>
              <a:off x="6734651" y="44057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844A94BE-D37F-4C51-A3ED-7A14FB4A5364}"/>
                </a:ext>
              </a:extLst>
            </p:cNvPr>
            <p:cNvSpPr/>
            <p:nvPr/>
          </p:nvSpPr>
          <p:spPr>
            <a:xfrm>
              <a:off x="6702372" y="4423865"/>
              <a:ext cx="9525" cy="9525"/>
            </a:xfrm>
            <a:custGeom>
              <a:avLst/>
              <a:gdLst>
                <a:gd name="connsiteX0" fmla="*/ 7990 w 9525"/>
                <a:gd name="connsiteY0" fmla="*/ 9069 h 9525"/>
                <a:gd name="connsiteX1" fmla="*/ 7990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069"/>
                  </a:moveTo>
                  <a:cubicBezTo>
                    <a:pt x="7990" y="8117"/>
                    <a:pt x="6085" y="5259"/>
                    <a:pt x="7990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76BC08B6-FB11-4D8A-BFA3-73C403E6F1CE}"/>
                </a:ext>
              </a:extLst>
            </p:cNvPr>
            <p:cNvSpPr/>
            <p:nvPr/>
          </p:nvSpPr>
          <p:spPr>
            <a:xfrm>
              <a:off x="7329964" y="43667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9402DE2E-5C0A-4D5D-A483-762E93F3D82A}"/>
                </a:ext>
              </a:extLst>
            </p:cNvPr>
            <p:cNvSpPr/>
            <p:nvPr/>
          </p:nvSpPr>
          <p:spPr>
            <a:xfrm>
              <a:off x="7077781" y="4339113"/>
              <a:ext cx="9525" cy="19050"/>
            </a:xfrm>
            <a:custGeom>
              <a:avLst/>
              <a:gdLst>
                <a:gd name="connsiteX0" fmla="*/ 9772 w 9525"/>
                <a:gd name="connsiteY0" fmla="*/ 7144 h 19050"/>
                <a:gd name="connsiteX1" fmla="*/ 7867 w 9525"/>
                <a:gd name="connsiteY1" fmla="*/ 12859 h 19050"/>
                <a:gd name="connsiteX2" fmla="*/ 9772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772" y="7144"/>
                  </a:moveTo>
                  <a:cubicBezTo>
                    <a:pt x="11676" y="10001"/>
                    <a:pt x="5009" y="9049"/>
                    <a:pt x="7867" y="12859"/>
                  </a:cubicBezTo>
                  <a:cubicBezTo>
                    <a:pt x="8819" y="11906"/>
                    <a:pt x="13582" y="9049"/>
                    <a:pt x="97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756632FB-7E64-425B-80C3-E130FD607B6D}"/>
                </a:ext>
              </a:extLst>
            </p:cNvPr>
            <p:cNvSpPr/>
            <p:nvPr/>
          </p:nvSpPr>
          <p:spPr>
            <a:xfrm>
              <a:off x="7257574" y="44953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438769C5-354C-484D-BDE9-F43AB4882A76}"/>
                </a:ext>
              </a:extLst>
            </p:cNvPr>
            <p:cNvSpPr/>
            <p:nvPr/>
          </p:nvSpPr>
          <p:spPr>
            <a:xfrm>
              <a:off x="7079456" y="4344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F44A3EF2-C3C6-4C55-B08D-2F3FC8BCD2A0}"/>
                </a:ext>
              </a:extLst>
            </p:cNvPr>
            <p:cNvSpPr/>
            <p:nvPr/>
          </p:nvSpPr>
          <p:spPr>
            <a:xfrm>
              <a:off x="7267099" y="436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8096" y="8096"/>
                  </a:cubicBez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2FE4D33D-9A55-4D05-8EAB-90B3DA97A47A}"/>
                </a:ext>
              </a:extLst>
            </p:cNvPr>
            <p:cNvSpPr/>
            <p:nvPr/>
          </p:nvSpPr>
          <p:spPr>
            <a:xfrm>
              <a:off x="7312819" y="43714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2A5005D3-18D5-4D3A-B3E5-7F218E3605DD}"/>
                </a:ext>
              </a:extLst>
            </p:cNvPr>
            <p:cNvSpPr/>
            <p:nvPr/>
          </p:nvSpPr>
          <p:spPr>
            <a:xfrm>
              <a:off x="7239912" y="4364845"/>
              <a:ext cx="9525" cy="9525"/>
            </a:xfrm>
            <a:custGeom>
              <a:avLst/>
              <a:gdLst>
                <a:gd name="connsiteX0" fmla="*/ 9566 w 9525"/>
                <a:gd name="connsiteY0" fmla="*/ 8082 h 9525"/>
                <a:gd name="connsiteX1" fmla="*/ 9566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566" y="8082"/>
                  </a:moveTo>
                  <a:cubicBezTo>
                    <a:pt x="2898" y="5224"/>
                    <a:pt x="12423" y="9987"/>
                    <a:pt x="9566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69434D22-FDFB-429D-87CB-786303DB5BCF}"/>
                </a:ext>
              </a:extLst>
            </p:cNvPr>
            <p:cNvSpPr/>
            <p:nvPr/>
          </p:nvSpPr>
          <p:spPr>
            <a:xfrm>
              <a:off x="7217569" y="436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9AC10B99-94F6-4CCA-99D8-73A4C688483C}"/>
                </a:ext>
              </a:extLst>
            </p:cNvPr>
            <p:cNvSpPr/>
            <p:nvPr/>
          </p:nvSpPr>
          <p:spPr>
            <a:xfrm>
              <a:off x="6781324" y="434768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9049" y="8096"/>
                    <a:pt x="7144" y="10954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FA03D3B4-1B05-48C5-B975-5F2E7352DFD8}"/>
                </a:ext>
              </a:extLst>
            </p:cNvPr>
            <p:cNvSpPr/>
            <p:nvPr/>
          </p:nvSpPr>
          <p:spPr>
            <a:xfrm>
              <a:off x="7258526" y="4494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5A560D9B-E578-4D8D-B463-C57B19A3174A}"/>
                </a:ext>
              </a:extLst>
            </p:cNvPr>
            <p:cNvSpPr/>
            <p:nvPr/>
          </p:nvSpPr>
          <p:spPr>
            <a:xfrm>
              <a:off x="7235666" y="4386738"/>
              <a:ext cx="9525" cy="9525"/>
            </a:xfrm>
            <a:custGeom>
              <a:avLst/>
              <a:gdLst>
                <a:gd name="connsiteX0" fmla="*/ 10954 w 9525"/>
                <a:gd name="connsiteY0" fmla="*/ 8096 h 9525"/>
                <a:gd name="connsiteX1" fmla="*/ 7144 w 9525"/>
                <a:gd name="connsiteY1" fmla="*/ 7144 h 9525"/>
                <a:gd name="connsiteX2" fmla="*/ 1095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1095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70F31FBE-4D27-4DE0-92B0-4DF4D9B2F8A1}"/>
                </a:ext>
              </a:extLst>
            </p:cNvPr>
            <p:cNvSpPr/>
            <p:nvPr/>
          </p:nvSpPr>
          <p:spPr>
            <a:xfrm>
              <a:off x="6907054" y="432387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7BF39463-344B-4E1A-87E9-BF846C54FEFE}"/>
                </a:ext>
              </a:extLst>
            </p:cNvPr>
            <p:cNvSpPr/>
            <p:nvPr/>
          </p:nvSpPr>
          <p:spPr>
            <a:xfrm>
              <a:off x="7220519" y="4384394"/>
              <a:ext cx="9525" cy="9525"/>
            </a:xfrm>
            <a:custGeom>
              <a:avLst/>
              <a:gdLst>
                <a:gd name="connsiteX0" fmla="*/ 9909 w 9525"/>
                <a:gd name="connsiteY0" fmla="*/ 9488 h 9525"/>
                <a:gd name="connsiteX1" fmla="*/ 9909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9488"/>
                  </a:moveTo>
                  <a:cubicBezTo>
                    <a:pt x="8956" y="8536"/>
                    <a:pt x="4194" y="4726"/>
                    <a:pt x="9909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FB21D21D-22A2-4BDE-B141-A67E37B56CA2}"/>
                </a:ext>
              </a:extLst>
            </p:cNvPr>
            <p:cNvSpPr/>
            <p:nvPr/>
          </p:nvSpPr>
          <p:spPr>
            <a:xfrm>
              <a:off x="6781324" y="434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xmlns="" id="{26655BEE-220D-43A7-8E4C-740F7474E857}"/>
                </a:ext>
              </a:extLst>
            </p:cNvPr>
            <p:cNvSpPr/>
            <p:nvPr/>
          </p:nvSpPr>
          <p:spPr>
            <a:xfrm>
              <a:off x="6704171" y="4281011"/>
              <a:ext cx="704850" cy="238125"/>
            </a:xfrm>
            <a:custGeom>
              <a:avLst/>
              <a:gdLst>
                <a:gd name="connsiteX0" fmla="*/ 70961 w 704850"/>
                <a:gd name="connsiteY0" fmla="*/ 96679 h 238125"/>
                <a:gd name="connsiteX1" fmla="*/ 82391 w 704850"/>
                <a:gd name="connsiteY1" fmla="*/ 67151 h 238125"/>
                <a:gd name="connsiteX2" fmla="*/ 89059 w 704850"/>
                <a:gd name="connsiteY2" fmla="*/ 62389 h 238125"/>
                <a:gd name="connsiteX3" fmla="*/ 86201 w 704850"/>
                <a:gd name="connsiteY3" fmla="*/ 69056 h 238125"/>
                <a:gd name="connsiteX4" fmla="*/ 90011 w 704850"/>
                <a:gd name="connsiteY4" fmla="*/ 72866 h 238125"/>
                <a:gd name="connsiteX5" fmla="*/ 151924 w 704850"/>
                <a:gd name="connsiteY5" fmla="*/ 30004 h 238125"/>
                <a:gd name="connsiteX6" fmla="*/ 257651 w 704850"/>
                <a:gd name="connsiteY6" fmla="*/ 58579 h 238125"/>
                <a:gd name="connsiteX7" fmla="*/ 259556 w 704850"/>
                <a:gd name="connsiteY7" fmla="*/ 58579 h 238125"/>
                <a:gd name="connsiteX8" fmla="*/ 587216 w 704850"/>
                <a:gd name="connsiteY8" fmla="*/ 111919 h 238125"/>
                <a:gd name="connsiteX9" fmla="*/ 578644 w 704850"/>
                <a:gd name="connsiteY9" fmla="*/ 116681 h 238125"/>
                <a:gd name="connsiteX10" fmla="*/ 616744 w 704850"/>
                <a:gd name="connsiteY10" fmla="*/ 116681 h 238125"/>
                <a:gd name="connsiteX11" fmla="*/ 624364 w 704850"/>
                <a:gd name="connsiteY11" fmla="*/ 108109 h 238125"/>
                <a:gd name="connsiteX12" fmla="*/ 692944 w 704850"/>
                <a:gd name="connsiteY12" fmla="*/ 115729 h 238125"/>
                <a:gd name="connsiteX13" fmla="*/ 693896 w 704850"/>
                <a:gd name="connsiteY13" fmla="*/ 120491 h 238125"/>
                <a:gd name="connsiteX14" fmla="*/ 521494 w 704850"/>
                <a:gd name="connsiteY14" fmla="*/ 233839 h 238125"/>
                <a:gd name="connsiteX15" fmla="*/ 574834 w 704850"/>
                <a:gd name="connsiteY15" fmla="*/ 211931 h 238125"/>
                <a:gd name="connsiteX16" fmla="*/ 573881 w 704850"/>
                <a:gd name="connsiteY16" fmla="*/ 214789 h 238125"/>
                <a:gd name="connsiteX17" fmla="*/ 554831 w 704850"/>
                <a:gd name="connsiteY17" fmla="*/ 213836 h 238125"/>
                <a:gd name="connsiteX18" fmla="*/ 558641 w 704850"/>
                <a:gd name="connsiteY18" fmla="*/ 216694 h 238125"/>
                <a:gd name="connsiteX19" fmla="*/ 635794 w 704850"/>
                <a:gd name="connsiteY19" fmla="*/ 165259 h 238125"/>
                <a:gd name="connsiteX20" fmla="*/ 658654 w 704850"/>
                <a:gd name="connsiteY20" fmla="*/ 159544 h 238125"/>
                <a:gd name="connsiteX21" fmla="*/ 703421 w 704850"/>
                <a:gd name="connsiteY21" fmla="*/ 104299 h 238125"/>
                <a:gd name="connsiteX22" fmla="*/ 677704 w 704850"/>
                <a:gd name="connsiteY22" fmla="*/ 107156 h 238125"/>
                <a:gd name="connsiteX23" fmla="*/ 678656 w 704850"/>
                <a:gd name="connsiteY23" fmla="*/ 99536 h 238125"/>
                <a:gd name="connsiteX24" fmla="*/ 632936 w 704850"/>
                <a:gd name="connsiteY24" fmla="*/ 97631 h 238125"/>
                <a:gd name="connsiteX25" fmla="*/ 594836 w 704850"/>
                <a:gd name="connsiteY25" fmla="*/ 95726 h 238125"/>
                <a:gd name="connsiteX26" fmla="*/ 603409 w 704850"/>
                <a:gd name="connsiteY26" fmla="*/ 96679 h 238125"/>
                <a:gd name="connsiteX27" fmla="*/ 431959 w 704850"/>
                <a:gd name="connsiteY27" fmla="*/ 81439 h 238125"/>
                <a:gd name="connsiteX28" fmla="*/ 436721 w 704850"/>
                <a:gd name="connsiteY28" fmla="*/ 77629 h 238125"/>
                <a:gd name="connsiteX29" fmla="*/ 247174 w 704850"/>
                <a:gd name="connsiteY29" fmla="*/ 34766 h 238125"/>
                <a:gd name="connsiteX30" fmla="*/ 127159 w 704850"/>
                <a:gd name="connsiteY30" fmla="*/ 15716 h 238125"/>
                <a:gd name="connsiteX31" fmla="*/ 132874 w 704850"/>
                <a:gd name="connsiteY31" fmla="*/ 7144 h 238125"/>
                <a:gd name="connsiteX32" fmla="*/ 113824 w 704850"/>
                <a:gd name="connsiteY32" fmla="*/ 25241 h 238125"/>
                <a:gd name="connsiteX33" fmla="*/ 119539 w 704850"/>
                <a:gd name="connsiteY33" fmla="*/ 20479 h 238125"/>
                <a:gd name="connsiteX34" fmla="*/ 93821 w 704850"/>
                <a:gd name="connsiteY34" fmla="*/ 41434 h 238125"/>
                <a:gd name="connsiteX35" fmla="*/ 7144 w 704850"/>
                <a:gd name="connsiteY35" fmla="*/ 149066 h 238125"/>
                <a:gd name="connsiteX36" fmla="*/ 23336 w 704850"/>
                <a:gd name="connsiteY36" fmla="*/ 154781 h 238125"/>
                <a:gd name="connsiteX37" fmla="*/ 24289 w 704850"/>
                <a:gd name="connsiteY37" fmla="*/ 152876 h 238125"/>
                <a:gd name="connsiteX38" fmla="*/ 70961 w 704850"/>
                <a:gd name="connsiteY38" fmla="*/ 96679 h 238125"/>
                <a:gd name="connsiteX39" fmla="*/ 130016 w 704850"/>
                <a:gd name="connsiteY39" fmla="*/ 31909 h 238125"/>
                <a:gd name="connsiteX40" fmla="*/ 130016 w 704850"/>
                <a:gd name="connsiteY40" fmla="*/ 31909 h 238125"/>
                <a:gd name="connsiteX41" fmla="*/ 135731 w 704850"/>
                <a:gd name="connsiteY41" fmla="*/ 29051 h 238125"/>
                <a:gd name="connsiteX42" fmla="*/ 135731 w 704850"/>
                <a:gd name="connsiteY42" fmla="*/ 29051 h 238125"/>
                <a:gd name="connsiteX43" fmla="*/ 111919 w 704850"/>
                <a:gd name="connsiteY43" fmla="*/ 20479 h 238125"/>
                <a:gd name="connsiteX44" fmla="*/ 111919 w 704850"/>
                <a:gd name="connsiteY44" fmla="*/ 20479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4850" h="238125">
                  <a:moveTo>
                    <a:pt x="70961" y="96679"/>
                  </a:moveTo>
                  <a:cubicBezTo>
                    <a:pt x="70961" y="96679"/>
                    <a:pt x="86201" y="69056"/>
                    <a:pt x="82391" y="67151"/>
                  </a:cubicBezTo>
                  <a:cubicBezTo>
                    <a:pt x="76676" y="71914"/>
                    <a:pt x="88106" y="63341"/>
                    <a:pt x="89059" y="62389"/>
                  </a:cubicBezTo>
                  <a:cubicBezTo>
                    <a:pt x="92869" y="65246"/>
                    <a:pt x="86201" y="70009"/>
                    <a:pt x="86201" y="69056"/>
                  </a:cubicBezTo>
                  <a:cubicBezTo>
                    <a:pt x="88106" y="70009"/>
                    <a:pt x="89059" y="70961"/>
                    <a:pt x="90011" y="72866"/>
                  </a:cubicBezTo>
                  <a:cubicBezTo>
                    <a:pt x="101441" y="65246"/>
                    <a:pt x="125254" y="-2381"/>
                    <a:pt x="151924" y="30004"/>
                  </a:cubicBezTo>
                  <a:cubicBezTo>
                    <a:pt x="203359" y="48101"/>
                    <a:pt x="214789" y="55721"/>
                    <a:pt x="257651" y="58579"/>
                  </a:cubicBezTo>
                  <a:cubicBezTo>
                    <a:pt x="257651" y="63341"/>
                    <a:pt x="257651" y="63341"/>
                    <a:pt x="259556" y="58579"/>
                  </a:cubicBezTo>
                  <a:cubicBezTo>
                    <a:pt x="345281" y="91916"/>
                    <a:pt x="476726" y="117634"/>
                    <a:pt x="587216" y="111919"/>
                  </a:cubicBezTo>
                  <a:cubicBezTo>
                    <a:pt x="584359" y="112871"/>
                    <a:pt x="581501" y="114776"/>
                    <a:pt x="578644" y="116681"/>
                  </a:cubicBezTo>
                  <a:cubicBezTo>
                    <a:pt x="579596" y="116681"/>
                    <a:pt x="622459" y="114776"/>
                    <a:pt x="616744" y="116681"/>
                  </a:cubicBezTo>
                  <a:cubicBezTo>
                    <a:pt x="619601" y="116681"/>
                    <a:pt x="623411" y="112871"/>
                    <a:pt x="624364" y="108109"/>
                  </a:cubicBezTo>
                  <a:cubicBezTo>
                    <a:pt x="619601" y="117634"/>
                    <a:pt x="691991" y="115729"/>
                    <a:pt x="692944" y="115729"/>
                  </a:cubicBezTo>
                  <a:cubicBezTo>
                    <a:pt x="683419" y="117634"/>
                    <a:pt x="694849" y="118586"/>
                    <a:pt x="693896" y="120491"/>
                  </a:cubicBezTo>
                  <a:cubicBezTo>
                    <a:pt x="685324" y="115729"/>
                    <a:pt x="547211" y="217646"/>
                    <a:pt x="521494" y="233839"/>
                  </a:cubicBezTo>
                  <a:cubicBezTo>
                    <a:pt x="541496" y="226219"/>
                    <a:pt x="574834" y="214789"/>
                    <a:pt x="574834" y="211931"/>
                  </a:cubicBezTo>
                  <a:cubicBezTo>
                    <a:pt x="571976" y="210979"/>
                    <a:pt x="571976" y="211931"/>
                    <a:pt x="573881" y="214789"/>
                  </a:cubicBezTo>
                  <a:cubicBezTo>
                    <a:pt x="572929" y="215741"/>
                    <a:pt x="553879" y="214789"/>
                    <a:pt x="554831" y="213836"/>
                  </a:cubicBezTo>
                  <a:cubicBezTo>
                    <a:pt x="552926" y="214789"/>
                    <a:pt x="557689" y="217646"/>
                    <a:pt x="558641" y="216694"/>
                  </a:cubicBezTo>
                  <a:cubicBezTo>
                    <a:pt x="579596" y="203359"/>
                    <a:pt x="617696" y="187166"/>
                    <a:pt x="635794" y="165259"/>
                  </a:cubicBezTo>
                  <a:cubicBezTo>
                    <a:pt x="644366" y="176689"/>
                    <a:pt x="644366" y="167164"/>
                    <a:pt x="658654" y="159544"/>
                  </a:cubicBezTo>
                  <a:cubicBezTo>
                    <a:pt x="700564" y="141446"/>
                    <a:pt x="705326" y="140494"/>
                    <a:pt x="703421" y="104299"/>
                  </a:cubicBezTo>
                  <a:cubicBezTo>
                    <a:pt x="699611" y="104299"/>
                    <a:pt x="690086" y="104299"/>
                    <a:pt x="677704" y="107156"/>
                  </a:cubicBezTo>
                  <a:cubicBezTo>
                    <a:pt x="666274" y="105251"/>
                    <a:pt x="679609" y="100489"/>
                    <a:pt x="678656" y="99536"/>
                  </a:cubicBezTo>
                  <a:cubicBezTo>
                    <a:pt x="669131" y="98584"/>
                    <a:pt x="631984" y="93821"/>
                    <a:pt x="632936" y="97631"/>
                  </a:cubicBezTo>
                  <a:cubicBezTo>
                    <a:pt x="637699" y="98584"/>
                    <a:pt x="601504" y="90964"/>
                    <a:pt x="594836" y="95726"/>
                  </a:cubicBezTo>
                  <a:cubicBezTo>
                    <a:pt x="611029" y="102394"/>
                    <a:pt x="589121" y="90964"/>
                    <a:pt x="603409" y="96679"/>
                  </a:cubicBezTo>
                  <a:cubicBezTo>
                    <a:pt x="581501" y="113824"/>
                    <a:pt x="461486" y="80486"/>
                    <a:pt x="431959" y="81439"/>
                  </a:cubicBezTo>
                  <a:cubicBezTo>
                    <a:pt x="444341" y="69056"/>
                    <a:pt x="438626" y="79534"/>
                    <a:pt x="436721" y="77629"/>
                  </a:cubicBezTo>
                  <a:cubicBezTo>
                    <a:pt x="419576" y="92869"/>
                    <a:pt x="281464" y="42386"/>
                    <a:pt x="247174" y="34766"/>
                  </a:cubicBezTo>
                  <a:cubicBezTo>
                    <a:pt x="193834" y="23336"/>
                    <a:pt x="173831" y="25241"/>
                    <a:pt x="127159" y="15716"/>
                  </a:cubicBezTo>
                  <a:cubicBezTo>
                    <a:pt x="135731" y="15716"/>
                    <a:pt x="137636" y="12859"/>
                    <a:pt x="132874" y="7144"/>
                  </a:cubicBezTo>
                  <a:cubicBezTo>
                    <a:pt x="130969" y="9049"/>
                    <a:pt x="109061" y="25241"/>
                    <a:pt x="113824" y="25241"/>
                  </a:cubicBezTo>
                  <a:cubicBezTo>
                    <a:pt x="112871" y="25241"/>
                    <a:pt x="122396" y="18574"/>
                    <a:pt x="119539" y="20479"/>
                  </a:cubicBezTo>
                  <a:cubicBezTo>
                    <a:pt x="116681" y="30004"/>
                    <a:pt x="92869" y="38576"/>
                    <a:pt x="93821" y="41434"/>
                  </a:cubicBezTo>
                  <a:cubicBezTo>
                    <a:pt x="87154" y="55721"/>
                    <a:pt x="13811" y="148114"/>
                    <a:pt x="7144" y="149066"/>
                  </a:cubicBezTo>
                  <a:cubicBezTo>
                    <a:pt x="10001" y="145256"/>
                    <a:pt x="15716" y="158591"/>
                    <a:pt x="23336" y="154781"/>
                  </a:cubicBezTo>
                  <a:cubicBezTo>
                    <a:pt x="28099" y="144304"/>
                    <a:pt x="22384" y="152876"/>
                    <a:pt x="24289" y="152876"/>
                  </a:cubicBezTo>
                  <a:cubicBezTo>
                    <a:pt x="30956" y="151924"/>
                    <a:pt x="60484" y="99536"/>
                    <a:pt x="70961" y="96679"/>
                  </a:cubicBezTo>
                  <a:close/>
                  <a:moveTo>
                    <a:pt x="130016" y="31909"/>
                  </a:moveTo>
                  <a:cubicBezTo>
                    <a:pt x="129064" y="32861"/>
                    <a:pt x="126206" y="34766"/>
                    <a:pt x="130016" y="31909"/>
                  </a:cubicBezTo>
                  <a:close/>
                  <a:moveTo>
                    <a:pt x="135731" y="29051"/>
                  </a:moveTo>
                  <a:cubicBezTo>
                    <a:pt x="131921" y="30004"/>
                    <a:pt x="131921" y="28099"/>
                    <a:pt x="135731" y="29051"/>
                  </a:cubicBezTo>
                  <a:close/>
                  <a:moveTo>
                    <a:pt x="111919" y="20479"/>
                  </a:moveTo>
                  <a:cubicBezTo>
                    <a:pt x="115729" y="15716"/>
                    <a:pt x="111919" y="25241"/>
                    <a:pt x="111919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F3682398-08D5-4CCD-9557-69AFBC0CBDFF}"/>
                </a:ext>
              </a:extLst>
            </p:cNvPr>
            <p:cNvSpPr/>
            <p:nvPr/>
          </p:nvSpPr>
          <p:spPr>
            <a:xfrm>
              <a:off x="6808946" y="42981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9574FC4C-A85B-4151-923B-D78B4D12E0F0}"/>
                </a:ext>
              </a:extLst>
            </p:cNvPr>
            <p:cNvSpPr/>
            <p:nvPr/>
          </p:nvSpPr>
          <p:spPr>
            <a:xfrm>
              <a:off x="7354305" y="443341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xmlns="" id="{86F5D6AE-DA04-4BCB-8558-23C6127FD0A5}"/>
                </a:ext>
              </a:extLst>
            </p:cNvPr>
            <p:cNvSpPr/>
            <p:nvPr/>
          </p:nvSpPr>
          <p:spPr>
            <a:xfrm>
              <a:off x="6899434" y="432315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36100526-4492-40AE-897D-C99E40353AA2}"/>
                </a:ext>
              </a:extLst>
            </p:cNvPr>
            <p:cNvSpPr/>
            <p:nvPr/>
          </p:nvSpPr>
          <p:spPr>
            <a:xfrm>
              <a:off x="7313348" y="4446031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E61EF1FA-08C2-49E4-83CF-81615FA000D0}"/>
                </a:ext>
              </a:extLst>
            </p:cNvPr>
            <p:cNvSpPr/>
            <p:nvPr/>
          </p:nvSpPr>
          <p:spPr>
            <a:xfrm>
              <a:off x="7294721" y="44553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9049" y="7144"/>
                    <a:pt x="10001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xmlns="" id="{74923BF8-0FFC-47DD-9C5E-F6768AE50EC2}"/>
                </a:ext>
              </a:extLst>
            </p:cNvPr>
            <p:cNvSpPr/>
            <p:nvPr/>
          </p:nvSpPr>
          <p:spPr>
            <a:xfrm>
              <a:off x="7285196" y="446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xmlns="" id="{BA04FB7A-FB6A-46C4-A9D5-A74B07220D83}"/>
                </a:ext>
              </a:extLst>
            </p:cNvPr>
            <p:cNvSpPr/>
            <p:nvPr/>
          </p:nvSpPr>
          <p:spPr>
            <a:xfrm>
              <a:off x="7312671" y="439054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7291" y="7144"/>
                    <a:pt x="8244" y="7144"/>
                  </a:cubicBez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xmlns="" id="{0E9DC0D6-D992-4F3D-842D-EB81DB0E249D}"/>
                </a:ext>
              </a:extLst>
            </p:cNvPr>
            <p:cNvSpPr/>
            <p:nvPr/>
          </p:nvSpPr>
          <p:spPr>
            <a:xfrm>
              <a:off x="7375684" y="438769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xmlns="" id="{D03D197B-9F46-4F14-93AC-8E95C2660DE4}"/>
                </a:ext>
              </a:extLst>
            </p:cNvPr>
            <p:cNvSpPr/>
            <p:nvPr/>
          </p:nvSpPr>
          <p:spPr>
            <a:xfrm>
              <a:off x="7239053" y="43876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xmlns="" id="{683E38CD-1403-46D8-BDFC-7810B339644A}"/>
                </a:ext>
              </a:extLst>
            </p:cNvPr>
            <p:cNvSpPr/>
            <p:nvPr/>
          </p:nvSpPr>
          <p:spPr>
            <a:xfrm>
              <a:off x="7373779" y="4388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96BC54B1-BBB5-4203-B4E1-EEF9E8760662}"/>
                </a:ext>
              </a:extLst>
            </p:cNvPr>
            <p:cNvSpPr/>
            <p:nvPr/>
          </p:nvSpPr>
          <p:spPr>
            <a:xfrm>
              <a:off x="7270909" y="449175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B6F290E3-FF0F-428D-9FFC-23C1F63188BE}"/>
                </a:ext>
              </a:extLst>
            </p:cNvPr>
            <p:cNvSpPr/>
            <p:nvPr/>
          </p:nvSpPr>
          <p:spPr>
            <a:xfrm>
              <a:off x="7271861" y="44910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E546109B-76DE-4B7B-89AC-6FACE7615626}"/>
                </a:ext>
              </a:extLst>
            </p:cNvPr>
            <p:cNvSpPr/>
            <p:nvPr/>
          </p:nvSpPr>
          <p:spPr>
            <a:xfrm>
              <a:off x="7272814" y="44896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xmlns="" id="{43527C90-B486-41D7-BEE2-0F0867217A63}"/>
                </a:ext>
              </a:extLst>
            </p:cNvPr>
            <p:cNvSpPr/>
            <p:nvPr/>
          </p:nvSpPr>
          <p:spPr>
            <a:xfrm>
              <a:off x="7249001" y="4481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4D23EA32-3957-4ED1-B67B-F64525DC87A3}"/>
                </a:ext>
              </a:extLst>
            </p:cNvPr>
            <p:cNvSpPr/>
            <p:nvPr/>
          </p:nvSpPr>
          <p:spPr>
            <a:xfrm>
              <a:off x="7247837" y="4479021"/>
              <a:ext cx="19050" cy="9525"/>
            </a:xfrm>
            <a:custGeom>
              <a:avLst/>
              <a:gdLst>
                <a:gd name="connsiteX0" fmla="*/ 13070 w 19050"/>
                <a:gd name="connsiteY0" fmla="*/ 7253 h 9525"/>
                <a:gd name="connsiteX1" fmla="*/ 13070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253"/>
                  </a:moveTo>
                  <a:cubicBezTo>
                    <a:pt x="-265" y="12016"/>
                    <a:pt x="13070" y="6301"/>
                    <a:pt x="1307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7A079FE4-BA34-49E6-A1DE-C359E435CA3B}"/>
                </a:ext>
              </a:extLst>
            </p:cNvPr>
            <p:cNvSpPr/>
            <p:nvPr/>
          </p:nvSpPr>
          <p:spPr>
            <a:xfrm>
              <a:off x="7276434" y="4478178"/>
              <a:ext cx="9525" cy="9525"/>
            </a:xfrm>
            <a:custGeom>
              <a:avLst/>
              <a:gdLst>
                <a:gd name="connsiteX0" fmla="*/ 11143 w 9525"/>
                <a:gd name="connsiteY0" fmla="*/ 7144 h 9525"/>
                <a:gd name="connsiteX1" fmla="*/ 111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43" y="7144"/>
                  </a:moveTo>
                  <a:cubicBezTo>
                    <a:pt x="4476" y="13811"/>
                    <a:pt x="7333" y="8096"/>
                    <a:pt x="111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986815B9-D2C8-4A40-95CD-DBB5CA8EC490}"/>
                </a:ext>
              </a:extLst>
            </p:cNvPr>
            <p:cNvSpPr/>
            <p:nvPr/>
          </p:nvSpPr>
          <p:spPr>
            <a:xfrm>
              <a:off x="7293114" y="4472090"/>
              <a:ext cx="9525" cy="9525"/>
            </a:xfrm>
            <a:custGeom>
              <a:avLst/>
              <a:gdLst>
                <a:gd name="connsiteX0" fmla="*/ 7799 w 9525"/>
                <a:gd name="connsiteY0" fmla="*/ 7517 h 9525"/>
                <a:gd name="connsiteX1" fmla="*/ 8751 w 9525"/>
                <a:gd name="connsiteY1" fmla="*/ 9422 h 9525"/>
                <a:gd name="connsiteX2" fmla="*/ 7799 w 9525"/>
                <a:gd name="connsiteY2" fmla="*/ 751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7517"/>
                  </a:moveTo>
                  <a:cubicBezTo>
                    <a:pt x="5894" y="9422"/>
                    <a:pt x="8751" y="8470"/>
                    <a:pt x="8751" y="9422"/>
                  </a:cubicBezTo>
                  <a:cubicBezTo>
                    <a:pt x="9704" y="7517"/>
                    <a:pt x="9704" y="6565"/>
                    <a:pt x="7799" y="7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33265B48-3999-4F7E-AE71-646114EB6D31}"/>
                </a:ext>
              </a:extLst>
            </p:cNvPr>
            <p:cNvSpPr/>
            <p:nvPr/>
          </p:nvSpPr>
          <p:spPr>
            <a:xfrm>
              <a:off x="7384256" y="441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10001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xmlns="" id="{D13C37AD-1408-4077-B37B-6E1140D5924B}"/>
                </a:ext>
              </a:extLst>
            </p:cNvPr>
            <p:cNvSpPr/>
            <p:nvPr/>
          </p:nvSpPr>
          <p:spPr>
            <a:xfrm>
              <a:off x="7383516" y="4400073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5027" y="10001"/>
                    <a:pt x="8837" y="7144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xmlns="" id="{674A5EE2-2051-48F9-BD2A-61D2A0690C82}"/>
                </a:ext>
              </a:extLst>
            </p:cNvPr>
            <p:cNvSpPr/>
            <p:nvPr/>
          </p:nvSpPr>
          <p:spPr>
            <a:xfrm>
              <a:off x="7402528" y="4380245"/>
              <a:ext cx="9525" cy="9525"/>
            </a:xfrm>
            <a:custGeom>
              <a:avLst/>
              <a:gdLst>
                <a:gd name="connsiteX0" fmla="*/ 9827 w 9525"/>
                <a:gd name="connsiteY0" fmla="*/ 9827 h 9525"/>
                <a:gd name="connsiteX1" fmla="*/ 9827 w 9525"/>
                <a:gd name="connsiteY1" fmla="*/ 98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827" y="9827"/>
                  </a:moveTo>
                  <a:cubicBezTo>
                    <a:pt x="13637" y="13637"/>
                    <a:pt x="2207" y="2207"/>
                    <a:pt x="9827" y="98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xmlns="" id="{2144442C-32BD-4DC7-8C1A-402B9A9ED310}"/>
                </a:ext>
              </a:extLst>
            </p:cNvPr>
            <p:cNvSpPr/>
            <p:nvPr/>
          </p:nvSpPr>
          <p:spPr>
            <a:xfrm>
              <a:off x="7222331" y="4360868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8096" y="10154"/>
                    <a:pt x="9049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xmlns="" id="{9E5D4AA5-5277-4800-BF31-1378D1351FCA}"/>
                </a:ext>
              </a:extLst>
            </p:cNvPr>
            <p:cNvSpPr/>
            <p:nvPr/>
          </p:nvSpPr>
          <p:spPr>
            <a:xfrm>
              <a:off x="7143274" y="4352075"/>
              <a:ext cx="9525" cy="9525"/>
            </a:xfrm>
            <a:custGeom>
              <a:avLst/>
              <a:gdLst>
                <a:gd name="connsiteX0" fmla="*/ 10954 w 9525"/>
                <a:gd name="connsiteY0" fmla="*/ 9422 h 9525"/>
                <a:gd name="connsiteX1" fmla="*/ 7144 w 9525"/>
                <a:gd name="connsiteY1" fmla="*/ 7517 h 9525"/>
                <a:gd name="connsiteX2" fmla="*/ 1095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422"/>
                  </a:moveTo>
                  <a:cubicBezTo>
                    <a:pt x="10001" y="7517"/>
                    <a:pt x="8096" y="6565"/>
                    <a:pt x="7144" y="7517"/>
                  </a:cubicBezTo>
                  <a:cubicBezTo>
                    <a:pt x="8096" y="8470"/>
                    <a:pt x="10001" y="9422"/>
                    <a:pt x="1095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xmlns="" id="{47555B10-037C-4199-9C8B-1827BB4F270C}"/>
                </a:ext>
              </a:extLst>
            </p:cNvPr>
            <p:cNvSpPr/>
            <p:nvPr/>
          </p:nvSpPr>
          <p:spPr>
            <a:xfrm>
              <a:off x="6925903" y="4302788"/>
              <a:ext cx="9525" cy="9525"/>
            </a:xfrm>
            <a:custGeom>
              <a:avLst/>
              <a:gdLst>
                <a:gd name="connsiteX0" fmla="*/ 7344 w 9525"/>
                <a:gd name="connsiteY0" fmla="*/ 8227 h 9525"/>
                <a:gd name="connsiteX1" fmla="*/ 73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227"/>
                  </a:moveTo>
                  <a:cubicBezTo>
                    <a:pt x="9249" y="5369"/>
                    <a:pt x="6392" y="9179"/>
                    <a:pt x="73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E4896247-7E49-409B-85C3-313EBC14F872}"/>
                </a:ext>
              </a:extLst>
            </p:cNvPr>
            <p:cNvSpPr/>
            <p:nvPr/>
          </p:nvSpPr>
          <p:spPr>
            <a:xfrm>
              <a:off x="7186136" y="5135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8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xmlns="" id="{32F0FD56-443A-4D0F-8D44-6D289CE5F1BA}"/>
                </a:ext>
              </a:extLst>
            </p:cNvPr>
            <p:cNvSpPr/>
            <p:nvPr/>
          </p:nvSpPr>
          <p:spPr>
            <a:xfrm>
              <a:off x="7195767" y="5134652"/>
              <a:ext cx="9525" cy="9525"/>
            </a:xfrm>
            <a:custGeom>
              <a:avLst/>
              <a:gdLst>
                <a:gd name="connsiteX0" fmla="*/ 7990 w 9525"/>
                <a:gd name="connsiteY0" fmla="*/ 10752 h 9525"/>
                <a:gd name="connsiteX1" fmla="*/ 799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10752"/>
                  </a:moveTo>
                  <a:cubicBezTo>
                    <a:pt x="7990" y="9799"/>
                    <a:pt x="6086" y="3132"/>
                    <a:pt x="799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xmlns="" id="{96CC57AA-07E0-4DB8-AAEC-C4B719A26516}"/>
                </a:ext>
              </a:extLst>
            </p:cNvPr>
            <p:cNvSpPr/>
            <p:nvPr/>
          </p:nvSpPr>
          <p:spPr>
            <a:xfrm>
              <a:off x="7314301" y="509444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xmlns="" id="{517C011B-5B83-41C2-8E30-612326833CC8}"/>
                </a:ext>
              </a:extLst>
            </p:cNvPr>
            <p:cNvSpPr/>
            <p:nvPr/>
          </p:nvSpPr>
          <p:spPr>
            <a:xfrm>
              <a:off x="7386161" y="50639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8096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xmlns="" id="{6379C2F3-E6E1-4CEC-8AB2-30E828074629}"/>
                </a:ext>
              </a:extLst>
            </p:cNvPr>
            <p:cNvSpPr/>
            <p:nvPr/>
          </p:nvSpPr>
          <p:spPr>
            <a:xfrm>
              <a:off x="7403306" y="506015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xmlns="" id="{27251147-57D6-4F60-B99D-1DA773D9DF6A}"/>
                </a:ext>
              </a:extLst>
            </p:cNvPr>
            <p:cNvSpPr/>
            <p:nvPr/>
          </p:nvSpPr>
          <p:spPr>
            <a:xfrm>
              <a:off x="7314724" y="509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9049" y="7567"/>
                  </a:lnTo>
                  <a:cubicBezTo>
                    <a:pt x="9049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xmlns="" id="{1E3BA5F2-3BC0-4AF5-A44D-CD814A34E346}"/>
                </a:ext>
              </a:extLst>
            </p:cNvPr>
            <p:cNvSpPr/>
            <p:nvPr/>
          </p:nvSpPr>
          <p:spPr>
            <a:xfrm>
              <a:off x="7208573" y="5123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xmlns="" id="{588B898B-B74A-4214-9FDC-D10EB832FA7D}"/>
                </a:ext>
              </a:extLst>
            </p:cNvPr>
            <p:cNvSpPr/>
            <p:nvPr/>
          </p:nvSpPr>
          <p:spPr>
            <a:xfrm>
              <a:off x="7283397" y="5110638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10001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xmlns="" id="{CD9D0519-ECD7-4EE8-BBBE-7A7201FF2B4F}"/>
                </a:ext>
              </a:extLst>
            </p:cNvPr>
            <p:cNvSpPr/>
            <p:nvPr/>
          </p:nvSpPr>
          <p:spPr>
            <a:xfrm>
              <a:off x="7258472" y="5117929"/>
              <a:ext cx="9525" cy="9525"/>
            </a:xfrm>
            <a:custGeom>
              <a:avLst/>
              <a:gdLst>
                <a:gd name="connsiteX0" fmla="*/ 8151 w 9525"/>
                <a:gd name="connsiteY0" fmla="*/ 10330 h 9525"/>
                <a:gd name="connsiteX1" fmla="*/ 8151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151" y="10330"/>
                  </a:moveTo>
                  <a:cubicBezTo>
                    <a:pt x="12913" y="9378"/>
                    <a:pt x="4341" y="3663"/>
                    <a:pt x="8151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xmlns="" id="{3F0708BB-DBE2-406A-A206-AD8D4A61942D}"/>
                </a:ext>
              </a:extLst>
            </p:cNvPr>
            <p:cNvSpPr/>
            <p:nvPr/>
          </p:nvSpPr>
          <p:spPr>
            <a:xfrm>
              <a:off x="7219051" y="513254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xmlns="" id="{122561DE-A2E8-4123-BD5C-25BAA86EB6A2}"/>
                </a:ext>
              </a:extLst>
            </p:cNvPr>
            <p:cNvSpPr/>
            <p:nvPr/>
          </p:nvSpPr>
          <p:spPr>
            <a:xfrm>
              <a:off x="7301389" y="51039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F4D4CE5D-3680-4B6D-8BC6-6D34DDBA8969}"/>
                </a:ext>
              </a:extLst>
            </p:cNvPr>
            <p:cNvSpPr/>
            <p:nvPr/>
          </p:nvSpPr>
          <p:spPr>
            <a:xfrm>
              <a:off x="7387114" y="44276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8E389269-EC18-4FDB-977E-BC22DB8977C5}"/>
                </a:ext>
              </a:extLst>
            </p:cNvPr>
            <p:cNvSpPr/>
            <p:nvPr/>
          </p:nvSpPr>
          <p:spPr>
            <a:xfrm>
              <a:off x="7396639" y="4396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xmlns="" id="{33CE32F5-E90C-41D5-B913-AE107E8CDA0E}"/>
                </a:ext>
              </a:extLst>
            </p:cNvPr>
            <p:cNvSpPr/>
            <p:nvPr/>
          </p:nvSpPr>
          <p:spPr>
            <a:xfrm>
              <a:off x="7414736" y="50306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xmlns="" id="{0CA7BB92-1969-4B42-94D6-E71DC8469DA9}"/>
                </a:ext>
              </a:extLst>
            </p:cNvPr>
            <p:cNvSpPr/>
            <p:nvPr/>
          </p:nvSpPr>
          <p:spPr>
            <a:xfrm>
              <a:off x="7424261" y="4807486"/>
              <a:ext cx="19050" cy="9525"/>
            </a:xfrm>
            <a:custGeom>
              <a:avLst/>
              <a:gdLst>
                <a:gd name="connsiteX0" fmla="*/ 12859 w 19050"/>
                <a:gd name="connsiteY0" fmla="*/ 8354 h 9525"/>
                <a:gd name="connsiteX1" fmla="*/ 7144 w 19050"/>
                <a:gd name="connsiteY1" fmla="*/ 8354 h 9525"/>
                <a:gd name="connsiteX2" fmla="*/ 12859 w 19050"/>
                <a:gd name="connsiteY2" fmla="*/ 83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354"/>
                  </a:moveTo>
                  <a:cubicBezTo>
                    <a:pt x="10001" y="11211"/>
                    <a:pt x="10001" y="4544"/>
                    <a:pt x="7144" y="8354"/>
                  </a:cubicBezTo>
                  <a:cubicBezTo>
                    <a:pt x="8096" y="8354"/>
                    <a:pt x="11906" y="12163"/>
                    <a:pt x="12859" y="83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xmlns="" id="{3F06DBA1-63C6-468B-80E6-88CF5D503B30}"/>
                </a:ext>
              </a:extLst>
            </p:cNvPr>
            <p:cNvSpPr/>
            <p:nvPr/>
          </p:nvSpPr>
          <p:spPr>
            <a:xfrm>
              <a:off x="7209949" y="5123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E32D0094-365E-48C0-8111-4CB5D055C454}"/>
                </a:ext>
              </a:extLst>
            </p:cNvPr>
            <p:cNvSpPr/>
            <p:nvPr/>
          </p:nvSpPr>
          <p:spPr>
            <a:xfrm>
              <a:off x="7423838" y="48086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812F1F0D-2A64-4B2F-95E7-EE6FF1282623}"/>
                </a:ext>
              </a:extLst>
            </p:cNvPr>
            <p:cNvSpPr/>
            <p:nvPr/>
          </p:nvSpPr>
          <p:spPr>
            <a:xfrm>
              <a:off x="7428071" y="497633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C1854114-7617-4815-B04F-5DCB981BAEE0}"/>
                </a:ext>
              </a:extLst>
            </p:cNvPr>
            <p:cNvSpPr/>
            <p:nvPr/>
          </p:nvSpPr>
          <p:spPr>
            <a:xfrm>
              <a:off x="7408069" y="501634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F5720A79-59E0-4D7C-9A6B-6621561036AD}"/>
                </a:ext>
              </a:extLst>
            </p:cNvPr>
            <p:cNvSpPr/>
            <p:nvPr/>
          </p:nvSpPr>
          <p:spPr>
            <a:xfrm>
              <a:off x="7424750" y="4952798"/>
              <a:ext cx="9525" cy="9525"/>
            </a:xfrm>
            <a:custGeom>
              <a:avLst/>
              <a:gdLst>
                <a:gd name="connsiteX0" fmla="*/ 7608 w 9525"/>
                <a:gd name="connsiteY0" fmla="*/ 9727 h 9525"/>
                <a:gd name="connsiteX1" fmla="*/ 7608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608" y="9727"/>
                  </a:moveTo>
                  <a:cubicBezTo>
                    <a:pt x="10465" y="3059"/>
                    <a:pt x="5703" y="11632"/>
                    <a:pt x="7608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383EFB09-4F27-4888-A121-DF151D451162}"/>
                </a:ext>
              </a:extLst>
            </p:cNvPr>
            <p:cNvSpPr/>
            <p:nvPr/>
          </p:nvSpPr>
          <p:spPr>
            <a:xfrm>
              <a:off x="7424790" y="49325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E78BB566-AD59-4031-97D3-168282F21146}"/>
                </a:ext>
              </a:extLst>
            </p:cNvPr>
            <p:cNvSpPr/>
            <p:nvPr/>
          </p:nvSpPr>
          <p:spPr>
            <a:xfrm>
              <a:off x="7395686" y="4493592"/>
              <a:ext cx="9525" cy="9525"/>
            </a:xfrm>
            <a:custGeom>
              <a:avLst/>
              <a:gdLst>
                <a:gd name="connsiteX0" fmla="*/ 7144 w 9525"/>
                <a:gd name="connsiteY0" fmla="*/ 8875 h 9525"/>
                <a:gd name="connsiteX1" fmla="*/ 10001 w 9525"/>
                <a:gd name="connsiteY1" fmla="*/ 7922 h 9525"/>
                <a:gd name="connsiteX2" fmla="*/ 7144 w 9525"/>
                <a:gd name="connsiteY2" fmla="*/ 887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75"/>
                  </a:moveTo>
                  <a:cubicBezTo>
                    <a:pt x="8096" y="7922"/>
                    <a:pt x="9049" y="7922"/>
                    <a:pt x="10001" y="7922"/>
                  </a:cubicBezTo>
                  <a:cubicBezTo>
                    <a:pt x="8096" y="8875"/>
                    <a:pt x="7144" y="5065"/>
                    <a:pt x="7144" y="8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49A54710-CBF2-4B05-8A7A-DC7E9A3C5B25}"/>
                </a:ext>
              </a:extLst>
            </p:cNvPr>
            <p:cNvSpPr/>
            <p:nvPr/>
          </p:nvSpPr>
          <p:spPr>
            <a:xfrm>
              <a:off x="7209526" y="5123656"/>
              <a:ext cx="9525" cy="9525"/>
            </a:xfrm>
            <a:custGeom>
              <a:avLst/>
              <a:gdLst>
                <a:gd name="connsiteX0" fmla="*/ 7567 w 9525"/>
                <a:gd name="connsiteY0" fmla="*/ 8414 h 9525"/>
                <a:gd name="connsiteX1" fmla="*/ 7567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414"/>
                  </a:moveTo>
                  <a:cubicBezTo>
                    <a:pt x="6615" y="5556"/>
                    <a:pt x="7567" y="8414"/>
                    <a:pt x="7567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07C8FBAA-FDF1-42CC-B31B-DB8B4F8E65CB}"/>
                </a:ext>
              </a:extLst>
            </p:cNvPr>
            <p:cNvSpPr/>
            <p:nvPr/>
          </p:nvSpPr>
          <p:spPr>
            <a:xfrm>
              <a:off x="7402354" y="4949666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8096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lnTo>
                    <a:pt x="8096" y="7144"/>
                  </a:lnTo>
                  <a:cubicBezTo>
                    <a:pt x="8096" y="8096"/>
                    <a:pt x="7144" y="10001"/>
                    <a:pt x="714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2FA23414-268A-40CA-A086-D073726BA2BB}"/>
                </a:ext>
              </a:extLst>
            </p:cNvPr>
            <p:cNvSpPr/>
            <p:nvPr/>
          </p:nvSpPr>
          <p:spPr>
            <a:xfrm>
              <a:off x="7405211" y="465653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D4383AD1-7BC1-4AF7-8C51-65036C88C62F}"/>
                </a:ext>
              </a:extLst>
            </p:cNvPr>
            <p:cNvSpPr/>
            <p:nvPr/>
          </p:nvSpPr>
          <p:spPr>
            <a:xfrm>
              <a:off x="7403306" y="4937071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8096" y="9260"/>
                    <a:pt x="1095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xmlns="" id="{214CB0A6-7E02-4F06-BB73-0E36168DFEDE}"/>
                </a:ext>
              </a:extLst>
            </p:cNvPr>
            <p:cNvSpPr/>
            <p:nvPr/>
          </p:nvSpPr>
          <p:spPr>
            <a:xfrm>
              <a:off x="7398544" y="4494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xmlns="" id="{37664D23-B65D-4B77-95B1-864AA128ADED}"/>
                </a:ext>
              </a:extLst>
            </p:cNvPr>
            <p:cNvSpPr/>
            <p:nvPr/>
          </p:nvSpPr>
          <p:spPr>
            <a:xfrm>
              <a:off x="7200393" y="4396263"/>
              <a:ext cx="247650" cy="752475"/>
            </a:xfrm>
            <a:custGeom>
              <a:avLst/>
              <a:gdLst>
                <a:gd name="connsiteX0" fmla="*/ 196723 w 247650"/>
                <a:gd name="connsiteY0" fmla="*/ 82391 h 752475"/>
                <a:gd name="connsiteX1" fmla="*/ 211010 w 247650"/>
                <a:gd name="connsiteY1" fmla="*/ 107156 h 752475"/>
                <a:gd name="connsiteX2" fmla="*/ 210058 w 247650"/>
                <a:gd name="connsiteY2" fmla="*/ 114776 h 752475"/>
                <a:gd name="connsiteX3" fmla="*/ 201485 w 247650"/>
                <a:gd name="connsiteY3" fmla="*/ 110014 h 752475"/>
                <a:gd name="connsiteX4" fmla="*/ 214820 w 247650"/>
                <a:gd name="connsiteY4" fmla="*/ 213836 h 752475"/>
                <a:gd name="connsiteX5" fmla="*/ 217677 w 247650"/>
                <a:gd name="connsiteY5" fmla="*/ 310991 h 752475"/>
                <a:gd name="connsiteX6" fmla="*/ 217677 w 247650"/>
                <a:gd name="connsiteY6" fmla="*/ 311944 h 752475"/>
                <a:gd name="connsiteX7" fmla="*/ 216725 w 247650"/>
                <a:gd name="connsiteY7" fmla="*/ 605314 h 752475"/>
                <a:gd name="connsiteX8" fmla="*/ 211010 w 247650"/>
                <a:gd name="connsiteY8" fmla="*/ 597694 h 752475"/>
                <a:gd name="connsiteX9" fmla="*/ 196723 w 247650"/>
                <a:gd name="connsiteY9" fmla="*/ 631031 h 752475"/>
                <a:gd name="connsiteX10" fmla="*/ 206248 w 247650"/>
                <a:gd name="connsiteY10" fmla="*/ 636746 h 752475"/>
                <a:gd name="connsiteX11" fmla="*/ 204342 w 247650"/>
                <a:gd name="connsiteY11" fmla="*/ 656749 h 752475"/>
                <a:gd name="connsiteX12" fmla="*/ 7175 w 247650"/>
                <a:gd name="connsiteY12" fmla="*/ 745331 h 752475"/>
                <a:gd name="connsiteX13" fmla="*/ 8127 w 247650"/>
                <a:gd name="connsiteY13" fmla="*/ 742474 h 752475"/>
                <a:gd name="connsiteX14" fmla="*/ 100520 w 247650"/>
                <a:gd name="connsiteY14" fmla="*/ 707231 h 752475"/>
                <a:gd name="connsiteX15" fmla="*/ 121475 w 247650"/>
                <a:gd name="connsiteY15" fmla="*/ 705326 h 752475"/>
                <a:gd name="connsiteX16" fmla="*/ 191960 w 247650"/>
                <a:gd name="connsiteY16" fmla="*/ 671989 h 752475"/>
                <a:gd name="connsiteX17" fmla="*/ 194817 w 247650"/>
                <a:gd name="connsiteY17" fmla="*/ 678656 h 752475"/>
                <a:gd name="connsiteX18" fmla="*/ 224345 w 247650"/>
                <a:gd name="connsiteY18" fmla="*/ 666274 h 752475"/>
                <a:gd name="connsiteX19" fmla="*/ 225298 w 247650"/>
                <a:gd name="connsiteY19" fmla="*/ 654844 h 752475"/>
                <a:gd name="connsiteX20" fmla="*/ 217677 w 247650"/>
                <a:gd name="connsiteY20" fmla="*/ 641509 h 752475"/>
                <a:gd name="connsiteX21" fmla="*/ 233870 w 247650"/>
                <a:gd name="connsiteY21" fmla="*/ 609124 h 752475"/>
                <a:gd name="connsiteX22" fmla="*/ 233870 w 247650"/>
                <a:gd name="connsiteY22" fmla="*/ 616744 h 752475"/>
                <a:gd name="connsiteX23" fmla="*/ 230060 w 247650"/>
                <a:gd name="connsiteY23" fmla="*/ 464344 h 752475"/>
                <a:gd name="connsiteX24" fmla="*/ 234823 w 247650"/>
                <a:gd name="connsiteY24" fmla="*/ 468154 h 752475"/>
                <a:gd name="connsiteX25" fmla="*/ 243395 w 247650"/>
                <a:gd name="connsiteY25" fmla="*/ 412909 h 752475"/>
                <a:gd name="connsiteX26" fmla="*/ 230060 w 247650"/>
                <a:gd name="connsiteY26" fmla="*/ 171926 h 752475"/>
                <a:gd name="connsiteX27" fmla="*/ 228155 w 247650"/>
                <a:gd name="connsiteY27" fmla="*/ 150971 h 752475"/>
                <a:gd name="connsiteX28" fmla="*/ 229108 w 247650"/>
                <a:gd name="connsiteY28" fmla="*/ 156686 h 752475"/>
                <a:gd name="connsiteX29" fmla="*/ 223392 w 247650"/>
                <a:gd name="connsiteY29" fmla="*/ 150019 h 752475"/>
                <a:gd name="connsiteX30" fmla="*/ 227202 w 247650"/>
                <a:gd name="connsiteY30" fmla="*/ 128111 h 752475"/>
                <a:gd name="connsiteX31" fmla="*/ 209105 w 247650"/>
                <a:gd name="connsiteY31" fmla="*/ 7144 h 752475"/>
                <a:gd name="connsiteX32" fmla="*/ 193865 w 247650"/>
                <a:gd name="connsiteY32" fmla="*/ 12859 h 752475"/>
                <a:gd name="connsiteX33" fmla="*/ 194817 w 247650"/>
                <a:gd name="connsiteY33" fmla="*/ 14764 h 752475"/>
                <a:gd name="connsiteX34" fmla="*/ 207200 w 247650"/>
                <a:gd name="connsiteY34" fmla="*/ 70009 h 752475"/>
                <a:gd name="connsiteX35" fmla="*/ 196723 w 247650"/>
                <a:gd name="connsiteY35" fmla="*/ 82391 h 752475"/>
                <a:gd name="connsiteX36" fmla="*/ 211963 w 247650"/>
                <a:gd name="connsiteY36" fmla="*/ 161449 h 752475"/>
                <a:gd name="connsiteX37" fmla="*/ 211963 w 247650"/>
                <a:gd name="connsiteY37" fmla="*/ 161449 h 752475"/>
                <a:gd name="connsiteX38" fmla="*/ 211963 w 247650"/>
                <a:gd name="connsiteY38" fmla="*/ 168116 h 752475"/>
                <a:gd name="connsiteX39" fmla="*/ 211963 w 247650"/>
                <a:gd name="connsiteY39" fmla="*/ 168116 h 752475"/>
                <a:gd name="connsiteX40" fmla="*/ 231013 w 247650"/>
                <a:gd name="connsiteY40" fmla="*/ 151924 h 752475"/>
                <a:gd name="connsiteX41" fmla="*/ 231013 w 247650"/>
                <a:gd name="connsiteY41" fmla="*/ 15192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7650" h="752475">
                  <a:moveTo>
                    <a:pt x="196723" y="82391"/>
                  </a:moveTo>
                  <a:cubicBezTo>
                    <a:pt x="196723" y="81439"/>
                    <a:pt x="207200" y="109061"/>
                    <a:pt x="211010" y="107156"/>
                  </a:cubicBezTo>
                  <a:cubicBezTo>
                    <a:pt x="211010" y="100489"/>
                    <a:pt x="210058" y="113824"/>
                    <a:pt x="210058" y="114776"/>
                  </a:cubicBezTo>
                  <a:cubicBezTo>
                    <a:pt x="204342" y="116681"/>
                    <a:pt x="209105" y="105251"/>
                    <a:pt x="201485" y="110014"/>
                  </a:cubicBezTo>
                  <a:cubicBezTo>
                    <a:pt x="199580" y="129064"/>
                    <a:pt x="229108" y="192881"/>
                    <a:pt x="214820" y="213836"/>
                  </a:cubicBezTo>
                  <a:cubicBezTo>
                    <a:pt x="215773" y="264319"/>
                    <a:pt x="209105" y="271939"/>
                    <a:pt x="217677" y="310991"/>
                  </a:cubicBezTo>
                  <a:cubicBezTo>
                    <a:pt x="212915" y="311944"/>
                    <a:pt x="212915" y="311944"/>
                    <a:pt x="217677" y="311944"/>
                  </a:cubicBezTo>
                  <a:cubicBezTo>
                    <a:pt x="206248" y="389096"/>
                    <a:pt x="199580" y="511016"/>
                    <a:pt x="216725" y="605314"/>
                  </a:cubicBezTo>
                  <a:cubicBezTo>
                    <a:pt x="214820" y="602456"/>
                    <a:pt x="212915" y="600551"/>
                    <a:pt x="211010" y="597694"/>
                  </a:cubicBezTo>
                  <a:cubicBezTo>
                    <a:pt x="211010" y="598646"/>
                    <a:pt x="199580" y="635794"/>
                    <a:pt x="196723" y="631031"/>
                  </a:cubicBezTo>
                  <a:cubicBezTo>
                    <a:pt x="197675" y="632936"/>
                    <a:pt x="201485" y="636746"/>
                    <a:pt x="206248" y="636746"/>
                  </a:cubicBezTo>
                  <a:cubicBezTo>
                    <a:pt x="191960" y="633889"/>
                    <a:pt x="202438" y="652939"/>
                    <a:pt x="204342" y="656749"/>
                  </a:cubicBezTo>
                  <a:cubicBezTo>
                    <a:pt x="197675" y="686276"/>
                    <a:pt x="4317" y="723424"/>
                    <a:pt x="7175" y="745331"/>
                  </a:cubicBezTo>
                  <a:cubicBezTo>
                    <a:pt x="10032" y="746284"/>
                    <a:pt x="10032" y="745331"/>
                    <a:pt x="8127" y="742474"/>
                  </a:cubicBezTo>
                  <a:cubicBezTo>
                    <a:pt x="8127" y="742474"/>
                    <a:pt x="87185" y="720567"/>
                    <a:pt x="100520" y="707231"/>
                  </a:cubicBezTo>
                  <a:cubicBezTo>
                    <a:pt x="106235" y="718661"/>
                    <a:pt x="109092" y="711994"/>
                    <a:pt x="121475" y="705326"/>
                  </a:cubicBezTo>
                  <a:cubicBezTo>
                    <a:pt x="160527" y="690086"/>
                    <a:pt x="168148" y="694849"/>
                    <a:pt x="191960" y="671989"/>
                  </a:cubicBezTo>
                  <a:cubicBezTo>
                    <a:pt x="201485" y="669131"/>
                    <a:pt x="193865" y="678656"/>
                    <a:pt x="194817" y="678656"/>
                  </a:cubicBezTo>
                  <a:cubicBezTo>
                    <a:pt x="196723" y="677704"/>
                    <a:pt x="219583" y="658654"/>
                    <a:pt x="224345" y="666274"/>
                  </a:cubicBezTo>
                  <a:cubicBezTo>
                    <a:pt x="222440" y="650081"/>
                    <a:pt x="222440" y="646271"/>
                    <a:pt x="225298" y="654844"/>
                  </a:cubicBezTo>
                  <a:cubicBezTo>
                    <a:pt x="224345" y="653892"/>
                    <a:pt x="216725" y="641509"/>
                    <a:pt x="217677" y="641509"/>
                  </a:cubicBezTo>
                  <a:cubicBezTo>
                    <a:pt x="216725" y="646271"/>
                    <a:pt x="238633" y="612934"/>
                    <a:pt x="233870" y="609124"/>
                  </a:cubicBezTo>
                  <a:cubicBezTo>
                    <a:pt x="216725" y="518636"/>
                    <a:pt x="204342" y="709136"/>
                    <a:pt x="233870" y="616744"/>
                  </a:cubicBezTo>
                  <a:cubicBezTo>
                    <a:pt x="217677" y="602456"/>
                    <a:pt x="234823" y="487204"/>
                    <a:pt x="230060" y="464344"/>
                  </a:cubicBezTo>
                  <a:cubicBezTo>
                    <a:pt x="244348" y="473869"/>
                    <a:pt x="232917" y="470059"/>
                    <a:pt x="234823" y="468154"/>
                  </a:cubicBezTo>
                  <a:cubicBezTo>
                    <a:pt x="222440" y="459581"/>
                    <a:pt x="239585" y="418624"/>
                    <a:pt x="243395" y="412909"/>
                  </a:cubicBezTo>
                  <a:cubicBezTo>
                    <a:pt x="250063" y="411004"/>
                    <a:pt x="228155" y="169069"/>
                    <a:pt x="230060" y="171926"/>
                  </a:cubicBezTo>
                  <a:cubicBezTo>
                    <a:pt x="242442" y="170974"/>
                    <a:pt x="227202" y="151924"/>
                    <a:pt x="228155" y="150971"/>
                  </a:cubicBezTo>
                  <a:cubicBezTo>
                    <a:pt x="229108" y="150019"/>
                    <a:pt x="230060" y="159544"/>
                    <a:pt x="229108" y="156686"/>
                  </a:cubicBezTo>
                  <a:cubicBezTo>
                    <a:pt x="229108" y="152876"/>
                    <a:pt x="227202" y="150971"/>
                    <a:pt x="223392" y="150019"/>
                  </a:cubicBezTo>
                  <a:cubicBezTo>
                    <a:pt x="237680" y="140494"/>
                    <a:pt x="220535" y="125254"/>
                    <a:pt x="227202" y="128111"/>
                  </a:cubicBezTo>
                  <a:cubicBezTo>
                    <a:pt x="219583" y="115729"/>
                    <a:pt x="205295" y="11906"/>
                    <a:pt x="209105" y="7144"/>
                  </a:cubicBezTo>
                  <a:cubicBezTo>
                    <a:pt x="209105" y="10001"/>
                    <a:pt x="194817" y="10001"/>
                    <a:pt x="193865" y="12859"/>
                  </a:cubicBezTo>
                  <a:cubicBezTo>
                    <a:pt x="196723" y="23336"/>
                    <a:pt x="195770" y="13811"/>
                    <a:pt x="194817" y="14764"/>
                  </a:cubicBezTo>
                  <a:cubicBezTo>
                    <a:pt x="195770" y="13811"/>
                    <a:pt x="195770" y="63341"/>
                    <a:pt x="207200" y="70009"/>
                  </a:cubicBezTo>
                  <a:cubicBezTo>
                    <a:pt x="198627" y="74771"/>
                    <a:pt x="201485" y="73819"/>
                    <a:pt x="196723" y="82391"/>
                  </a:cubicBezTo>
                  <a:close/>
                  <a:moveTo>
                    <a:pt x="211963" y="161449"/>
                  </a:moveTo>
                  <a:cubicBezTo>
                    <a:pt x="211010" y="160496"/>
                    <a:pt x="211010" y="157639"/>
                    <a:pt x="211963" y="161449"/>
                  </a:cubicBezTo>
                  <a:close/>
                  <a:moveTo>
                    <a:pt x="211963" y="168116"/>
                  </a:moveTo>
                  <a:cubicBezTo>
                    <a:pt x="211963" y="163354"/>
                    <a:pt x="214820" y="164306"/>
                    <a:pt x="211963" y="168116"/>
                  </a:cubicBezTo>
                  <a:close/>
                  <a:moveTo>
                    <a:pt x="231013" y="151924"/>
                  </a:moveTo>
                  <a:cubicBezTo>
                    <a:pt x="232917" y="155734"/>
                    <a:pt x="227202" y="150019"/>
                    <a:pt x="231013" y="151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xmlns="" id="{8A44CE6C-ED29-4348-8935-86DD42D4CE7C}"/>
                </a:ext>
              </a:extLst>
            </p:cNvPr>
            <p:cNvSpPr/>
            <p:nvPr/>
          </p:nvSpPr>
          <p:spPr>
            <a:xfrm>
              <a:off x="7419605" y="4539667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xmlns="" id="{A2738A8E-ED9D-40AE-90FF-A6C163CC35BC}"/>
                </a:ext>
              </a:extLst>
            </p:cNvPr>
            <p:cNvSpPr/>
            <p:nvPr/>
          </p:nvSpPr>
          <p:spPr>
            <a:xfrm>
              <a:off x="7313348" y="50940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xmlns="" id="{3FCAF846-1B17-4AA4-8149-00170971455C}"/>
                </a:ext>
              </a:extLst>
            </p:cNvPr>
            <p:cNvSpPr/>
            <p:nvPr/>
          </p:nvSpPr>
          <p:spPr>
            <a:xfrm>
              <a:off x="7404259" y="464920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xmlns="" id="{4D188F91-5BCB-43B3-BEDB-9F2D579BB666}"/>
                </a:ext>
              </a:extLst>
            </p:cNvPr>
            <p:cNvSpPr/>
            <p:nvPr/>
          </p:nvSpPr>
          <p:spPr>
            <a:xfrm>
              <a:off x="7275671" y="509944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xmlns="" id="{F847F520-E545-424B-BCE8-B54ECCC93167}"/>
                </a:ext>
              </a:extLst>
            </p:cNvPr>
            <p:cNvSpPr/>
            <p:nvPr/>
          </p:nvSpPr>
          <p:spPr>
            <a:xfrm>
              <a:off x="7257574" y="510492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9049" y="7144"/>
                    <a:pt x="10001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xmlns="" id="{4F5DB630-FDFD-46CE-8ED2-CDDABE9C55A0}"/>
                </a:ext>
              </a:extLst>
            </p:cNvPr>
            <p:cNvSpPr/>
            <p:nvPr/>
          </p:nvSpPr>
          <p:spPr>
            <a:xfrm>
              <a:off x="7249001" y="5108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2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6FF648EE-3624-4FB8-BF1E-3410897B6B47}"/>
                </a:ext>
              </a:extLst>
            </p:cNvPr>
            <p:cNvSpPr/>
            <p:nvPr/>
          </p:nvSpPr>
          <p:spPr>
            <a:xfrm>
              <a:off x="7388304" y="5019051"/>
              <a:ext cx="9525" cy="9525"/>
            </a:xfrm>
            <a:custGeom>
              <a:avLst/>
              <a:gdLst>
                <a:gd name="connsiteX0" fmla="*/ 7858 w 9525"/>
                <a:gd name="connsiteY0" fmla="*/ 8243 h 9525"/>
                <a:gd name="connsiteX1" fmla="*/ 7858 w 9525"/>
                <a:gd name="connsiteY1" fmla="*/ 8243 h 9525"/>
                <a:gd name="connsiteX2" fmla="*/ 7858 w 9525"/>
                <a:gd name="connsiteY2" fmla="*/ 8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243"/>
                  </a:moveTo>
                  <a:cubicBezTo>
                    <a:pt x="7858" y="8243"/>
                    <a:pt x="7858" y="8243"/>
                    <a:pt x="7858" y="8243"/>
                  </a:cubicBezTo>
                  <a:cubicBezTo>
                    <a:pt x="6906" y="6339"/>
                    <a:pt x="6906" y="7291"/>
                    <a:pt x="7858" y="8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xmlns="" id="{B4AABF1F-761D-41A3-8B15-D582508AAF1B}"/>
                </a:ext>
              </a:extLst>
            </p:cNvPr>
            <p:cNvSpPr/>
            <p:nvPr/>
          </p:nvSpPr>
          <p:spPr>
            <a:xfrm>
              <a:off x="7375684" y="505539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C0BD65D9-5AD2-4555-B7F4-05C4160F77D7}"/>
                </a:ext>
              </a:extLst>
            </p:cNvPr>
            <p:cNvSpPr/>
            <p:nvPr/>
          </p:nvSpPr>
          <p:spPr>
            <a:xfrm>
              <a:off x="7402354" y="495400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514B099F-2D3D-4EAD-997A-F734FE7B9D5C}"/>
                </a:ext>
              </a:extLst>
            </p:cNvPr>
            <p:cNvSpPr/>
            <p:nvPr/>
          </p:nvSpPr>
          <p:spPr>
            <a:xfrm>
              <a:off x="7376636" y="505444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10001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441FCF9B-2710-4DCB-853E-65D72736BDA1}"/>
                </a:ext>
              </a:extLst>
            </p:cNvPr>
            <p:cNvSpPr/>
            <p:nvPr/>
          </p:nvSpPr>
          <p:spPr>
            <a:xfrm>
              <a:off x="7198757" y="512778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7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1789987B-89DA-441B-B924-F60F073DF52F}"/>
                </a:ext>
              </a:extLst>
            </p:cNvPr>
            <p:cNvSpPr/>
            <p:nvPr/>
          </p:nvSpPr>
          <p:spPr>
            <a:xfrm>
              <a:off x="7198519" y="51287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3C971BCE-8DBE-4960-A2AC-5B064C4A6D3A}"/>
                </a:ext>
              </a:extLst>
            </p:cNvPr>
            <p:cNvSpPr/>
            <p:nvPr/>
          </p:nvSpPr>
          <p:spPr>
            <a:xfrm>
              <a:off x="7197566" y="5129294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lnTo>
                    <a:pt x="8096" y="7538"/>
                  </a:lnTo>
                  <a:cubicBezTo>
                    <a:pt x="7144" y="6586"/>
                    <a:pt x="7144" y="7538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1C49E08B-4BBC-4A97-99C8-57F87AE58ED4}"/>
                </a:ext>
              </a:extLst>
            </p:cNvPr>
            <p:cNvSpPr/>
            <p:nvPr/>
          </p:nvSpPr>
          <p:spPr>
            <a:xfrm>
              <a:off x="7214711" y="512206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C8004C10-8514-4EF1-9D74-9B3D2B7BAD79}"/>
                </a:ext>
              </a:extLst>
            </p:cNvPr>
            <p:cNvSpPr/>
            <p:nvPr/>
          </p:nvSpPr>
          <p:spPr>
            <a:xfrm>
              <a:off x="7213547" y="5120163"/>
              <a:ext cx="19050" cy="9525"/>
            </a:xfrm>
            <a:custGeom>
              <a:avLst/>
              <a:gdLst>
                <a:gd name="connsiteX0" fmla="*/ 13071 w 19050"/>
                <a:gd name="connsiteY0" fmla="*/ 7144 h 9525"/>
                <a:gd name="connsiteX1" fmla="*/ 13071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1" y="7144"/>
                  </a:moveTo>
                  <a:cubicBezTo>
                    <a:pt x="-265" y="10001"/>
                    <a:pt x="13071" y="7144"/>
                    <a:pt x="130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D7A91616-5F99-49AB-95A6-19CD47DF6120}"/>
                </a:ext>
              </a:extLst>
            </p:cNvPr>
            <p:cNvSpPr/>
            <p:nvPr/>
          </p:nvSpPr>
          <p:spPr>
            <a:xfrm>
              <a:off x="7239581" y="5124926"/>
              <a:ext cx="9525" cy="9525"/>
            </a:xfrm>
            <a:custGeom>
              <a:avLst/>
              <a:gdLst>
                <a:gd name="connsiteX0" fmla="*/ 10849 w 9525"/>
                <a:gd name="connsiteY0" fmla="*/ 7144 h 9525"/>
                <a:gd name="connsiteX1" fmla="*/ 1084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849" y="7144"/>
                  </a:moveTo>
                  <a:cubicBezTo>
                    <a:pt x="4181" y="11906"/>
                    <a:pt x="7991" y="8097"/>
                    <a:pt x="108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19996F79-C40D-42C1-B4F2-11BB53551FE6}"/>
                </a:ext>
              </a:extLst>
            </p:cNvPr>
            <p:cNvSpPr/>
            <p:nvPr/>
          </p:nvSpPr>
          <p:spPr>
            <a:xfrm>
              <a:off x="7255014" y="5121116"/>
              <a:ext cx="9525" cy="9525"/>
            </a:xfrm>
            <a:custGeom>
              <a:avLst/>
              <a:gdLst>
                <a:gd name="connsiteX0" fmla="*/ 7799 w 9525"/>
                <a:gd name="connsiteY0" fmla="*/ 7144 h 9525"/>
                <a:gd name="connsiteX1" fmla="*/ 8751 w 9525"/>
                <a:gd name="connsiteY1" fmla="*/ 9048 h 9525"/>
                <a:gd name="connsiteX2" fmla="*/ 779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7144"/>
                  </a:moveTo>
                  <a:cubicBezTo>
                    <a:pt x="5894" y="8096"/>
                    <a:pt x="8751" y="9048"/>
                    <a:pt x="8751" y="9048"/>
                  </a:cubicBezTo>
                  <a:cubicBezTo>
                    <a:pt x="9704" y="8096"/>
                    <a:pt x="9704" y="7144"/>
                    <a:pt x="779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57070E0F-5972-4419-8B03-EFB1A644AA1E}"/>
                </a:ext>
              </a:extLst>
            </p:cNvPr>
            <p:cNvSpPr/>
            <p:nvPr/>
          </p:nvSpPr>
          <p:spPr>
            <a:xfrm>
              <a:off x="7341394" y="50849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2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2"/>
                  </a:lnTo>
                  <a:cubicBezTo>
                    <a:pt x="9049" y="904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7E5DA5F7-E946-4F6D-8A73-C7FE961B66DB}"/>
                </a:ext>
              </a:extLst>
            </p:cNvPr>
            <p:cNvSpPr/>
            <p:nvPr/>
          </p:nvSpPr>
          <p:spPr>
            <a:xfrm>
              <a:off x="7350068" y="50658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7042" y="7144"/>
                    <a:pt x="6090" y="8097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1702BE18-ABF6-4291-AEF7-7C0DB7DAA734}"/>
                </a:ext>
              </a:extLst>
            </p:cNvPr>
            <p:cNvSpPr/>
            <p:nvPr/>
          </p:nvSpPr>
          <p:spPr>
            <a:xfrm>
              <a:off x="7368702" y="5076912"/>
              <a:ext cx="9525" cy="9525"/>
            </a:xfrm>
            <a:custGeom>
              <a:avLst/>
              <a:gdLst>
                <a:gd name="connsiteX0" fmla="*/ 7458 w 9525"/>
                <a:gd name="connsiteY0" fmla="*/ 8485 h 9525"/>
                <a:gd name="connsiteX1" fmla="*/ 7458 w 9525"/>
                <a:gd name="connsiteY1" fmla="*/ 8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58" y="8485"/>
                  </a:moveTo>
                  <a:cubicBezTo>
                    <a:pt x="5553" y="10390"/>
                    <a:pt x="13173" y="4675"/>
                    <a:pt x="7458" y="8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E2878E7A-3B69-45ED-948E-83F7B831A036}"/>
                </a:ext>
              </a:extLst>
            </p:cNvPr>
            <p:cNvSpPr/>
            <p:nvPr/>
          </p:nvSpPr>
          <p:spPr>
            <a:xfrm>
              <a:off x="7425214" y="493633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9049"/>
                    <a:pt x="10954" y="9049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DE31D704-25F2-48E9-93E5-3203503B61A0}"/>
                </a:ext>
              </a:extLst>
            </p:cNvPr>
            <p:cNvSpPr/>
            <p:nvPr/>
          </p:nvSpPr>
          <p:spPr>
            <a:xfrm>
              <a:off x="7425899" y="4864893"/>
              <a:ext cx="9525" cy="9525"/>
            </a:xfrm>
            <a:custGeom>
              <a:avLst/>
              <a:gdLst>
                <a:gd name="connsiteX0" fmla="*/ 7410 w 9525"/>
                <a:gd name="connsiteY0" fmla="*/ 10954 h 9525"/>
                <a:gd name="connsiteX1" fmla="*/ 8363 w 9525"/>
                <a:gd name="connsiteY1" fmla="*/ 7144 h 9525"/>
                <a:gd name="connsiteX2" fmla="*/ 7410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10954"/>
                  </a:moveTo>
                  <a:cubicBezTo>
                    <a:pt x="9316" y="10001"/>
                    <a:pt x="10268" y="8096"/>
                    <a:pt x="8363" y="7144"/>
                  </a:cubicBezTo>
                  <a:cubicBezTo>
                    <a:pt x="8363" y="9049"/>
                    <a:pt x="6458" y="10001"/>
                    <a:pt x="7410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BBAA2750-E4EB-471E-AF07-2E794CB6BDB2}"/>
                </a:ext>
              </a:extLst>
            </p:cNvPr>
            <p:cNvSpPr/>
            <p:nvPr/>
          </p:nvSpPr>
          <p:spPr>
            <a:xfrm>
              <a:off x="7429847" y="466677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D3653878-8BF1-406D-8A5A-47D718A56908}"/>
                </a:ext>
              </a:extLst>
            </p:cNvPr>
            <p:cNvSpPr/>
            <p:nvPr/>
          </p:nvSpPr>
          <p:spPr>
            <a:xfrm>
              <a:off x="6909636" y="467344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10001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44318F51-B8B6-4F18-B2E2-E295E8A3816A}"/>
                </a:ext>
              </a:extLst>
            </p:cNvPr>
            <p:cNvSpPr/>
            <p:nvPr/>
          </p:nvSpPr>
          <p:spPr>
            <a:xfrm>
              <a:off x="6914674" y="4675822"/>
              <a:ext cx="9525" cy="9525"/>
            </a:xfrm>
            <a:custGeom>
              <a:avLst/>
              <a:gdLst>
                <a:gd name="connsiteX0" fmla="*/ 7144 w 9525"/>
                <a:gd name="connsiteY0" fmla="*/ 11430 h 9525"/>
                <a:gd name="connsiteX1" fmla="*/ 714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430"/>
                  </a:moveTo>
                  <a:cubicBezTo>
                    <a:pt x="10001" y="5715"/>
                    <a:pt x="7144" y="5715"/>
                    <a:pt x="714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35EED7FC-37D8-4198-ACA3-8BCD05FCB321}"/>
                </a:ext>
              </a:extLst>
            </p:cNvPr>
            <p:cNvSpPr/>
            <p:nvPr/>
          </p:nvSpPr>
          <p:spPr>
            <a:xfrm>
              <a:off x="6947059" y="4688681"/>
              <a:ext cx="28575" cy="9525"/>
            </a:xfrm>
            <a:custGeom>
              <a:avLst/>
              <a:gdLst>
                <a:gd name="connsiteX0" fmla="*/ 7144 w 28575"/>
                <a:gd name="connsiteY0" fmla="*/ 7144 h 9525"/>
                <a:gd name="connsiteX1" fmla="*/ 26194 w 28575"/>
                <a:gd name="connsiteY1" fmla="*/ 7144 h 9525"/>
                <a:gd name="connsiteX2" fmla="*/ 714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7144" y="7144"/>
                  </a:moveTo>
                  <a:lnTo>
                    <a:pt x="26194" y="7144"/>
                  </a:lnTo>
                  <a:cubicBezTo>
                    <a:pt x="2619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5D5EA6FD-4BC5-4707-AC57-D07D229283C0}"/>
                </a:ext>
              </a:extLst>
            </p:cNvPr>
            <p:cNvSpPr/>
            <p:nvPr/>
          </p:nvSpPr>
          <p:spPr>
            <a:xfrm>
              <a:off x="6990874" y="4692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2B20B46E-58E5-4E5D-A597-D098331657C7}"/>
                </a:ext>
              </a:extLst>
            </p:cNvPr>
            <p:cNvSpPr/>
            <p:nvPr/>
          </p:nvSpPr>
          <p:spPr>
            <a:xfrm>
              <a:off x="6997541" y="4697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xmlns="" id="{ADD57CE6-6D7A-4527-861D-4F284E2C29DE}"/>
                </a:ext>
              </a:extLst>
            </p:cNvPr>
            <p:cNvSpPr/>
            <p:nvPr/>
          </p:nvSpPr>
          <p:spPr>
            <a:xfrm>
              <a:off x="6947059" y="4688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5F9A8E5D-8F01-4E6F-B88C-8E018B38730A}"/>
                </a:ext>
              </a:extLst>
            </p:cNvPr>
            <p:cNvSpPr/>
            <p:nvPr/>
          </p:nvSpPr>
          <p:spPr>
            <a:xfrm>
              <a:off x="6923776" y="46724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2F665967-0C1B-443B-A581-E95E859C1A79}"/>
                </a:ext>
              </a:extLst>
            </p:cNvPr>
            <p:cNvSpPr/>
            <p:nvPr/>
          </p:nvSpPr>
          <p:spPr>
            <a:xfrm>
              <a:off x="6946212" y="469058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10001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xmlns="" id="{A436D360-4784-4F9A-9BFB-297DE6D9A3AA}"/>
                </a:ext>
              </a:extLst>
            </p:cNvPr>
            <p:cNvSpPr/>
            <p:nvPr/>
          </p:nvSpPr>
          <p:spPr>
            <a:xfrm>
              <a:off x="6950668" y="4687199"/>
              <a:ext cx="9525" cy="9525"/>
            </a:xfrm>
            <a:custGeom>
              <a:avLst/>
              <a:gdLst>
                <a:gd name="connsiteX0" fmla="*/ 7344 w 9525"/>
                <a:gd name="connsiteY0" fmla="*/ 10530 h 9525"/>
                <a:gd name="connsiteX1" fmla="*/ 7344 w 9525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10530"/>
                  </a:moveTo>
                  <a:cubicBezTo>
                    <a:pt x="9249" y="10530"/>
                    <a:pt x="6392" y="2910"/>
                    <a:pt x="7344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0693645A-F968-476A-814B-54239AAD1555}"/>
                </a:ext>
              </a:extLst>
            </p:cNvPr>
            <p:cNvSpPr/>
            <p:nvPr/>
          </p:nvSpPr>
          <p:spPr>
            <a:xfrm>
              <a:off x="6927056" y="468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E07DAB67-3C6C-4083-86AE-89075300FAEF}"/>
                </a:ext>
              </a:extLst>
            </p:cNvPr>
            <p:cNvSpPr/>
            <p:nvPr/>
          </p:nvSpPr>
          <p:spPr>
            <a:xfrm>
              <a:off x="6957536" y="46915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88F07440-ED76-493C-B892-202668D98E11}"/>
                </a:ext>
              </a:extLst>
            </p:cNvPr>
            <p:cNvSpPr/>
            <p:nvPr/>
          </p:nvSpPr>
          <p:spPr>
            <a:xfrm>
              <a:off x="6891814" y="47067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88501C62-F5FC-4D9B-849F-45EE40F8CD47}"/>
                </a:ext>
              </a:extLst>
            </p:cNvPr>
            <p:cNvSpPr/>
            <p:nvPr/>
          </p:nvSpPr>
          <p:spPr>
            <a:xfrm>
              <a:off x="6906101" y="46896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xmlns="" id="{DC320D37-BAA5-447D-8831-347FEDF770EF}"/>
                </a:ext>
              </a:extLst>
            </p:cNvPr>
            <p:cNvSpPr/>
            <p:nvPr/>
          </p:nvSpPr>
          <p:spPr>
            <a:xfrm>
              <a:off x="7006643" y="4702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xmlns="" id="{1B782207-2A9C-42C2-9432-9F27EB0BD803}"/>
                </a:ext>
              </a:extLst>
            </p:cNvPr>
            <p:cNvSpPr/>
            <p:nvPr/>
          </p:nvSpPr>
          <p:spPr>
            <a:xfrm>
              <a:off x="7006114" y="479345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8096 w 9525"/>
                <a:gd name="connsiteY1" fmla="*/ 12859 h 19050"/>
                <a:gd name="connsiteX2" fmla="*/ 714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9049"/>
                    <a:pt x="7144" y="10954"/>
                    <a:pt x="8096" y="12859"/>
                  </a:cubicBezTo>
                  <a:cubicBezTo>
                    <a:pt x="8096" y="1190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6B0C3B61-9B88-40C8-BAC7-A9334E54E6B1}"/>
                </a:ext>
              </a:extLst>
            </p:cNvPr>
            <p:cNvSpPr/>
            <p:nvPr/>
          </p:nvSpPr>
          <p:spPr>
            <a:xfrm>
              <a:off x="6925151" y="4672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AEDB66CA-8405-4CF0-84A1-ED4EC349BF52}"/>
                </a:ext>
              </a:extLst>
            </p:cNvPr>
            <p:cNvSpPr/>
            <p:nvPr/>
          </p:nvSpPr>
          <p:spPr>
            <a:xfrm>
              <a:off x="7007066" y="479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9B3B1D7E-72AE-4AEA-8C41-FA5E426B5DBF}"/>
                </a:ext>
              </a:extLst>
            </p:cNvPr>
            <p:cNvSpPr/>
            <p:nvPr/>
          </p:nvSpPr>
          <p:spPr>
            <a:xfrm>
              <a:off x="7015639" y="4715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8A91180A-E4BA-4294-976E-72DBA1D8CD23}"/>
                </a:ext>
              </a:extLst>
            </p:cNvPr>
            <p:cNvSpPr/>
            <p:nvPr/>
          </p:nvSpPr>
          <p:spPr>
            <a:xfrm>
              <a:off x="7014686" y="47010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xmlns="" id="{F39426BC-697C-428F-8FB4-56C81516A579}"/>
                </a:ext>
              </a:extLst>
            </p:cNvPr>
            <p:cNvSpPr/>
            <p:nvPr/>
          </p:nvSpPr>
          <p:spPr>
            <a:xfrm>
              <a:off x="7017558" y="4727576"/>
              <a:ext cx="9525" cy="9525"/>
            </a:xfrm>
            <a:custGeom>
              <a:avLst/>
              <a:gdLst>
                <a:gd name="connsiteX0" fmla="*/ 8082 w 9525"/>
                <a:gd name="connsiteY0" fmla="*/ 7301 h 9525"/>
                <a:gd name="connsiteX1" fmla="*/ 8082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082" y="7301"/>
                  </a:moveTo>
                  <a:cubicBezTo>
                    <a:pt x="5224" y="10158"/>
                    <a:pt x="9987" y="6348"/>
                    <a:pt x="8082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D90FAA2F-7DCD-4E0D-912A-93ECBFF8DAD1}"/>
                </a:ext>
              </a:extLst>
            </p:cNvPr>
            <p:cNvSpPr/>
            <p:nvPr/>
          </p:nvSpPr>
          <p:spPr>
            <a:xfrm>
              <a:off x="7017544" y="4740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97A12598-ECCE-4583-AF7E-EA65C6C190CD}"/>
                </a:ext>
              </a:extLst>
            </p:cNvPr>
            <p:cNvSpPr/>
            <p:nvPr/>
          </p:nvSpPr>
          <p:spPr>
            <a:xfrm>
              <a:off x="6890861" y="474487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9049" y="7144"/>
                    <a:pt x="10001" y="7144"/>
                  </a:cubicBezTo>
                  <a:cubicBezTo>
                    <a:pt x="8096" y="8096"/>
                    <a:pt x="714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A7DA351D-AF95-4F4A-913D-A25CD2FCA3A7}"/>
                </a:ext>
              </a:extLst>
            </p:cNvPr>
            <p:cNvSpPr/>
            <p:nvPr/>
          </p:nvSpPr>
          <p:spPr>
            <a:xfrm>
              <a:off x="6924199" y="4672468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5259"/>
                    <a:pt x="7144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EE08980A-6BFB-49B2-9966-B7011DC7B7BA}"/>
                </a:ext>
              </a:extLst>
            </p:cNvPr>
            <p:cNvSpPr/>
            <p:nvPr/>
          </p:nvSpPr>
          <p:spPr>
            <a:xfrm>
              <a:off x="7039451" y="472963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DD6BFEAC-BB70-466A-A1FD-D4290F3E9119}"/>
                </a:ext>
              </a:extLst>
            </p:cNvPr>
            <p:cNvSpPr/>
            <p:nvPr/>
          </p:nvSpPr>
          <p:spPr>
            <a:xfrm>
              <a:off x="6959441" y="48134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FA2F94B7-4271-4BAA-A458-310C947C968F}"/>
                </a:ext>
              </a:extLst>
            </p:cNvPr>
            <p:cNvSpPr/>
            <p:nvPr/>
          </p:nvSpPr>
          <p:spPr>
            <a:xfrm>
              <a:off x="7038600" y="473821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7042" y="7144"/>
                    <a:pt x="6090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BB53FD04-DED7-42DD-808E-A71355673A8E}"/>
                </a:ext>
              </a:extLst>
            </p:cNvPr>
            <p:cNvSpPr/>
            <p:nvPr/>
          </p:nvSpPr>
          <p:spPr>
            <a:xfrm>
              <a:off x="6893719" y="4745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CF889CB8-5595-4379-A70E-C1919E104F42}"/>
                </a:ext>
              </a:extLst>
            </p:cNvPr>
            <p:cNvSpPr/>
            <p:nvPr/>
          </p:nvSpPr>
          <p:spPr>
            <a:xfrm>
              <a:off x="6887296" y="4674018"/>
              <a:ext cx="171450" cy="152400"/>
            </a:xfrm>
            <a:custGeom>
              <a:avLst/>
              <a:gdLst>
                <a:gd name="connsiteX0" fmla="*/ 7851 w 171450"/>
                <a:gd name="connsiteY0" fmla="*/ 63716 h 152400"/>
                <a:gd name="connsiteX1" fmla="*/ 19282 w 171450"/>
                <a:gd name="connsiteY1" fmla="*/ 79909 h 152400"/>
                <a:gd name="connsiteX2" fmla="*/ 18329 w 171450"/>
                <a:gd name="connsiteY2" fmla="*/ 79909 h 152400"/>
                <a:gd name="connsiteX3" fmla="*/ 17376 w 171450"/>
                <a:gd name="connsiteY3" fmla="*/ 83719 h 152400"/>
                <a:gd name="connsiteX4" fmla="*/ 8804 w 171450"/>
                <a:gd name="connsiteY4" fmla="*/ 80862 h 152400"/>
                <a:gd name="connsiteX5" fmla="*/ 85004 w 171450"/>
                <a:gd name="connsiteY5" fmla="*/ 143726 h 152400"/>
                <a:gd name="connsiteX6" fmla="*/ 85957 w 171450"/>
                <a:gd name="connsiteY6" fmla="*/ 143726 h 152400"/>
                <a:gd name="connsiteX7" fmla="*/ 155489 w 171450"/>
                <a:gd name="connsiteY7" fmla="*/ 37999 h 152400"/>
                <a:gd name="connsiteX8" fmla="*/ 161204 w 171450"/>
                <a:gd name="connsiteY8" fmla="*/ 43714 h 152400"/>
                <a:gd name="connsiteX9" fmla="*/ 137392 w 171450"/>
                <a:gd name="connsiteY9" fmla="*/ 24664 h 152400"/>
                <a:gd name="connsiteX10" fmla="*/ 67859 w 171450"/>
                <a:gd name="connsiteY10" fmla="*/ 15139 h 152400"/>
                <a:gd name="connsiteX11" fmla="*/ 48809 w 171450"/>
                <a:gd name="connsiteY11" fmla="*/ 15139 h 152400"/>
                <a:gd name="connsiteX12" fmla="*/ 37379 w 171450"/>
                <a:gd name="connsiteY12" fmla="*/ 10376 h 152400"/>
                <a:gd name="connsiteX13" fmla="*/ 38332 w 171450"/>
                <a:gd name="connsiteY13" fmla="*/ 8472 h 152400"/>
                <a:gd name="connsiteX14" fmla="*/ 55476 w 171450"/>
                <a:gd name="connsiteY14" fmla="*/ 12281 h 152400"/>
                <a:gd name="connsiteX15" fmla="*/ 74526 w 171450"/>
                <a:gd name="connsiteY15" fmla="*/ 14187 h 152400"/>
                <a:gd name="connsiteX16" fmla="*/ 75479 w 171450"/>
                <a:gd name="connsiteY16" fmla="*/ 17997 h 152400"/>
                <a:gd name="connsiteX17" fmla="*/ 85957 w 171450"/>
                <a:gd name="connsiteY17" fmla="*/ 20854 h 152400"/>
                <a:gd name="connsiteX18" fmla="*/ 110722 w 171450"/>
                <a:gd name="connsiteY18" fmla="*/ 20854 h 152400"/>
                <a:gd name="connsiteX19" fmla="*/ 109769 w 171450"/>
                <a:gd name="connsiteY19" fmla="*/ 28474 h 152400"/>
                <a:gd name="connsiteX20" fmla="*/ 121199 w 171450"/>
                <a:gd name="connsiteY20" fmla="*/ 25616 h 152400"/>
                <a:gd name="connsiteX21" fmla="*/ 123104 w 171450"/>
                <a:gd name="connsiteY21" fmla="*/ 36094 h 152400"/>
                <a:gd name="connsiteX22" fmla="*/ 127867 w 171450"/>
                <a:gd name="connsiteY22" fmla="*/ 29426 h 152400"/>
                <a:gd name="connsiteX23" fmla="*/ 137392 w 171450"/>
                <a:gd name="connsiteY23" fmla="*/ 32284 h 152400"/>
                <a:gd name="connsiteX24" fmla="*/ 138344 w 171450"/>
                <a:gd name="connsiteY24" fmla="*/ 39904 h 152400"/>
                <a:gd name="connsiteX25" fmla="*/ 139297 w 171450"/>
                <a:gd name="connsiteY25" fmla="*/ 38951 h 152400"/>
                <a:gd name="connsiteX26" fmla="*/ 140249 w 171450"/>
                <a:gd name="connsiteY26" fmla="*/ 36094 h 152400"/>
                <a:gd name="connsiteX27" fmla="*/ 141202 w 171450"/>
                <a:gd name="connsiteY27" fmla="*/ 100864 h 152400"/>
                <a:gd name="connsiteX28" fmla="*/ 138344 w 171450"/>
                <a:gd name="connsiteY28" fmla="*/ 118962 h 152400"/>
                <a:gd name="connsiteX29" fmla="*/ 137392 w 171450"/>
                <a:gd name="connsiteY29" fmla="*/ 121819 h 152400"/>
                <a:gd name="connsiteX30" fmla="*/ 126914 w 171450"/>
                <a:gd name="connsiteY30" fmla="*/ 132297 h 152400"/>
                <a:gd name="connsiteX31" fmla="*/ 122151 w 171450"/>
                <a:gd name="connsiteY31" fmla="*/ 121819 h 152400"/>
                <a:gd name="connsiteX32" fmla="*/ 35474 w 171450"/>
                <a:gd name="connsiteY32" fmla="*/ 108484 h 152400"/>
                <a:gd name="connsiteX33" fmla="*/ 44047 w 171450"/>
                <a:gd name="connsiteY33" fmla="*/ 106579 h 152400"/>
                <a:gd name="connsiteX34" fmla="*/ 34522 w 171450"/>
                <a:gd name="connsiteY34" fmla="*/ 100864 h 152400"/>
                <a:gd name="connsiteX35" fmla="*/ 36426 w 171450"/>
                <a:gd name="connsiteY35" fmla="*/ 103722 h 152400"/>
                <a:gd name="connsiteX36" fmla="*/ 29759 w 171450"/>
                <a:gd name="connsiteY36" fmla="*/ 102769 h 152400"/>
                <a:gd name="connsiteX37" fmla="*/ 35474 w 171450"/>
                <a:gd name="connsiteY37" fmla="*/ 25616 h 152400"/>
                <a:gd name="connsiteX38" fmla="*/ 13567 w 171450"/>
                <a:gd name="connsiteY38" fmla="*/ 26569 h 152400"/>
                <a:gd name="connsiteX39" fmla="*/ 14519 w 171450"/>
                <a:gd name="connsiteY39" fmla="*/ 27522 h 152400"/>
                <a:gd name="connsiteX40" fmla="*/ 18329 w 171450"/>
                <a:gd name="connsiteY40" fmla="*/ 58001 h 152400"/>
                <a:gd name="connsiteX41" fmla="*/ 7851 w 171450"/>
                <a:gd name="connsiteY41" fmla="*/ 63716 h 152400"/>
                <a:gd name="connsiteX42" fmla="*/ 22139 w 171450"/>
                <a:gd name="connsiteY42" fmla="*/ 113247 h 152400"/>
                <a:gd name="connsiteX43" fmla="*/ 22139 w 171450"/>
                <a:gd name="connsiteY43" fmla="*/ 113247 h 152400"/>
                <a:gd name="connsiteX44" fmla="*/ 24044 w 171450"/>
                <a:gd name="connsiteY44" fmla="*/ 117056 h 152400"/>
                <a:gd name="connsiteX45" fmla="*/ 24044 w 171450"/>
                <a:gd name="connsiteY45" fmla="*/ 117056 h 152400"/>
                <a:gd name="connsiteX46" fmla="*/ 39284 w 171450"/>
                <a:gd name="connsiteY46" fmla="*/ 101816 h 152400"/>
                <a:gd name="connsiteX47" fmla="*/ 39284 w 171450"/>
                <a:gd name="connsiteY47" fmla="*/ 10181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71450" h="152400">
                  <a:moveTo>
                    <a:pt x="7851" y="63716"/>
                  </a:moveTo>
                  <a:cubicBezTo>
                    <a:pt x="7851" y="61812"/>
                    <a:pt x="13567" y="80862"/>
                    <a:pt x="19282" y="79909"/>
                  </a:cubicBezTo>
                  <a:cubicBezTo>
                    <a:pt x="17376" y="78956"/>
                    <a:pt x="17376" y="78956"/>
                    <a:pt x="18329" y="79909"/>
                  </a:cubicBezTo>
                  <a:cubicBezTo>
                    <a:pt x="12614" y="77051"/>
                    <a:pt x="12614" y="78956"/>
                    <a:pt x="17376" y="83719"/>
                  </a:cubicBezTo>
                  <a:cubicBezTo>
                    <a:pt x="9757" y="84672"/>
                    <a:pt x="17376" y="78004"/>
                    <a:pt x="8804" y="80862"/>
                  </a:cubicBezTo>
                  <a:cubicBezTo>
                    <a:pt x="-3578" y="129439"/>
                    <a:pt x="56429" y="152299"/>
                    <a:pt x="85004" y="143726"/>
                  </a:cubicBezTo>
                  <a:cubicBezTo>
                    <a:pt x="85004" y="148489"/>
                    <a:pt x="85004" y="148489"/>
                    <a:pt x="85957" y="143726"/>
                  </a:cubicBezTo>
                  <a:cubicBezTo>
                    <a:pt x="141202" y="161824"/>
                    <a:pt x="190732" y="118009"/>
                    <a:pt x="155489" y="37999"/>
                  </a:cubicBezTo>
                  <a:cubicBezTo>
                    <a:pt x="157394" y="39904"/>
                    <a:pt x="159299" y="41809"/>
                    <a:pt x="161204" y="43714"/>
                  </a:cubicBezTo>
                  <a:cubicBezTo>
                    <a:pt x="158347" y="36094"/>
                    <a:pt x="145964" y="8472"/>
                    <a:pt x="137392" y="24664"/>
                  </a:cubicBezTo>
                  <a:cubicBezTo>
                    <a:pt x="141202" y="19901"/>
                    <a:pt x="76432" y="-101"/>
                    <a:pt x="67859" y="15139"/>
                  </a:cubicBezTo>
                  <a:cubicBezTo>
                    <a:pt x="77384" y="-1053"/>
                    <a:pt x="52619" y="13234"/>
                    <a:pt x="48809" y="15139"/>
                  </a:cubicBezTo>
                  <a:cubicBezTo>
                    <a:pt x="45951" y="10376"/>
                    <a:pt x="39284" y="2756"/>
                    <a:pt x="37379" y="10376"/>
                  </a:cubicBezTo>
                  <a:cubicBezTo>
                    <a:pt x="38332" y="12281"/>
                    <a:pt x="39284" y="11329"/>
                    <a:pt x="38332" y="8472"/>
                  </a:cubicBezTo>
                  <a:cubicBezTo>
                    <a:pt x="39284" y="6566"/>
                    <a:pt x="46904" y="24664"/>
                    <a:pt x="55476" y="12281"/>
                  </a:cubicBezTo>
                  <a:cubicBezTo>
                    <a:pt x="65001" y="22759"/>
                    <a:pt x="61192" y="22759"/>
                    <a:pt x="74526" y="14187"/>
                  </a:cubicBezTo>
                  <a:cubicBezTo>
                    <a:pt x="72622" y="17997"/>
                    <a:pt x="72622" y="18949"/>
                    <a:pt x="75479" y="17997"/>
                  </a:cubicBezTo>
                  <a:cubicBezTo>
                    <a:pt x="75479" y="25616"/>
                    <a:pt x="79289" y="21806"/>
                    <a:pt x="85957" y="20854"/>
                  </a:cubicBezTo>
                  <a:cubicBezTo>
                    <a:pt x="111674" y="26569"/>
                    <a:pt x="94529" y="29426"/>
                    <a:pt x="110722" y="20854"/>
                  </a:cubicBezTo>
                  <a:cubicBezTo>
                    <a:pt x="116436" y="22759"/>
                    <a:pt x="109769" y="26569"/>
                    <a:pt x="109769" y="28474"/>
                  </a:cubicBezTo>
                  <a:cubicBezTo>
                    <a:pt x="113579" y="29426"/>
                    <a:pt x="113579" y="25616"/>
                    <a:pt x="121199" y="25616"/>
                  </a:cubicBezTo>
                  <a:cubicBezTo>
                    <a:pt x="123104" y="29426"/>
                    <a:pt x="121199" y="34189"/>
                    <a:pt x="123104" y="36094"/>
                  </a:cubicBezTo>
                  <a:cubicBezTo>
                    <a:pt x="128819" y="32284"/>
                    <a:pt x="120247" y="37047"/>
                    <a:pt x="127867" y="29426"/>
                  </a:cubicBezTo>
                  <a:cubicBezTo>
                    <a:pt x="129772" y="42762"/>
                    <a:pt x="126914" y="31331"/>
                    <a:pt x="137392" y="32284"/>
                  </a:cubicBezTo>
                  <a:cubicBezTo>
                    <a:pt x="133582" y="36094"/>
                    <a:pt x="132629" y="39904"/>
                    <a:pt x="138344" y="39904"/>
                  </a:cubicBezTo>
                  <a:cubicBezTo>
                    <a:pt x="134534" y="38951"/>
                    <a:pt x="135486" y="37999"/>
                    <a:pt x="139297" y="38951"/>
                  </a:cubicBezTo>
                  <a:cubicBezTo>
                    <a:pt x="136439" y="37999"/>
                    <a:pt x="136439" y="37047"/>
                    <a:pt x="140249" y="36094"/>
                  </a:cubicBezTo>
                  <a:cubicBezTo>
                    <a:pt x="133582" y="42762"/>
                    <a:pt x="137392" y="89434"/>
                    <a:pt x="141202" y="100864"/>
                  </a:cubicBezTo>
                  <a:cubicBezTo>
                    <a:pt x="130724" y="104674"/>
                    <a:pt x="136439" y="110389"/>
                    <a:pt x="138344" y="118962"/>
                  </a:cubicBezTo>
                  <a:cubicBezTo>
                    <a:pt x="123104" y="110389"/>
                    <a:pt x="139297" y="117056"/>
                    <a:pt x="137392" y="121819"/>
                  </a:cubicBezTo>
                  <a:cubicBezTo>
                    <a:pt x="128819" y="118962"/>
                    <a:pt x="125009" y="125629"/>
                    <a:pt x="126914" y="132297"/>
                  </a:cubicBezTo>
                  <a:cubicBezTo>
                    <a:pt x="125009" y="134201"/>
                    <a:pt x="123104" y="122772"/>
                    <a:pt x="122151" y="121819"/>
                  </a:cubicBezTo>
                  <a:cubicBezTo>
                    <a:pt x="123104" y="127534"/>
                    <a:pt x="23092" y="128487"/>
                    <a:pt x="35474" y="108484"/>
                  </a:cubicBezTo>
                  <a:cubicBezTo>
                    <a:pt x="36426" y="108484"/>
                    <a:pt x="40236" y="107531"/>
                    <a:pt x="44047" y="106579"/>
                  </a:cubicBezTo>
                  <a:cubicBezTo>
                    <a:pt x="36426" y="107531"/>
                    <a:pt x="38332" y="98006"/>
                    <a:pt x="34522" y="100864"/>
                  </a:cubicBezTo>
                  <a:cubicBezTo>
                    <a:pt x="35474" y="99912"/>
                    <a:pt x="36426" y="103722"/>
                    <a:pt x="36426" y="103722"/>
                  </a:cubicBezTo>
                  <a:cubicBezTo>
                    <a:pt x="34522" y="101816"/>
                    <a:pt x="32617" y="100864"/>
                    <a:pt x="29759" y="102769"/>
                  </a:cubicBezTo>
                  <a:cubicBezTo>
                    <a:pt x="31664" y="101816"/>
                    <a:pt x="35474" y="34189"/>
                    <a:pt x="35474" y="25616"/>
                  </a:cubicBezTo>
                  <a:cubicBezTo>
                    <a:pt x="32617" y="20854"/>
                    <a:pt x="14519" y="24664"/>
                    <a:pt x="13567" y="26569"/>
                  </a:cubicBezTo>
                  <a:cubicBezTo>
                    <a:pt x="15472" y="32284"/>
                    <a:pt x="16424" y="26569"/>
                    <a:pt x="14519" y="27522"/>
                  </a:cubicBezTo>
                  <a:cubicBezTo>
                    <a:pt x="20234" y="24664"/>
                    <a:pt x="6899" y="52287"/>
                    <a:pt x="18329" y="58001"/>
                  </a:cubicBezTo>
                  <a:cubicBezTo>
                    <a:pt x="9757" y="59906"/>
                    <a:pt x="12614" y="57049"/>
                    <a:pt x="7851" y="63716"/>
                  </a:cubicBezTo>
                  <a:close/>
                  <a:moveTo>
                    <a:pt x="22139" y="113247"/>
                  </a:moveTo>
                  <a:cubicBezTo>
                    <a:pt x="22139" y="112294"/>
                    <a:pt x="21186" y="110389"/>
                    <a:pt x="22139" y="113247"/>
                  </a:cubicBezTo>
                  <a:close/>
                  <a:moveTo>
                    <a:pt x="24044" y="117056"/>
                  </a:moveTo>
                  <a:cubicBezTo>
                    <a:pt x="24044" y="114199"/>
                    <a:pt x="25949" y="113247"/>
                    <a:pt x="24044" y="117056"/>
                  </a:cubicBezTo>
                  <a:close/>
                  <a:moveTo>
                    <a:pt x="39284" y="101816"/>
                  </a:moveTo>
                  <a:cubicBezTo>
                    <a:pt x="40236" y="101816"/>
                    <a:pt x="35474" y="101816"/>
                    <a:pt x="39284" y="1018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AA5A1E55-9286-4219-AF49-2C2135F47A10}"/>
                </a:ext>
              </a:extLst>
            </p:cNvPr>
            <p:cNvSpPr/>
            <p:nvPr/>
          </p:nvSpPr>
          <p:spPr>
            <a:xfrm>
              <a:off x="6914912" y="476869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46461E0F-34ED-4978-AB1C-FBAE5D1AFBC9}"/>
                </a:ext>
              </a:extLst>
            </p:cNvPr>
            <p:cNvSpPr/>
            <p:nvPr/>
          </p:nvSpPr>
          <p:spPr>
            <a:xfrm>
              <a:off x="6966109" y="468745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7144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99B17013-8D64-479B-92BC-EABD08667DE2}"/>
                </a:ext>
              </a:extLst>
            </p:cNvPr>
            <p:cNvSpPr/>
            <p:nvPr/>
          </p:nvSpPr>
          <p:spPr>
            <a:xfrm>
              <a:off x="6955208" y="4813988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6615" y="6615"/>
                    <a:pt x="7567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B30BB0B1-07BD-479F-96C9-D680036998C9}"/>
                </a:ext>
              </a:extLst>
            </p:cNvPr>
            <p:cNvSpPr/>
            <p:nvPr/>
          </p:nvSpPr>
          <p:spPr>
            <a:xfrm>
              <a:off x="6945154" y="46768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5935249E-D0C0-4946-92A1-12F199EFD0DA}"/>
                </a:ext>
              </a:extLst>
            </p:cNvPr>
            <p:cNvSpPr/>
            <p:nvPr/>
          </p:nvSpPr>
          <p:spPr>
            <a:xfrm>
              <a:off x="6954679" y="46753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80F3B23A-E3F4-41A5-9643-FC4D682137D5}"/>
                </a:ext>
              </a:extLst>
            </p:cNvPr>
            <p:cNvSpPr/>
            <p:nvPr/>
          </p:nvSpPr>
          <p:spPr>
            <a:xfrm>
              <a:off x="6948011" y="4674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FFDD2605-0CCA-4E75-A33B-515B6CAAA277}"/>
                </a:ext>
              </a:extLst>
            </p:cNvPr>
            <p:cNvSpPr/>
            <p:nvPr/>
          </p:nvSpPr>
          <p:spPr>
            <a:xfrm>
              <a:off x="7026116" y="468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FD4AFC91-4D90-4C23-9D8C-4CF995B49FC1}"/>
                </a:ext>
              </a:extLst>
            </p:cNvPr>
            <p:cNvSpPr/>
            <p:nvPr/>
          </p:nvSpPr>
          <p:spPr>
            <a:xfrm>
              <a:off x="6988016" y="46801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6B85C2F0-1D19-4B54-9C72-340B5C806681}"/>
                </a:ext>
              </a:extLst>
            </p:cNvPr>
            <p:cNvSpPr/>
            <p:nvPr/>
          </p:nvSpPr>
          <p:spPr>
            <a:xfrm>
              <a:off x="7040933" y="47296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77579ED4-4F28-4BF0-B1E8-FD7D8902765B}"/>
                </a:ext>
              </a:extLst>
            </p:cNvPr>
            <p:cNvSpPr/>
            <p:nvPr/>
          </p:nvSpPr>
          <p:spPr>
            <a:xfrm>
              <a:off x="6988969" y="4679394"/>
              <a:ext cx="9525" cy="9525"/>
            </a:xfrm>
            <a:custGeom>
              <a:avLst/>
              <a:gdLst>
                <a:gd name="connsiteX0" fmla="*/ 9049 w 9525"/>
                <a:gd name="connsiteY0" fmla="*/ 7858 h 9525"/>
                <a:gd name="connsiteX1" fmla="*/ 7144 w 9525"/>
                <a:gd name="connsiteY1" fmla="*/ 7858 h 9525"/>
                <a:gd name="connsiteX2" fmla="*/ 9049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7858"/>
                    <a:pt x="8096" y="8811"/>
                    <a:pt x="9049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579E4B56-1666-4269-84E4-6A62E4AE7502}"/>
                </a:ext>
              </a:extLst>
            </p:cNvPr>
            <p:cNvSpPr/>
            <p:nvPr/>
          </p:nvSpPr>
          <p:spPr>
            <a:xfrm>
              <a:off x="6917769" y="467153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50B2414F-DD3A-46ED-9593-B037F37ACABF}"/>
                </a:ext>
              </a:extLst>
            </p:cNvPr>
            <p:cNvSpPr/>
            <p:nvPr/>
          </p:nvSpPr>
          <p:spPr>
            <a:xfrm>
              <a:off x="6917531" y="4672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10347E20-2668-4F34-B1AE-4A8EDB875757}"/>
                </a:ext>
              </a:extLst>
            </p:cNvPr>
            <p:cNvSpPr/>
            <p:nvPr/>
          </p:nvSpPr>
          <p:spPr>
            <a:xfrm>
              <a:off x="6916579" y="46727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0B4C28C2-CADB-4227-AE39-85CE563136A2}"/>
                </a:ext>
              </a:extLst>
            </p:cNvPr>
            <p:cNvSpPr/>
            <p:nvPr/>
          </p:nvSpPr>
          <p:spPr>
            <a:xfrm>
              <a:off x="6927056" y="46724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B9CF43B0-B05D-4A27-9993-324961801010}"/>
                </a:ext>
              </a:extLst>
            </p:cNvPr>
            <p:cNvSpPr/>
            <p:nvPr/>
          </p:nvSpPr>
          <p:spPr>
            <a:xfrm>
              <a:off x="6927151" y="4672171"/>
              <a:ext cx="9525" cy="9525"/>
            </a:xfrm>
            <a:custGeom>
              <a:avLst/>
              <a:gdLst>
                <a:gd name="connsiteX0" fmla="*/ 9906 w 9525"/>
                <a:gd name="connsiteY0" fmla="*/ 8414 h 9525"/>
                <a:gd name="connsiteX1" fmla="*/ 9906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6" y="8414"/>
                  </a:moveTo>
                  <a:cubicBezTo>
                    <a:pt x="3239" y="5556"/>
                    <a:pt x="10859" y="8414"/>
                    <a:pt x="9906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xmlns="" id="{4DB738FE-F04A-4058-94D2-144ED9D0270E}"/>
                </a:ext>
              </a:extLst>
            </p:cNvPr>
            <p:cNvSpPr/>
            <p:nvPr/>
          </p:nvSpPr>
          <p:spPr>
            <a:xfrm>
              <a:off x="6938999" y="468677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4726" y="10001"/>
                    <a:pt x="8536" y="7144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0290822A-454D-4C1D-8766-1BCFC1A3B2C9}"/>
                </a:ext>
              </a:extLst>
            </p:cNvPr>
            <p:cNvSpPr/>
            <p:nvPr/>
          </p:nvSpPr>
          <p:spPr>
            <a:xfrm>
              <a:off x="6948540" y="46886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9049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9049"/>
                    <a:pt x="7567" y="9049"/>
                  </a:cubicBezTo>
                  <a:cubicBezTo>
                    <a:pt x="7567" y="8096"/>
                    <a:pt x="8520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621F75B0-0765-4C1E-8C5B-F4E1700799A7}"/>
                </a:ext>
              </a:extLst>
            </p:cNvPr>
            <p:cNvSpPr/>
            <p:nvPr/>
          </p:nvSpPr>
          <p:spPr>
            <a:xfrm>
              <a:off x="6963251" y="4690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10001"/>
                  </a:ln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1A28F2AC-6BC1-48A9-8769-85250702C32D}"/>
                </a:ext>
              </a:extLst>
            </p:cNvPr>
            <p:cNvSpPr/>
            <p:nvPr/>
          </p:nvSpPr>
          <p:spPr>
            <a:xfrm>
              <a:off x="6972629" y="4677489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AA89685D-A6A3-4825-B75B-9B40F787003C}"/>
                </a:ext>
              </a:extLst>
            </p:cNvPr>
            <p:cNvSpPr/>
            <p:nvPr/>
          </p:nvSpPr>
          <p:spPr>
            <a:xfrm>
              <a:off x="6978139" y="4696407"/>
              <a:ext cx="9525" cy="9525"/>
            </a:xfrm>
            <a:custGeom>
              <a:avLst/>
              <a:gdLst>
                <a:gd name="connsiteX0" fmla="*/ 7496 w 9525"/>
                <a:gd name="connsiteY0" fmla="*/ 7990 h 9525"/>
                <a:gd name="connsiteX1" fmla="*/ 7496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96" y="7990"/>
                  </a:moveTo>
                  <a:cubicBezTo>
                    <a:pt x="5591" y="7990"/>
                    <a:pt x="12258" y="6086"/>
                    <a:pt x="7496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3224352A-005A-4927-9D5B-318F40AB3187}"/>
                </a:ext>
              </a:extLst>
            </p:cNvPr>
            <p:cNvSpPr/>
            <p:nvPr/>
          </p:nvSpPr>
          <p:spPr>
            <a:xfrm>
              <a:off x="7015447" y="4737496"/>
              <a:ext cx="9525" cy="9525"/>
            </a:xfrm>
            <a:custGeom>
              <a:avLst/>
              <a:gdLst>
                <a:gd name="connsiteX0" fmla="*/ 7335 w 9525"/>
                <a:gd name="connsiteY0" fmla="*/ 7858 h 9525"/>
                <a:gd name="connsiteX1" fmla="*/ 10193 w 9525"/>
                <a:gd name="connsiteY1" fmla="*/ 7858 h 9525"/>
                <a:gd name="connsiteX2" fmla="*/ 7335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7858"/>
                  </a:moveTo>
                  <a:lnTo>
                    <a:pt x="10193" y="7858"/>
                  </a:lnTo>
                  <a:cubicBezTo>
                    <a:pt x="9240" y="6906"/>
                    <a:pt x="6383" y="6906"/>
                    <a:pt x="7335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3AD9DBB2-7CEA-4851-B716-35D099CC7B04}"/>
                </a:ext>
              </a:extLst>
            </p:cNvPr>
            <p:cNvSpPr/>
            <p:nvPr/>
          </p:nvSpPr>
          <p:spPr>
            <a:xfrm>
              <a:off x="7013648" y="4776311"/>
              <a:ext cx="9525" cy="9525"/>
            </a:xfrm>
            <a:custGeom>
              <a:avLst/>
              <a:gdLst>
                <a:gd name="connsiteX0" fmla="*/ 9134 w 9525"/>
                <a:gd name="connsiteY0" fmla="*/ 7144 h 9525"/>
                <a:gd name="connsiteX1" fmla="*/ 8182 w 9525"/>
                <a:gd name="connsiteY1" fmla="*/ 9049 h 9525"/>
                <a:gd name="connsiteX2" fmla="*/ 913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4" y="7144"/>
                  </a:moveTo>
                  <a:cubicBezTo>
                    <a:pt x="7230" y="7144"/>
                    <a:pt x="6277" y="8096"/>
                    <a:pt x="8182" y="9049"/>
                  </a:cubicBezTo>
                  <a:cubicBezTo>
                    <a:pt x="8182" y="9049"/>
                    <a:pt x="10087" y="8096"/>
                    <a:pt x="913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337B5AFB-81C8-402C-B8FA-E69D2A3F516F}"/>
                </a:ext>
              </a:extLst>
            </p:cNvPr>
            <p:cNvSpPr/>
            <p:nvPr/>
          </p:nvSpPr>
          <p:spPr>
            <a:xfrm>
              <a:off x="6947059" y="478837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038E3426-F222-4F95-A436-73D6A91265FA}"/>
                </a:ext>
              </a:extLst>
            </p:cNvPr>
            <p:cNvSpPr/>
            <p:nvPr/>
          </p:nvSpPr>
          <p:spPr>
            <a:xfrm>
              <a:off x="6748939" y="4721051"/>
              <a:ext cx="9525" cy="9525"/>
            </a:xfrm>
            <a:custGeom>
              <a:avLst/>
              <a:gdLst>
                <a:gd name="connsiteX0" fmla="*/ 7144 w 9525"/>
                <a:gd name="connsiteY0" fmla="*/ 9064 h 9525"/>
                <a:gd name="connsiteX1" fmla="*/ 7144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4"/>
                  </a:moveTo>
                  <a:cubicBezTo>
                    <a:pt x="9049" y="4302"/>
                    <a:pt x="8096" y="10017"/>
                    <a:pt x="7144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xmlns="" id="{863A0E90-E6CA-41B1-8D12-A6B9C7234BEA}"/>
                </a:ext>
              </a:extLst>
            </p:cNvPr>
            <p:cNvSpPr/>
            <p:nvPr/>
          </p:nvSpPr>
          <p:spPr>
            <a:xfrm>
              <a:off x="6746061" y="4717256"/>
              <a:ext cx="9525" cy="19050"/>
            </a:xfrm>
            <a:custGeom>
              <a:avLst/>
              <a:gdLst>
                <a:gd name="connsiteX0" fmla="*/ 9069 w 9525"/>
                <a:gd name="connsiteY0" fmla="*/ 7144 h 19050"/>
                <a:gd name="connsiteX1" fmla="*/ 9069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9" y="7144"/>
                  </a:moveTo>
                  <a:cubicBezTo>
                    <a:pt x="5259" y="15716"/>
                    <a:pt x="8117" y="10954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4B97D2B5-83F8-48BE-86B3-580FBEFBC609}"/>
                </a:ext>
              </a:extLst>
            </p:cNvPr>
            <p:cNvSpPr/>
            <p:nvPr/>
          </p:nvSpPr>
          <p:spPr>
            <a:xfrm>
              <a:off x="6712744" y="4711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7F5AD5CD-591B-4829-8920-A416CCDD21BF}"/>
                </a:ext>
              </a:extLst>
            </p:cNvPr>
            <p:cNvSpPr/>
            <p:nvPr/>
          </p:nvSpPr>
          <p:spPr>
            <a:xfrm>
              <a:off x="6718459" y="4727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D7D77AAD-6A92-4058-B7A3-62DD8BBA9244}"/>
                </a:ext>
              </a:extLst>
            </p:cNvPr>
            <p:cNvSpPr/>
            <p:nvPr/>
          </p:nvSpPr>
          <p:spPr>
            <a:xfrm>
              <a:off x="6721316" y="4732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xmlns="" id="{7F97B867-6B3E-484C-A5AD-89E7B10B48A6}"/>
                </a:ext>
              </a:extLst>
            </p:cNvPr>
            <p:cNvSpPr/>
            <p:nvPr/>
          </p:nvSpPr>
          <p:spPr>
            <a:xfrm>
              <a:off x="6711791" y="471058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xmlns="" id="{7098696C-5E07-4FF3-B554-5B258F3EF3D2}"/>
                </a:ext>
              </a:extLst>
            </p:cNvPr>
            <p:cNvSpPr/>
            <p:nvPr/>
          </p:nvSpPr>
          <p:spPr>
            <a:xfrm>
              <a:off x="6742271" y="4723776"/>
              <a:ext cx="9525" cy="9525"/>
            </a:xfrm>
            <a:custGeom>
              <a:avLst/>
              <a:gdLst>
                <a:gd name="connsiteX0" fmla="*/ 7144 w 9525"/>
                <a:gd name="connsiteY0" fmla="*/ 8243 h 9525"/>
                <a:gd name="connsiteX1" fmla="*/ 7144 w 9525"/>
                <a:gd name="connsiteY1" fmla="*/ 8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43"/>
                  </a:moveTo>
                  <a:cubicBezTo>
                    <a:pt x="8096" y="7291"/>
                    <a:pt x="7144" y="6339"/>
                    <a:pt x="7144" y="8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6599153C-10F7-4B89-B0E2-4F0C98B6136F}"/>
                </a:ext>
              </a:extLst>
            </p:cNvPr>
            <p:cNvSpPr/>
            <p:nvPr/>
          </p:nvSpPr>
          <p:spPr>
            <a:xfrm>
              <a:off x="6722269" y="470646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xmlns="" id="{53E58F29-00DA-4C0B-9D5A-AE99A0A52EA2}"/>
                </a:ext>
              </a:extLst>
            </p:cNvPr>
            <p:cNvSpPr/>
            <p:nvPr/>
          </p:nvSpPr>
          <p:spPr>
            <a:xfrm>
              <a:off x="6729889" y="47067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9202E134-3019-4470-B32B-4803270A56B9}"/>
                </a:ext>
              </a:extLst>
            </p:cNvPr>
            <p:cNvSpPr/>
            <p:nvPr/>
          </p:nvSpPr>
          <p:spPr>
            <a:xfrm>
              <a:off x="6741319" y="4712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E1BFA0DA-F37D-41BB-B677-9E25423A806E}"/>
                </a:ext>
              </a:extLst>
            </p:cNvPr>
            <p:cNvSpPr/>
            <p:nvPr/>
          </p:nvSpPr>
          <p:spPr>
            <a:xfrm>
              <a:off x="6716554" y="470677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DC28FFD3-1BAC-4D58-94DC-B5A284D2ABAE}"/>
                </a:ext>
              </a:extLst>
            </p:cNvPr>
            <p:cNvSpPr/>
            <p:nvPr/>
          </p:nvSpPr>
          <p:spPr>
            <a:xfrm>
              <a:off x="6887051" y="47248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B1D7E60D-5350-442E-9321-47915362CE47}"/>
                </a:ext>
              </a:extLst>
            </p:cNvPr>
            <p:cNvSpPr/>
            <p:nvPr/>
          </p:nvSpPr>
          <p:spPr>
            <a:xfrm>
              <a:off x="6896576" y="4738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975ECE2B-8020-49B5-9CE0-CDD6EE5280F0}"/>
                </a:ext>
              </a:extLst>
            </p:cNvPr>
            <p:cNvSpPr/>
            <p:nvPr/>
          </p:nvSpPr>
          <p:spPr>
            <a:xfrm>
              <a:off x="6728222" y="473725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04BCA8AA-3D56-4B22-9623-4FFBA3D82B1C}"/>
                </a:ext>
              </a:extLst>
            </p:cNvPr>
            <p:cNvSpPr/>
            <p:nvPr/>
          </p:nvSpPr>
          <p:spPr>
            <a:xfrm>
              <a:off x="6790454" y="4734401"/>
              <a:ext cx="9525" cy="19050"/>
            </a:xfrm>
            <a:custGeom>
              <a:avLst/>
              <a:gdLst>
                <a:gd name="connsiteX0" fmla="*/ 7538 w 9525"/>
                <a:gd name="connsiteY0" fmla="*/ 12859 h 19050"/>
                <a:gd name="connsiteX1" fmla="*/ 8491 w 9525"/>
                <a:gd name="connsiteY1" fmla="*/ 7144 h 19050"/>
                <a:gd name="connsiteX2" fmla="*/ 7538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8" y="12859"/>
                  </a:moveTo>
                  <a:cubicBezTo>
                    <a:pt x="7538" y="10001"/>
                    <a:pt x="9443" y="10001"/>
                    <a:pt x="8491" y="7144"/>
                  </a:cubicBezTo>
                  <a:cubicBezTo>
                    <a:pt x="7538" y="8096"/>
                    <a:pt x="6586" y="10954"/>
                    <a:pt x="7538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16A64A28-0821-4D7F-AB90-BE1E59844871}"/>
                </a:ext>
              </a:extLst>
            </p:cNvPr>
            <p:cNvSpPr/>
            <p:nvPr/>
          </p:nvSpPr>
          <p:spPr>
            <a:xfrm>
              <a:off x="6742271" y="4723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2BE209C3-2F35-441C-8478-513718044AA5}"/>
                </a:ext>
              </a:extLst>
            </p:cNvPr>
            <p:cNvSpPr/>
            <p:nvPr/>
          </p:nvSpPr>
          <p:spPr>
            <a:xfrm>
              <a:off x="6790849" y="473397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xmlns="" id="{FC245AFD-46C7-40E1-9686-841F65B79954}"/>
                </a:ext>
              </a:extLst>
            </p:cNvPr>
            <p:cNvSpPr/>
            <p:nvPr/>
          </p:nvSpPr>
          <p:spPr>
            <a:xfrm>
              <a:off x="6745129" y="473535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xmlns="" id="{BC6B11E1-5876-4100-AFAE-3D23E041144A}"/>
                </a:ext>
              </a:extLst>
            </p:cNvPr>
            <p:cNvSpPr/>
            <p:nvPr/>
          </p:nvSpPr>
          <p:spPr>
            <a:xfrm>
              <a:off x="6733699" y="4731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69FE5369-05CB-4C78-AA7E-0DA074B040F2}"/>
                </a:ext>
              </a:extLst>
            </p:cNvPr>
            <p:cNvSpPr/>
            <p:nvPr/>
          </p:nvSpPr>
          <p:spPr>
            <a:xfrm>
              <a:off x="6751521" y="4732295"/>
              <a:ext cx="9525" cy="9525"/>
            </a:xfrm>
            <a:custGeom>
              <a:avLst/>
              <a:gdLst>
                <a:gd name="connsiteX0" fmla="*/ 7419 w 9525"/>
                <a:gd name="connsiteY0" fmla="*/ 7344 h 9525"/>
                <a:gd name="connsiteX1" fmla="*/ 7419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44"/>
                  </a:moveTo>
                  <a:cubicBezTo>
                    <a:pt x="8371" y="9249"/>
                    <a:pt x="6466" y="6392"/>
                    <a:pt x="7419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903FB588-2D56-47A7-A5F7-21C766867646}"/>
                </a:ext>
              </a:extLst>
            </p:cNvPr>
            <p:cNvSpPr/>
            <p:nvPr/>
          </p:nvSpPr>
          <p:spPr>
            <a:xfrm>
              <a:off x="6757511" y="473273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1316A078-C03A-4D94-8147-83CF78779765}"/>
                </a:ext>
              </a:extLst>
            </p:cNvPr>
            <p:cNvSpPr/>
            <p:nvPr/>
          </p:nvSpPr>
          <p:spPr>
            <a:xfrm>
              <a:off x="6868954" y="4725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8096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A1560403-4392-4AFB-B86C-7C21CC8E4C1A}"/>
                </a:ext>
              </a:extLst>
            </p:cNvPr>
            <p:cNvSpPr/>
            <p:nvPr/>
          </p:nvSpPr>
          <p:spPr>
            <a:xfrm>
              <a:off x="6742271" y="47229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5B9ACABA-363D-41D8-8A01-1FE174FD9135}"/>
                </a:ext>
              </a:extLst>
            </p:cNvPr>
            <p:cNvSpPr/>
            <p:nvPr/>
          </p:nvSpPr>
          <p:spPr>
            <a:xfrm>
              <a:off x="6752749" y="471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325116D3-91F1-44BC-8A7D-557B1E115D6A}"/>
                </a:ext>
              </a:extLst>
            </p:cNvPr>
            <p:cNvSpPr/>
            <p:nvPr/>
          </p:nvSpPr>
          <p:spPr>
            <a:xfrm>
              <a:off x="6835616" y="472225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1C682AEB-AD93-4AE0-817B-C66E212FBE9D}"/>
                </a:ext>
              </a:extLst>
            </p:cNvPr>
            <p:cNvSpPr/>
            <p:nvPr/>
          </p:nvSpPr>
          <p:spPr>
            <a:xfrm>
              <a:off x="6756559" y="471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5911FF53-A237-49B2-98A2-B14A6CB4A6E6}"/>
                </a:ext>
              </a:extLst>
            </p:cNvPr>
            <p:cNvSpPr/>
            <p:nvPr/>
          </p:nvSpPr>
          <p:spPr>
            <a:xfrm>
              <a:off x="6869906" y="472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EAC7FC94-1101-4F91-9ADD-92893AE543D4}"/>
                </a:ext>
              </a:extLst>
            </p:cNvPr>
            <p:cNvSpPr/>
            <p:nvPr/>
          </p:nvSpPr>
          <p:spPr>
            <a:xfrm>
              <a:off x="6705941" y="4706672"/>
              <a:ext cx="200025" cy="57150"/>
            </a:xfrm>
            <a:custGeom>
              <a:avLst/>
              <a:gdLst>
                <a:gd name="connsiteX0" fmla="*/ 176824 w 200025"/>
                <a:gd name="connsiteY0" fmla="*/ 22490 h 57150"/>
                <a:gd name="connsiteX1" fmla="*/ 169204 w 200025"/>
                <a:gd name="connsiteY1" fmla="*/ 33920 h 57150"/>
                <a:gd name="connsiteX2" fmla="*/ 169204 w 200025"/>
                <a:gd name="connsiteY2" fmla="*/ 32967 h 57150"/>
                <a:gd name="connsiteX3" fmla="*/ 167299 w 200025"/>
                <a:gd name="connsiteY3" fmla="*/ 32015 h 57150"/>
                <a:gd name="connsiteX4" fmla="*/ 169204 w 200025"/>
                <a:gd name="connsiteY4" fmla="*/ 23442 h 57150"/>
                <a:gd name="connsiteX5" fmla="*/ 123484 w 200025"/>
                <a:gd name="connsiteY5" fmla="*/ 23442 h 57150"/>
                <a:gd name="connsiteX6" fmla="*/ 123484 w 200025"/>
                <a:gd name="connsiteY6" fmla="*/ 23442 h 57150"/>
                <a:gd name="connsiteX7" fmla="*/ 32997 w 200025"/>
                <a:gd name="connsiteY7" fmla="*/ 19632 h 57150"/>
                <a:gd name="connsiteX8" fmla="*/ 32997 w 200025"/>
                <a:gd name="connsiteY8" fmla="*/ 10107 h 57150"/>
                <a:gd name="connsiteX9" fmla="*/ 20614 w 200025"/>
                <a:gd name="connsiteY9" fmla="*/ 17727 h 57150"/>
                <a:gd name="connsiteX10" fmla="*/ 18709 w 200025"/>
                <a:gd name="connsiteY10" fmla="*/ 16775 h 57150"/>
                <a:gd name="connsiteX11" fmla="*/ 14899 w 200025"/>
                <a:gd name="connsiteY11" fmla="*/ 9155 h 57150"/>
                <a:gd name="connsiteX12" fmla="*/ 8232 w 200025"/>
                <a:gd name="connsiteY12" fmla="*/ 20585 h 57150"/>
                <a:gd name="connsiteX13" fmla="*/ 8232 w 200025"/>
                <a:gd name="connsiteY13" fmla="*/ 20585 h 57150"/>
                <a:gd name="connsiteX14" fmla="*/ 24424 w 200025"/>
                <a:gd name="connsiteY14" fmla="*/ 14870 h 57150"/>
                <a:gd name="connsiteX15" fmla="*/ 26329 w 200025"/>
                <a:gd name="connsiteY15" fmla="*/ 15822 h 57150"/>
                <a:gd name="connsiteX16" fmla="*/ 27282 w 200025"/>
                <a:gd name="connsiteY16" fmla="*/ 14870 h 57150"/>
                <a:gd name="connsiteX17" fmla="*/ 32997 w 200025"/>
                <a:gd name="connsiteY17" fmla="*/ 14870 h 57150"/>
                <a:gd name="connsiteX18" fmla="*/ 34902 w 200025"/>
                <a:gd name="connsiteY18" fmla="*/ 24395 h 57150"/>
                <a:gd name="connsiteX19" fmla="*/ 42522 w 200025"/>
                <a:gd name="connsiteY19" fmla="*/ 14870 h 57150"/>
                <a:gd name="connsiteX20" fmla="*/ 44427 w 200025"/>
                <a:gd name="connsiteY20" fmla="*/ 23442 h 57150"/>
                <a:gd name="connsiteX21" fmla="*/ 45379 w 200025"/>
                <a:gd name="connsiteY21" fmla="*/ 23442 h 57150"/>
                <a:gd name="connsiteX22" fmla="*/ 47284 w 200025"/>
                <a:gd name="connsiteY22" fmla="*/ 21537 h 57150"/>
                <a:gd name="connsiteX23" fmla="*/ 38712 w 200025"/>
                <a:gd name="connsiteY23" fmla="*/ 17727 h 57150"/>
                <a:gd name="connsiteX24" fmla="*/ 36807 w 200025"/>
                <a:gd name="connsiteY24" fmla="*/ 14870 h 57150"/>
                <a:gd name="connsiteX25" fmla="*/ 22519 w 200025"/>
                <a:gd name="connsiteY25" fmla="*/ 7250 h 57150"/>
                <a:gd name="connsiteX26" fmla="*/ 19662 w 200025"/>
                <a:gd name="connsiteY26" fmla="*/ 17727 h 57150"/>
                <a:gd name="connsiteX27" fmla="*/ 18709 w 200025"/>
                <a:gd name="connsiteY27" fmla="*/ 13917 h 57150"/>
                <a:gd name="connsiteX28" fmla="*/ 12994 w 200025"/>
                <a:gd name="connsiteY28" fmla="*/ 12012 h 57150"/>
                <a:gd name="connsiteX29" fmla="*/ 18709 w 200025"/>
                <a:gd name="connsiteY29" fmla="*/ 23442 h 57150"/>
                <a:gd name="connsiteX30" fmla="*/ 17757 w 200025"/>
                <a:gd name="connsiteY30" fmla="*/ 32967 h 57150"/>
                <a:gd name="connsiteX31" fmla="*/ 23472 w 200025"/>
                <a:gd name="connsiteY31" fmla="*/ 27252 h 57150"/>
                <a:gd name="connsiteX32" fmla="*/ 24424 w 200025"/>
                <a:gd name="connsiteY32" fmla="*/ 37730 h 57150"/>
                <a:gd name="connsiteX33" fmla="*/ 27282 w 200025"/>
                <a:gd name="connsiteY33" fmla="*/ 30110 h 57150"/>
                <a:gd name="connsiteX34" fmla="*/ 27282 w 200025"/>
                <a:gd name="connsiteY34" fmla="*/ 36777 h 57150"/>
                <a:gd name="connsiteX35" fmla="*/ 32997 w 200025"/>
                <a:gd name="connsiteY35" fmla="*/ 29157 h 57150"/>
                <a:gd name="connsiteX36" fmla="*/ 37759 w 200025"/>
                <a:gd name="connsiteY36" fmla="*/ 32967 h 57150"/>
                <a:gd name="connsiteX37" fmla="*/ 35854 w 200025"/>
                <a:gd name="connsiteY37" fmla="*/ 29157 h 57150"/>
                <a:gd name="connsiteX38" fmla="*/ 51094 w 200025"/>
                <a:gd name="connsiteY38" fmla="*/ 28205 h 57150"/>
                <a:gd name="connsiteX39" fmla="*/ 68239 w 200025"/>
                <a:gd name="connsiteY39" fmla="*/ 30110 h 57150"/>
                <a:gd name="connsiteX40" fmla="*/ 69192 w 200025"/>
                <a:gd name="connsiteY40" fmla="*/ 29157 h 57150"/>
                <a:gd name="connsiteX41" fmla="*/ 70144 w 200025"/>
                <a:gd name="connsiteY41" fmla="*/ 36777 h 57150"/>
                <a:gd name="connsiteX42" fmla="*/ 74907 w 200025"/>
                <a:gd name="connsiteY42" fmla="*/ 31062 h 57150"/>
                <a:gd name="connsiteX43" fmla="*/ 77764 w 200025"/>
                <a:gd name="connsiteY43" fmla="*/ 31062 h 57150"/>
                <a:gd name="connsiteX44" fmla="*/ 79669 w 200025"/>
                <a:gd name="connsiteY44" fmla="*/ 31062 h 57150"/>
                <a:gd name="connsiteX45" fmla="*/ 89194 w 200025"/>
                <a:gd name="connsiteY45" fmla="*/ 34872 h 57150"/>
                <a:gd name="connsiteX46" fmla="*/ 91099 w 200025"/>
                <a:gd name="connsiteY46" fmla="*/ 46302 h 57150"/>
                <a:gd name="connsiteX47" fmla="*/ 137772 w 200025"/>
                <a:gd name="connsiteY47" fmla="*/ 51065 h 57150"/>
                <a:gd name="connsiteX48" fmla="*/ 176824 w 200025"/>
                <a:gd name="connsiteY48" fmla="*/ 52970 h 57150"/>
                <a:gd name="connsiteX49" fmla="*/ 179682 w 200025"/>
                <a:gd name="connsiteY49" fmla="*/ 49160 h 57150"/>
                <a:gd name="connsiteX50" fmla="*/ 182539 w 200025"/>
                <a:gd name="connsiteY50" fmla="*/ 46302 h 57150"/>
                <a:gd name="connsiteX51" fmla="*/ 183492 w 200025"/>
                <a:gd name="connsiteY51" fmla="*/ 41540 h 57150"/>
                <a:gd name="connsiteX52" fmla="*/ 193969 w 200025"/>
                <a:gd name="connsiteY52" fmla="*/ 49160 h 57150"/>
                <a:gd name="connsiteX53" fmla="*/ 193017 w 200025"/>
                <a:gd name="connsiteY53" fmla="*/ 27252 h 57150"/>
                <a:gd name="connsiteX54" fmla="*/ 193017 w 200025"/>
                <a:gd name="connsiteY54" fmla="*/ 27252 h 57150"/>
                <a:gd name="connsiteX55" fmla="*/ 191112 w 200025"/>
                <a:gd name="connsiteY55" fmla="*/ 26300 h 57150"/>
                <a:gd name="connsiteX56" fmla="*/ 190159 w 200025"/>
                <a:gd name="connsiteY56" fmla="*/ 32015 h 57150"/>
                <a:gd name="connsiteX57" fmla="*/ 177777 w 200025"/>
                <a:gd name="connsiteY57" fmla="*/ 32967 h 57150"/>
                <a:gd name="connsiteX58" fmla="*/ 176824 w 200025"/>
                <a:gd name="connsiteY58" fmla="*/ 22490 h 57150"/>
                <a:gd name="connsiteX59" fmla="*/ 184444 w 200025"/>
                <a:gd name="connsiteY59" fmla="*/ 30110 h 57150"/>
                <a:gd name="connsiteX60" fmla="*/ 184444 w 200025"/>
                <a:gd name="connsiteY60" fmla="*/ 30110 h 57150"/>
                <a:gd name="connsiteX61" fmla="*/ 182539 w 200025"/>
                <a:gd name="connsiteY61" fmla="*/ 30110 h 57150"/>
                <a:gd name="connsiteX62" fmla="*/ 182539 w 200025"/>
                <a:gd name="connsiteY62" fmla="*/ 30110 h 57150"/>
                <a:gd name="connsiteX63" fmla="*/ 184444 w 200025"/>
                <a:gd name="connsiteY63" fmla="*/ 50112 h 57150"/>
                <a:gd name="connsiteX64" fmla="*/ 184444 w 200025"/>
                <a:gd name="connsiteY64" fmla="*/ 5011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00025" h="57150">
                  <a:moveTo>
                    <a:pt x="176824" y="22490"/>
                  </a:moveTo>
                  <a:cubicBezTo>
                    <a:pt x="178729" y="22490"/>
                    <a:pt x="169204" y="28205"/>
                    <a:pt x="169204" y="33920"/>
                  </a:cubicBezTo>
                  <a:cubicBezTo>
                    <a:pt x="170157" y="32015"/>
                    <a:pt x="170157" y="32015"/>
                    <a:pt x="169204" y="32967"/>
                  </a:cubicBezTo>
                  <a:cubicBezTo>
                    <a:pt x="171109" y="28205"/>
                    <a:pt x="170157" y="28205"/>
                    <a:pt x="167299" y="32015"/>
                  </a:cubicBezTo>
                  <a:cubicBezTo>
                    <a:pt x="167299" y="25347"/>
                    <a:pt x="170157" y="31062"/>
                    <a:pt x="169204" y="23442"/>
                  </a:cubicBezTo>
                  <a:cubicBezTo>
                    <a:pt x="168252" y="22490"/>
                    <a:pt x="127294" y="21537"/>
                    <a:pt x="123484" y="23442"/>
                  </a:cubicBezTo>
                  <a:cubicBezTo>
                    <a:pt x="123484" y="18680"/>
                    <a:pt x="123484" y="18680"/>
                    <a:pt x="123484" y="23442"/>
                  </a:cubicBezTo>
                  <a:cubicBezTo>
                    <a:pt x="115864" y="17727"/>
                    <a:pt x="36807" y="-1323"/>
                    <a:pt x="32997" y="19632"/>
                  </a:cubicBezTo>
                  <a:cubicBezTo>
                    <a:pt x="34902" y="12012"/>
                    <a:pt x="32044" y="12965"/>
                    <a:pt x="32997" y="10107"/>
                  </a:cubicBezTo>
                  <a:cubicBezTo>
                    <a:pt x="32997" y="10107"/>
                    <a:pt x="16804" y="11060"/>
                    <a:pt x="20614" y="17727"/>
                  </a:cubicBezTo>
                  <a:cubicBezTo>
                    <a:pt x="23472" y="14870"/>
                    <a:pt x="17757" y="14870"/>
                    <a:pt x="18709" y="16775"/>
                  </a:cubicBezTo>
                  <a:cubicBezTo>
                    <a:pt x="19662" y="8202"/>
                    <a:pt x="12042" y="18680"/>
                    <a:pt x="14899" y="9155"/>
                  </a:cubicBezTo>
                  <a:cubicBezTo>
                    <a:pt x="8232" y="9155"/>
                    <a:pt x="6327" y="13917"/>
                    <a:pt x="8232" y="20585"/>
                  </a:cubicBezTo>
                  <a:cubicBezTo>
                    <a:pt x="9184" y="20585"/>
                    <a:pt x="9184" y="20585"/>
                    <a:pt x="8232" y="20585"/>
                  </a:cubicBezTo>
                  <a:cubicBezTo>
                    <a:pt x="9184" y="27252"/>
                    <a:pt x="26329" y="14870"/>
                    <a:pt x="24424" y="14870"/>
                  </a:cubicBezTo>
                  <a:cubicBezTo>
                    <a:pt x="19662" y="25347"/>
                    <a:pt x="27282" y="17727"/>
                    <a:pt x="26329" y="15822"/>
                  </a:cubicBezTo>
                  <a:cubicBezTo>
                    <a:pt x="26329" y="17727"/>
                    <a:pt x="26329" y="17727"/>
                    <a:pt x="27282" y="14870"/>
                  </a:cubicBezTo>
                  <a:cubicBezTo>
                    <a:pt x="27282" y="15822"/>
                    <a:pt x="29187" y="27252"/>
                    <a:pt x="32997" y="14870"/>
                  </a:cubicBezTo>
                  <a:cubicBezTo>
                    <a:pt x="30139" y="24395"/>
                    <a:pt x="35854" y="19632"/>
                    <a:pt x="34902" y="24395"/>
                  </a:cubicBezTo>
                  <a:cubicBezTo>
                    <a:pt x="36807" y="21537"/>
                    <a:pt x="38712" y="18680"/>
                    <a:pt x="42522" y="14870"/>
                  </a:cubicBezTo>
                  <a:cubicBezTo>
                    <a:pt x="43474" y="20585"/>
                    <a:pt x="45379" y="19632"/>
                    <a:pt x="44427" y="23442"/>
                  </a:cubicBezTo>
                  <a:cubicBezTo>
                    <a:pt x="47284" y="18680"/>
                    <a:pt x="47284" y="18680"/>
                    <a:pt x="45379" y="23442"/>
                  </a:cubicBezTo>
                  <a:cubicBezTo>
                    <a:pt x="43474" y="25347"/>
                    <a:pt x="51094" y="12965"/>
                    <a:pt x="47284" y="21537"/>
                  </a:cubicBezTo>
                  <a:cubicBezTo>
                    <a:pt x="48237" y="20585"/>
                    <a:pt x="44427" y="5345"/>
                    <a:pt x="38712" y="17727"/>
                  </a:cubicBezTo>
                  <a:cubicBezTo>
                    <a:pt x="34902" y="12965"/>
                    <a:pt x="38712" y="7250"/>
                    <a:pt x="36807" y="14870"/>
                  </a:cubicBezTo>
                  <a:cubicBezTo>
                    <a:pt x="35854" y="12012"/>
                    <a:pt x="21567" y="6297"/>
                    <a:pt x="22519" y="7250"/>
                  </a:cubicBezTo>
                  <a:cubicBezTo>
                    <a:pt x="17757" y="8202"/>
                    <a:pt x="16804" y="12012"/>
                    <a:pt x="19662" y="17727"/>
                  </a:cubicBezTo>
                  <a:cubicBezTo>
                    <a:pt x="20614" y="13917"/>
                    <a:pt x="20614" y="12012"/>
                    <a:pt x="18709" y="13917"/>
                  </a:cubicBezTo>
                  <a:cubicBezTo>
                    <a:pt x="18709" y="8202"/>
                    <a:pt x="17757" y="6297"/>
                    <a:pt x="12994" y="12012"/>
                  </a:cubicBezTo>
                  <a:cubicBezTo>
                    <a:pt x="4422" y="24395"/>
                    <a:pt x="4422" y="34872"/>
                    <a:pt x="18709" y="23442"/>
                  </a:cubicBezTo>
                  <a:cubicBezTo>
                    <a:pt x="18709" y="23442"/>
                    <a:pt x="17757" y="33920"/>
                    <a:pt x="17757" y="32967"/>
                  </a:cubicBezTo>
                  <a:cubicBezTo>
                    <a:pt x="17757" y="32015"/>
                    <a:pt x="20614" y="28205"/>
                    <a:pt x="23472" y="27252"/>
                  </a:cubicBezTo>
                  <a:cubicBezTo>
                    <a:pt x="24424" y="31062"/>
                    <a:pt x="23472" y="34872"/>
                    <a:pt x="24424" y="37730"/>
                  </a:cubicBezTo>
                  <a:cubicBezTo>
                    <a:pt x="28234" y="32967"/>
                    <a:pt x="22519" y="39635"/>
                    <a:pt x="27282" y="30110"/>
                  </a:cubicBezTo>
                  <a:cubicBezTo>
                    <a:pt x="28234" y="32015"/>
                    <a:pt x="28234" y="35825"/>
                    <a:pt x="27282" y="36777"/>
                  </a:cubicBezTo>
                  <a:cubicBezTo>
                    <a:pt x="28234" y="38682"/>
                    <a:pt x="30139" y="31062"/>
                    <a:pt x="32997" y="29157"/>
                  </a:cubicBezTo>
                  <a:cubicBezTo>
                    <a:pt x="32997" y="32967"/>
                    <a:pt x="34902" y="40587"/>
                    <a:pt x="37759" y="32967"/>
                  </a:cubicBezTo>
                  <a:cubicBezTo>
                    <a:pt x="34902" y="33920"/>
                    <a:pt x="36807" y="32967"/>
                    <a:pt x="35854" y="29157"/>
                  </a:cubicBezTo>
                  <a:cubicBezTo>
                    <a:pt x="36807" y="36777"/>
                    <a:pt x="52047" y="36777"/>
                    <a:pt x="51094" y="28205"/>
                  </a:cubicBezTo>
                  <a:cubicBezTo>
                    <a:pt x="52999" y="37730"/>
                    <a:pt x="64429" y="32967"/>
                    <a:pt x="68239" y="30110"/>
                  </a:cubicBezTo>
                  <a:cubicBezTo>
                    <a:pt x="67287" y="35825"/>
                    <a:pt x="67287" y="35825"/>
                    <a:pt x="69192" y="29157"/>
                  </a:cubicBezTo>
                  <a:cubicBezTo>
                    <a:pt x="69192" y="32015"/>
                    <a:pt x="69192" y="35825"/>
                    <a:pt x="70144" y="36777"/>
                  </a:cubicBezTo>
                  <a:cubicBezTo>
                    <a:pt x="68239" y="37730"/>
                    <a:pt x="74907" y="31062"/>
                    <a:pt x="74907" y="31062"/>
                  </a:cubicBezTo>
                  <a:cubicBezTo>
                    <a:pt x="73954" y="36777"/>
                    <a:pt x="74907" y="36777"/>
                    <a:pt x="77764" y="31062"/>
                  </a:cubicBezTo>
                  <a:cubicBezTo>
                    <a:pt x="73002" y="46302"/>
                    <a:pt x="76812" y="31062"/>
                    <a:pt x="79669" y="31062"/>
                  </a:cubicBezTo>
                  <a:cubicBezTo>
                    <a:pt x="78717" y="38682"/>
                    <a:pt x="88242" y="45350"/>
                    <a:pt x="89194" y="34872"/>
                  </a:cubicBezTo>
                  <a:cubicBezTo>
                    <a:pt x="91099" y="33920"/>
                    <a:pt x="91099" y="45350"/>
                    <a:pt x="91099" y="46302"/>
                  </a:cubicBezTo>
                  <a:cubicBezTo>
                    <a:pt x="92052" y="35825"/>
                    <a:pt x="131104" y="47255"/>
                    <a:pt x="137772" y="51065"/>
                  </a:cubicBezTo>
                  <a:cubicBezTo>
                    <a:pt x="141582" y="52017"/>
                    <a:pt x="182539" y="32967"/>
                    <a:pt x="176824" y="52970"/>
                  </a:cubicBezTo>
                  <a:cubicBezTo>
                    <a:pt x="185397" y="35825"/>
                    <a:pt x="179682" y="48207"/>
                    <a:pt x="179682" y="49160"/>
                  </a:cubicBezTo>
                  <a:cubicBezTo>
                    <a:pt x="180634" y="51065"/>
                    <a:pt x="183492" y="53922"/>
                    <a:pt x="182539" y="46302"/>
                  </a:cubicBezTo>
                  <a:cubicBezTo>
                    <a:pt x="182539" y="46302"/>
                    <a:pt x="181587" y="48207"/>
                    <a:pt x="183492" y="41540"/>
                  </a:cubicBezTo>
                  <a:cubicBezTo>
                    <a:pt x="183492" y="45350"/>
                    <a:pt x="189207" y="48207"/>
                    <a:pt x="193969" y="49160"/>
                  </a:cubicBezTo>
                  <a:cubicBezTo>
                    <a:pt x="196827" y="46302"/>
                    <a:pt x="193017" y="27252"/>
                    <a:pt x="193017" y="27252"/>
                  </a:cubicBezTo>
                  <a:cubicBezTo>
                    <a:pt x="189207" y="27252"/>
                    <a:pt x="193969" y="31062"/>
                    <a:pt x="193017" y="27252"/>
                  </a:cubicBezTo>
                  <a:cubicBezTo>
                    <a:pt x="192064" y="29157"/>
                    <a:pt x="191112" y="28205"/>
                    <a:pt x="191112" y="26300"/>
                  </a:cubicBezTo>
                  <a:cubicBezTo>
                    <a:pt x="187302" y="27252"/>
                    <a:pt x="192064" y="27252"/>
                    <a:pt x="190159" y="32015"/>
                  </a:cubicBezTo>
                  <a:cubicBezTo>
                    <a:pt x="188254" y="26300"/>
                    <a:pt x="179682" y="24395"/>
                    <a:pt x="177777" y="32967"/>
                  </a:cubicBezTo>
                  <a:cubicBezTo>
                    <a:pt x="178729" y="21537"/>
                    <a:pt x="183492" y="30110"/>
                    <a:pt x="176824" y="22490"/>
                  </a:cubicBezTo>
                  <a:close/>
                  <a:moveTo>
                    <a:pt x="184444" y="30110"/>
                  </a:moveTo>
                  <a:cubicBezTo>
                    <a:pt x="184444" y="30110"/>
                    <a:pt x="185397" y="30110"/>
                    <a:pt x="184444" y="30110"/>
                  </a:cubicBezTo>
                  <a:close/>
                  <a:moveTo>
                    <a:pt x="182539" y="30110"/>
                  </a:moveTo>
                  <a:cubicBezTo>
                    <a:pt x="182539" y="30110"/>
                    <a:pt x="183492" y="33920"/>
                    <a:pt x="182539" y="30110"/>
                  </a:cubicBezTo>
                  <a:close/>
                  <a:moveTo>
                    <a:pt x="184444" y="50112"/>
                  </a:moveTo>
                  <a:cubicBezTo>
                    <a:pt x="184444" y="50112"/>
                    <a:pt x="185397" y="46302"/>
                    <a:pt x="184444" y="501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B414BB1E-7CCA-40BE-BA91-45F84F4D208B}"/>
                </a:ext>
              </a:extLst>
            </p:cNvPr>
            <p:cNvSpPr/>
            <p:nvPr/>
          </p:nvSpPr>
          <p:spPr>
            <a:xfrm>
              <a:off x="6884194" y="47451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F813BC65-A6CF-4ABF-8C1D-E468F7821A0B}"/>
                </a:ext>
              </a:extLst>
            </p:cNvPr>
            <p:cNvSpPr/>
            <p:nvPr/>
          </p:nvSpPr>
          <p:spPr>
            <a:xfrm>
              <a:off x="6712744" y="4711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C1F40CC4-E6B2-4043-93D6-0E0D4E405923}"/>
                </a:ext>
              </a:extLst>
            </p:cNvPr>
            <p:cNvSpPr/>
            <p:nvPr/>
          </p:nvSpPr>
          <p:spPr>
            <a:xfrm>
              <a:off x="6837521" y="4721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BFF6828F-AD64-4321-8D11-B08AA87AB204}"/>
                </a:ext>
              </a:extLst>
            </p:cNvPr>
            <p:cNvSpPr/>
            <p:nvPr/>
          </p:nvSpPr>
          <p:spPr>
            <a:xfrm>
              <a:off x="6723221" y="4721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6C78B02F-1D39-4FE7-A8A7-FE36456D8C08}"/>
                </a:ext>
              </a:extLst>
            </p:cNvPr>
            <p:cNvSpPr/>
            <p:nvPr/>
          </p:nvSpPr>
          <p:spPr>
            <a:xfrm>
              <a:off x="6727984" y="4721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3143412E-B9D0-4D69-877A-D83BAB4AE8A2}"/>
                </a:ext>
              </a:extLst>
            </p:cNvPr>
            <p:cNvSpPr/>
            <p:nvPr/>
          </p:nvSpPr>
          <p:spPr>
            <a:xfrm>
              <a:off x="6730841" y="4721278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8096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85457AAB-F03D-4EF6-A523-071661B0EDCC}"/>
                </a:ext>
              </a:extLst>
            </p:cNvPr>
            <p:cNvSpPr/>
            <p:nvPr/>
          </p:nvSpPr>
          <p:spPr>
            <a:xfrm>
              <a:off x="6734651" y="4712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EFE1CD56-1BB9-486E-B77B-C35491B6A234}"/>
                </a:ext>
              </a:extLst>
            </p:cNvPr>
            <p:cNvSpPr/>
            <p:nvPr/>
          </p:nvSpPr>
          <p:spPr>
            <a:xfrm>
              <a:off x="6719411" y="4715678"/>
              <a:ext cx="9525" cy="9525"/>
            </a:xfrm>
            <a:custGeom>
              <a:avLst/>
              <a:gdLst>
                <a:gd name="connsiteX0" fmla="*/ 7144 w 9525"/>
                <a:gd name="connsiteY0" fmla="*/ 8722 h 9525"/>
                <a:gd name="connsiteX1" fmla="*/ 8096 w 9525"/>
                <a:gd name="connsiteY1" fmla="*/ 7769 h 9525"/>
                <a:gd name="connsiteX2" fmla="*/ 7144 w 9525"/>
                <a:gd name="connsiteY2" fmla="*/ 87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22"/>
                  </a:moveTo>
                  <a:cubicBezTo>
                    <a:pt x="7144" y="8722"/>
                    <a:pt x="8096" y="7769"/>
                    <a:pt x="8096" y="7769"/>
                  </a:cubicBezTo>
                  <a:cubicBezTo>
                    <a:pt x="7144" y="6817"/>
                    <a:pt x="7144" y="6817"/>
                    <a:pt x="7144" y="87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7A9F5256-06AD-4547-8DA7-A19D7AA3E17E}"/>
                </a:ext>
              </a:extLst>
            </p:cNvPr>
            <p:cNvSpPr/>
            <p:nvPr/>
          </p:nvSpPr>
          <p:spPr>
            <a:xfrm>
              <a:off x="6752749" y="471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482A542D-6D89-4CC7-81CF-D8DF8500D4BF}"/>
                </a:ext>
              </a:extLst>
            </p:cNvPr>
            <p:cNvSpPr/>
            <p:nvPr/>
          </p:nvSpPr>
          <p:spPr>
            <a:xfrm>
              <a:off x="6720364" y="471558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7858"/>
                    <a:pt x="7144" y="7858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B3B17820-22DF-4832-B560-E49ADAE832EC}"/>
                </a:ext>
              </a:extLst>
            </p:cNvPr>
            <p:cNvSpPr/>
            <p:nvPr/>
          </p:nvSpPr>
          <p:spPr>
            <a:xfrm>
              <a:off x="6745129" y="47248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B4CE7595-F7DB-426D-9C7F-C798A93C2033}"/>
                </a:ext>
              </a:extLst>
            </p:cNvPr>
            <p:cNvSpPr/>
            <p:nvPr/>
          </p:nvSpPr>
          <p:spPr>
            <a:xfrm>
              <a:off x="6745129" y="47241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B7B49FC0-D5C1-4FAA-8BAA-F9E584A54EF7}"/>
                </a:ext>
              </a:extLst>
            </p:cNvPr>
            <p:cNvSpPr/>
            <p:nvPr/>
          </p:nvSpPr>
          <p:spPr>
            <a:xfrm>
              <a:off x="6745658" y="47239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CB2A74A2-8BEF-4B63-A1D1-9BDE4FCA2124}"/>
                </a:ext>
              </a:extLst>
            </p:cNvPr>
            <p:cNvSpPr/>
            <p:nvPr/>
          </p:nvSpPr>
          <p:spPr>
            <a:xfrm>
              <a:off x="6740895" y="4722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8096"/>
                  </a:ln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DB92A2E2-C32E-4CD4-9806-FEB6EBCD65E0}"/>
                </a:ext>
              </a:extLst>
            </p:cNvPr>
            <p:cNvSpPr/>
            <p:nvPr/>
          </p:nvSpPr>
          <p:spPr>
            <a:xfrm>
              <a:off x="6739414" y="47229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xmlns="" id="{9786F71C-5EC6-4B96-AE8C-37A9FE666CB4}"/>
                </a:ext>
              </a:extLst>
            </p:cNvPr>
            <p:cNvSpPr/>
            <p:nvPr/>
          </p:nvSpPr>
          <p:spPr>
            <a:xfrm>
              <a:off x="6734651" y="470974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10001" y="6086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xmlns="" id="{8D7F6417-9385-4D64-8226-E65B7CEB1BF2}"/>
                </a:ext>
              </a:extLst>
            </p:cNvPr>
            <p:cNvSpPr/>
            <p:nvPr/>
          </p:nvSpPr>
          <p:spPr>
            <a:xfrm>
              <a:off x="6730841" y="4706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xmlns="" id="{4E0ECA37-DF4F-47BC-A047-E1B544B0DCA8}"/>
                </a:ext>
              </a:extLst>
            </p:cNvPr>
            <p:cNvSpPr/>
            <p:nvPr/>
          </p:nvSpPr>
          <p:spPr>
            <a:xfrm>
              <a:off x="6703219" y="472297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xmlns="" id="{6CE7CEBD-8212-408B-846B-BCD782DDD54E}"/>
                </a:ext>
              </a:extLst>
            </p:cNvPr>
            <p:cNvSpPr/>
            <p:nvPr/>
          </p:nvSpPr>
          <p:spPr>
            <a:xfrm>
              <a:off x="6713421" y="4710993"/>
              <a:ext cx="9525" cy="9525"/>
            </a:xfrm>
            <a:custGeom>
              <a:avLst/>
              <a:gdLst>
                <a:gd name="connsiteX0" fmla="*/ 7419 w 9525"/>
                <a:gd name="connsiteY0" fmla="*/ 8644 h 9525"/>
                <a:gd name="connsiteX1" fmla="*/ 7419 w 9525"/>
                <a:gd name="connsiteY1" fmla="*/ 86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644"/>
                  </a:moveTo>
                  <a:cubicBezTo>
                    <a:pt x="6466" y="4834"/>
                    <a:pt x="8371" y="9597"/>
                    <a:pt x="7419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xmlns="" id="{644EAE64-D8E9-4058-A0D5-E0241B5BB756}"/>
                </a:ext>
              </a:extLst>
            </p:cNvPr>
            <p:cNvSpPr/>
            <p:nvPr/>
          </p:nvSpPr>
          <p:spPr>
            <a:xfrm>
              <a:off x="6710375" y="4730591"/>
              <a:ext cx="9525" cy="9525"/>
            </a:xfrm>
            <a:custGeom>
              <a:avLst/>
              <a:gdLst>
                <a:gd name="connsiteX0" fmla="*/ 7608 w 9525"/>
                <a:gd name="connsiteY0" fmla="*/ 7144 h 9525"/>
                <a:gd name="connsiteX1" fmla="*/ 760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608" y="7144"/>
                  </a:moveTo>
                  <a:cubicBezTo>
                    <a:pt x="5703" y="8096"/>
                    <a:pt x="10465" y="7144"/>
                    <a:pt x="760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xmlns="" id="{C3701F75-CAAF-4F4D-B579-F96E0FC1BF88}"/>
                </a:ext>
              </a:extLst>
            </p:cNvPr>
            <p:cNvSpPr/>
            <p:nvPr/>
          </p:nvSpPr>
          <p:spPr>
            <a:xfrm>
              <a:off x="6755844" y="473249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10954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xmlns="" id="{6EE64DF5-9A0A-46E9-AC75-CD16976C2A6B}"/>
                </a:ext>
              </a:extLst>
            </p:cNvPr>
            <p:cNvSpPr/>
            <p:nvPr/>
          </p:nvSpPr>
          <p:spPr>
            <a:xfrm>
              <a:off x="6774656" y="4734006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8096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7144" y="9443"/>
                    <a:pt x="7144" y="10396"/>
                    <a:pt x="8096" y="8491"/>
                  </a:cubicBezTo>
                  <a:cubicBezTo>
                    <a:pt x="8096" y="7538"/>
                    <a:pt x="7144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xmlns="" id="{40979592-B4AA-4C03-B481-A2CE30BA1102}"/>
                </a:ext>
              </a:extLst>
            </p:cNvPr>
            <p:cNvSpPr/>
            <p:nvPr/>
          </p:nvSpPr>
          <p:spPr>
            <a:xfrm>
              <a:off x="6828949" y="4745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xmlns="" id="{6B1685E8-1F2F-447D-8B2F-1D4390AAD082}"/>
                </a:ext>
              </a:extLst>
            </p:cNvPr>
            <p:cNvSpPr/>
            <p:nvPr/>
          </p:nvSpPr>
          <p:spPr>
            <a:xfrm>
              <a:off x="7301389" y="4750578"/>
              <a:ext cx="9525" cy="9525"/>
            </a:xfrm>
            <a:custGeom>
              <a:avLst/>
              <a:gdLst>
                <a:gd name="connsiteX0" fmla="*/ 7144 w 9525"/>
                <a:gd name="connsiteY0" fmla="*/ 9064 h 9525"/>
                <a:gd name="connsiteX1" fmla="*/ 7144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4"/>
                  </a:moveTo>
                  <a:cubicBezTo>
                    <a:pt x="7144" y="4302"/>
                    <a:pt x="8096" y="10016"/>
                    <a:pt x="7144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xmlns="" id="{6B6E3244-07A1-4505-8732-1B9FD6B5DB7F}"/>
                </a:ext>
              </a:extLst>
            </p:cNvPr>
            <p:cNvSpPr/>
            <p:nvPr/>
          </p:nvSpPr>
          <p:spPr>
            <a:xfrm>
              <a:off x="7298108" y="47467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6669"/>
                    <a:pt x="7567" y="1190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xmlns="" id="{4060A5A2-2A41-4A15-9A6B-A32ED102EF8A}"/>
                </a:ext>
              </a:extLst>
            </p:cNvPr>
            <p:cNvSpPr/>
            <p:nvPr/>
          </p:nvSpPr>
          <p:spPr>
            <a:xfrm>
              <a:off x="7262336" y="4745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xmlns="" id="{D1371B96-D38D-43F1-BE8D-8CBD01F452BF}"/>
                </a:ext>
              </a:extLst>
            </p:cNvPr>
            <p:cNvSpPr/>
            <p:nvPr/>
          </p:nvSpPr>
          <p:spPr>
            <a:xfrm>
              <a:off x="7239476" y="474606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xmlns="" id="{EE1CE9CE-A05A-443A-982C-4DF9ADE3B919}"/>
                </a:ext>
              </a:extLst>
            </p:cNvPr>
            <p:cNvSpPr/>
            <p:nvPr/>
          </p:nvSpPr>
          <p:spPr>
            <a:xfrm>
              <a:off x="7235666" y="4742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xmlns="" id="{95077463-9E06-4BF6-AF1C-93D3D895102A}"/>
                </a:ext>
              </a:extLst>
            </p:cNvPr>
            <p:cNvSpPr/>
            <p:nvPr/>
          </p:nvSpPr>
          <p:spPr>
            <a:xfrm>
              <a:off x="7261384" y="47448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xmlns="" id="{7E73E67B-4532-4168-9A0E-E97E70467937}"/>
                </a:ext>
              </a:extLst>
            </p:cNvPr>
            <p:cNvSpPr/>
            <p:nvPr/>
          </p:nvSpPr>
          <p:spPr>
            <a:xfrm>
              <a:off x="7294721" y="475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xmlns="" id="{9C74B025-59C3-4415-8EBC-45DE5504FE80}"/>
                </a:ext>
              </a:extLst>
            </p:cNvPr>
            <p:cNvSpPr/>
            <p:nvPr/>
          </p:nvSpPr>
          <p:spPr>
            <a:xfrm>
              <a:off x="7271861" y="474075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xmlns="" id="{6953DB7C-76B5-4DDC-A722-B517226BC577}"/>
                </a:ext>
              </a:extLst>
            </p:cNvPr>
            <p:cNvSpPr/>
            <p:nvPr/>
          </p:nvSpPr>
          <p:spPr>
            <a:xfrm>
              <a:off x="7278529" y="4741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xmlns="" id="{DAB01A99-8169-4034-B752-686D91D0BAD6}"/>
                </a:ext>
              </a:extLst>
            </p:cNvPr>
            <p:cNvSpPr/>
            <p:nvPr/>
          </p:nvSpPr>
          <p:spPr>
            <a:xfrm>
              <a:off x="7290911" y="474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xmlns="" id="{EC8616E0-F352-42F2-9645-D82908D72B8C}"/>
                </a:ext>
              </a:extLst>
            </p:cNvPr>
            <p:cNvSpPr/>
            <p:nvPr/>
          </p:nvSpPr>
          <p:spPr>
            <a:xfrm>
              <a:off x="7266146" y="474106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xmlns="" id="{51554012-F32F-47A6-9812-A4645DA90F4A}"/>
                </a:ext>
              </a:extLst>
            </p:cNvPr>
            <p:cNvSpPr/>
            <p:nvPr/>
          </p:nvSpPr>
          <p:spPr>
            <a:xfrm>
              <a:off x="7034689" y="4761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xmlns="" id="{82286AE8-21E8-45DE-919C-BFBFF2FF1954}"/>
                </a:ext>
              </a:extLst>
            </p:cNvPr>
            <p:cNvSpPr/>
            <p:nvPr/>
          </p:nvSpPr>
          <p:spPr>
            <a:xfrm>
              <a:off x="7028021" y="47439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7144" y="8117"/>
                    <a:pt x="8096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xmlns="" id="{2EFB1360-6A1D-47BB-AD8C-746DCB077C99}"/>
                </a:ext>
              </a:extLst>
            </p:cNvPr>
            <p:cNvSpPr/>
            <p:nvPr/>
          </p:nvSpPr>
          <p:spPr>
            <a:xfrm>
              <a:off x="7228046" y="473969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xmlns="" id="{19B8630C-BC0F-48EC-B61C-5AD31D97F053}"/>
                </a:ext>
              </a:extLst>
            </p:cNvPr>
            <p:cNvSpPr/>
            <p:nvPr/>
          </p:nvSpPr>
          <p:spPr>
            <a:xfrm>
              <a:off x="7164906" y="4743926"/>
              <a:ext cx="9525" cy="19050"/>
            </a:xfrm>
            <a:custGeom>
              <a:avLst/>
              <a:gdLst>
                <a:gd name="connsiteX0" fmla="*/ 7419 w 9525"/>
                <a:gd name="connsiteY0" fmla="*/ 7144 h 19050"/>
                <a:gd name="connsiteX1" fmla="*/ 7419 w 9525"/>
                <a:gd name="connsiteY1" fmla="*/ 12859 h 19050"/>
                <a:gd name="connsiteX2" fmla="*/ 741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9" y="7144"/>
                  </a:moveTo>
                  <a:cubicBezTo>
                    <a:pt x="8371" y="10001"/>
                    <a:pt x="6466" y="10001"/>
                    <a:pt x="7419" y="12859"/>
                  </a:cubicBezTo>
                  <a:cubicBezTo>
                    <a:pt x="7419" y="11906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xmlns="" id="{5F4F5BE4-C584-443B-8A49-5912435C8BFF}"/>
                </a:ext>
              </a:extLst>
            </p:cNvPr>
            <p:cNvSpPr/>
            <p:nvPr/>
          </p:nvSpPr>
          <p:spPr>
            <a:xfrm>
              <a:off x="7294298" y="475535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xmlns="" id="{EDC1565F-3FA3-432A-B64C-1AF89B450B7D}"/>
                </a:ext>
              </a:extLst>
            </p:cNvPr>
            <p:cNvSpPr/>
            <p:nvPr/>
          </p:nvSpPr>
          <p:spPr>
            <a:xfrm>
              <a:off x="7165181" y="4749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xmlns="" id="{1496FBE4-83B2-4284-B198-7AD44DF19561}"/>
                </a:ext>
              </a:extLst>
            </p:cNvPr>
            <p:cNvSpPr/>
            <p:nvPr/>
          </p:nvSpPr>
          <p:spPr>
            <a:xfrm>
              <a:off x="7212806" y="4742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xmlns="" id="{9B497A9E-ACBA-4EEE-98F6-FB3090323582}"/>
                </a:ext>
              </a:extLst>
            </p:cNvPr>
            <p:cNvSpPr/>
            <p:nvPr/>
          </p:nvSpPr>
          <p:spPr>
            <a:xfrm>
              <a:off x="7224765" y="474583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xmlns="" id="{454DD3C6-65DD-4B55-A6C1-A468C7D6007D}"/>
                </a:ext>
              </a:extLst>
            </p:cNvPr>
            <p:cNvSpPr/>
            <p:nvPr/>
          </p:nvSpPr>
          <p:spPr>
            <a:xfrm>
              <a:off x="7206245" y="4746113"/>
              <a:ext cx="9525" cy="9525"/>
            </a:xfrm>
            <a:custGeom>
              <a:avLst/>
              <a:gdLst>
                <a:gd name="connsiteX0" fmla="*/ 7990 w 9525"/>
                <a:gd name="connsiteY0" fmla="*/ 7815 h 9525"/>
                <a:gd name="connsiteX1" fmla="*/ 7990 w 9525"/>
                <a:gd name="connsiteY1" fmla="*/ 781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815"/>
                  </a:moveTo>
                  <a:cubicBezTo>
                    <a:pt x="6086" y="5909"/>
                    <a:pt x="7990" y="8767"/>
                    <a:pt x="7990" y="78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xmlns="" id="{5EFEE411-058A-447A-9089-A927B3471488}"/>
                </a:ext>
              </a:extLst>
            </p:cNvPr>
            <p:cNvSpPr/>
            <p:nvPr/>
          </p:nvSpPr>
          <p:spPr>
            <a:xfrm>
              <a:off x="7200424" y="4746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xmlns="" id="{274225EF-E028-46D5-B638-EF3BBDBCD928}"/>
                </a:ext>
              </a:extLst>
            </p:cNvPr>
            <p:cNvSpPr/>
            <p:nvPr/>
          </p:nvSpPr>
          <p:spPr>
            <a:xfrm>
              <a:off x="7054268" y="4759166"/>
              <a:ext cx="9525" cy="9525"/>
            </a:xfrm>
            <a:custGeom>
              <a:avLst/>
              <a:gdLst>
                <a:gd name="connsiteX0" fmla="*/ 7567 w 9525"/>
                <a:gd name="connsiteY0" fmla="*/ 10001 h 9525"/>
                <a:gd name="connsiteX1" fmla="*/ 7567 w 9525"/>
                <a:gd name="connsiteY1" fmla="*/ 7144 h 9525"/>
                <a:gd name="connsiteX2" fmla="*/ 7567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10001"/>
                  </a:moveTo>
                  <a:cubicBezTo>
                    <a:pt x="7567" y="9049"/>
                    <a:pt x="7567" y="8096"/>
                    <a:pt x="7567" y="7144"/>
                  </a:cubicBezTo>
                  <a:cubicBezTo>
                    <a:pt x="7567" y="10001"/>
                    <a:pt x="6615" y="10001"/>
                    <a:pt x="7567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xmlns="" id="{6F1F154C-87DA-4424-BCE0-5E33B4E73E70}"/>
                </a:ext>
              </a:extLst>
            </p:cNvPr>
            <p:cNvSpPr/>
            <p:nvPr/>
          </p:nvSpPr>
          <p:spPr>
            <a:xfrm>
              <a:off x="7294721" y="475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xmlns="" id="{D1342F1D-EB91-44B5-AFB1-1D93164CBD0E}"/>
                </a:ext>
              </a:extLst>
            </p:cNvPr>
            <p:cNvSpPr/>
            <p:nvPr/>
          </p:nvSpPr>
          <p:spPr>
            <a:xfrm>
              <a:off x="7206139" y="476964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xmlns="" id="{99CD545E-810C-43FE-95E7-F9C29EABEC3D}"/>
                </a:ext>
              </a:extLst>
            </p:cNvPr>
            <p:cNvSpPr/>
            <p:nvPr/>
          </p:nvSpPr>
          <p:spPr>
            <a:xfrm>
              <a:off x="7120414" y="4765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xmlns="" id="{0C9BE823-C7F2-44F8-A3F9-9A846BC7AB9C}"/>
                </a:ext>
              </a:extLst>
            </p:cNvPr>
            <p:cNvSpPr/>
            <p:nvPr/>
          </p:nvSpPr>
          <p:spPr>
            <a:xfrm>
              <a:off x="7202567" y="4767840"/>
              <a:ext cx="9525" cy="9525"/>
            </a:xfrm>
            <a:custGeom>
              <a:avLst/>
              <a:gdLst>
                <a:gd name="connsiteX0" fmla="*/ 7858 w 9525"/>
                <a:gd name="connsiteY0" fmla="*/ 8947 h 9525"/>
                <a:gd name="connsiteX1" fmla="*/ 7858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947"/>
                  </a:moveTo>
                  <a:cubicBezTo>
                    <a:pt x="6906" y="6090"/>
                    <a:pt x="6906" y="7042"/>
                    <a:pt x="7858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xmlns="" id="{55FB1ED9-44F3-472B-AF36-61201D5D580B}"/>
                </a:ext>
              </a:extLst>
            </p:cNvPr>
            <p:cNvSpPr/>
            <p:nvPr/>
          </p:nvSpPr>
          <p:spPr>
            <a:xfrm>
              <a:off x="7054691" y="47591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xmlns="" id="{EBDEAEFB-F278-42AB-B254-234B3A6F2D46}"/>
                </a:ext>
              </a:extLst>
            </p:cNvPr>
            <p:cNvSpPr/>
            <p:nvPr/>
          </p:nvSpPr>
          <p:spPr>
            <a:xfrm>
              <a:off x="7024211" y="4736306"/>
              <a:ext cx="285750" cy="47625"/>
            </a:xfrm>
            <a:custGeom>
              <a:avLst/>
              <a:gdLst>
                <a:gd name="connsiteX0" fmla="*/ 30004 w 285750"/>
                <a:gd name="connsiteY0" fmla="*/ 36671 h 47625"/>
                <a:gd name="connsiteX1" fmla="*/ 38576 w 285750"/>
                <a:gd name="connsiteY1" fmla="*/ 26194 h 47625"/>
                <a:gd name="connsiteX2" fmla="*/ 38576 w 285750"/>
                <a:gd name="connsiteY2" fmla="*/ 27146 h 47625"/>
                <a:gd name="connsiteX3" fmla="*/ 40481 w 285750"/>
                <a:gd name="connsiteY3" fmla="*/ 28099 h 47625"/>
                <a:gd name="connsiteX4" fmla="*/ 37624 w 285750"/>
                <a:gd name="connsiteY4" fmla="*/ 35719 h 47625"/>
                <a:gd name="connsiteX5" fmla="*/ 115729 w 285750"/>
                <a:gd name="connsiteY5" fmla="*/ 34766 h 47625"/>
                <a:gd name="connsiteX6" fmla="*/ 115729 w 285750"/>
                <a:gd name="connsiteY6" fmla="*/ 34766 h 47625"/>
                <a:gd name="connsiteX7" fmla="*/ 209074 w 285750"/>
                <a:gd name="connsiteY7" fmla="*/ 28099 h 47625"/>
                <a:gd name="connsiteX8" fmla="*/ 210979 w 285750"/>
                <a:gd name="connsiteY8" fmla="*/ 36671 h 47625"/>
                <a:gd name="connsiteX9" fmla="*/ 222409 w 285750"/>
                <a:gd name="connsiteY9" fmla="*/ 26194 h 47625"/>
                <a:gd name="connsiteX10" fmla="*/ 254794 w 285750"/>
                <a:gd name="connsiteY10" fmla="*/ 21431 h 47625"/>
                <a:gd name="connsiteX11" fmla="*/ 256699 w 285750"/>
                <a:gd name="connsiteY11" fmla="*/ 22384 h 47625"/>
                <a:gd name="connsiteX12" fmla="*/ 257651 w 285750"/>
                <a:gd name="connsiteY12" fmla="*/ 21431 h 47625"/>
                <a:gd name="connsiteX13" fmla="*/ 263366 w 285750"/>
                <a:gd name="connsiteY13" fmla="*/ 20479 h 47625"/>
                <a:gd name="connsiteX14" fmla="*/ 267176 w 285750"/>
                <a:gd name="connsiteY14" fmla="*/ 29051 h 47625"/>
                <a:gd name="connsiteX15" fmla="*/ 272891 w 285750"/>
                <a:gd name="connsiteY15" fmla="*/ 17621 h 47625"/>
                <a:gd name="connsiteX16" fmla="*/ 276701 w 285750"/>
                <a:gd name="connsiteY16" fmla="*/ 25241 h 47625"/>
                <a:gd name="connsiteX17" fmla="*/ 277654 w 285750"/>
                <a:gd name="connsiteY17" fmla="*/ 25241 h 47625"/>
                <a:gd name="connsiteX18" fmla="*/ 278606 w 285750"/>
                <a:gd name="connsiteY18" fmla="*/ 22384 h 47625"/>
                <a:gd name="connsiteX19" fmla="*/ 269081 w 285750"/>
                <a:gd name="connsiteY19" fmla="*/ 20479 h 47625"/>
                <a:gd name="connsiteX20" fmla="*/ 267176 w 285750"/>
                <a:gd name="connsiteY20" fmla="*/ 17621 h 47625"/>
                <a:gd name="connsiteX21" fmla="*/ 251936 w 285750"/>
                <a:gd name="connsiteY21" fmla="*/ 11906 h 47625"/>
                <a:gd name="connsiteX22" fmla="*/ 250031 w 285750"/>
                <a:gd name="connsiteY22" fmla="*/ 22384 h 47625"/>
                <a:gd name="connsiteX23" fmla="*/ 249079 w 285750"/>
                <a:gd name="connsiteY23" fmla="*/ 18574 h 47625"/>
                <a:gd name="connsiteX24" fmla="*/ 243364 w 285750"/>
                <a:gd name="connsiteY24" fmla="*/ 16669 h 47625"/>
                <a:gd name="connsiteX25" fmla="*/ 221456 w 285750"/>
                <a:gd name="connsiteY25" fmla="*/ 20479 h 47625"/>
                <a:gd name="connsiteX26" fmla="*/ 219551 w 285750"/>
                <a:gd name="connsiteY26" fmla="*/ 10954 h 47625"/>
                <a:gd name="connsiteX27" fmla="*/ 215741 w 285750"/>
                <a:gd name="connsiteY27" fmla="*/ 17621 h 47625"/>
                <a:gd name="connsiteX28" fmla="*/ 211931 w 285750"/>
                <a:gd name="connsiteY28" fmla="*/ 8096 h 47625"/>
                <a:gd name="connsiteX29" fmla="*/ 210979 w 285750"/>
                <a:gd name="connsiteY29" fmla="*/ 15716 h 47625"/>
                <a:gd name="connsiteX30" fmla="*/ 205264 w 285750"/>
                <a:gd name="connsiteY30" fmla="*/ 18574 h 47625"/>
                <a:gd name="connsiteX31" fmla="*/ 199549 w 285750"/>
                <a:gd name="connsiteY31" fmla="*/ 15716 h 47625"/>
                <a:gd name="connsiteX32" fmla="*/ 201454 w 285750"/>
                <a:gd name="connsiteY32" fmla="*/ 19526 h 47625"/>
                <a:gd name="connsiteX33" fmla="*/ 186214 w 285750"/>
                <a:gd name="connsiteY33" fmla="*/ 22384 h 47625"/>
                <a:gd name="connsiteX34" fmla="*/ 168116 w 285750"/>
                <a:gd name="connsiteY34" fmla="*/ 22384 h 47625"/>
                <a:gd name="connsiteX35" fmla="*/ 167164 w 285750"/>
                <a:gd name="connsiteY35" fmla="*/ 23336 h 47625"/>
                <a:gd name="connsiteX36" fmla="*/ 165259 w 285750"/>
                <a:gd name="connsiteY36" fmla="*/ 15716 h 47625"/>
                <a:gd name="connsiteX37" fmla="*/ 157639 w 285750"/>
                <a:gd name="connsiteY37" fmla="*/ 22384 h 47625"/>
                <a:gd name="connsiteX38" fmla="*/ 155734 w 285750"/>
                <a:gd name="connsiteY38" fmla="*/ 22384 h 47625"/>
                <a:gd name="connsiteX39" fmla="*/ 145256 w 285750"/>
                <a:gd name="connsiteY39" fmla="*/ 19526 h 47625"/>
                <a:gd name="connsiteX40" fmla="*/ 142399 w 285750"/>
                <a:gd name="connsiteY40" fmla="*/ 9049 h 47625"/>
                <a:gd name="connsiteX41" fmla="*/ 72866 w 285750"/>
                <a:gd name="connsiteY41" fmla="*/ 16669 h 47625"/>
                <a:gd name="connsiteX42" fmla="*/ 55721 w 285750"/>
                <a:gd name="connsiteY42" fmla="*/ 7144 h 47625"/>
                <a:gd name="connsiteX43" fmla="*/ 52864 w 285750"/>
                <a:gd name="connsiteY43" fmla="*/ 10954 h 47625"/>
                <a:gd name="connsiteX44" fmla="*/ 50006 w 285750"/>
                <a:gd name="connsiteY44" fmla="*/ 13811 h 47625"/>
                <a:gd name="connsiteX45" fmla="*/ 49054 w 285750"/>
                <a:gd name="connsiteY45" fmla="*/ 18574 h 47625"/>
                <a:gd name="connsiteX46" fmla="*/ 10954 w 285750"/>
                <a:gd name="connsiteY46" fmla="*/ 7144 h 47625"/>
                <a:gd name="connsiteX47" fmla="*/ 7144 w 285750"/>
                <a:gd name="connsiteY47" fmla="*/ 29051 h 47625"/>
                <a:gd name="connsiteX48" fmla="*/ 8096 w 285750"/>
                <a:gd name="connsiteY48" fmla="*/ 29051 h 47625"/>
                <a:gd name="connsiteX49" fmla="*/ 9049 w 285750"/>
                <a:gd name="connsiteY49" fmla="*/ 30956 h 47625"/>
                <a:gd name="connsiteX50" fmla="*/ 10954 w 285750"/>
                <a:gd name="connsiteY50" fmla="*/ 26194 h 47625"/>
                <a:gd name="connsiteX51" fmla="*/ 24289 w 285750"/>
                <a:gd name="connsiteY51" fmla="*/ 27146 h 47625"/>
                <a:gd name="connsiteX52" fmla="*/ 30004 w 285750"/>
                <a:gd name="connsiteY52" fmla="*/ 36671 h 47625"/>
                <a:gd name="connsiteX53" fmla="*/ 53816 w 285750"/>
                <a:gd name="connsiteY53" fmla="*/ 30004 h 47625"/>
                <a:gd name="connsiteX54" fmla="*/ 53816 w 285750"/>
                <a:gd name="connsiteY54" fmla="*/ 30004 h 47625"/>
                <a:gd name="connsiteX55" fmla="*/ 55721 w 285750"/>
                <a:gd name="connsiteY55" fmla="*/ 30004 h 47625"/>
                <a:gd name="connsiteX56" fmla="*/ 55721 w 285750"/>
                <a:gd name="connsiteY56" fmla="*/ 30004 h 47625"/>
                <a:gd name="connsiteX57" fmla="*/ 53816 w 285750"/>
                <a:gd name="connsiteY57" fmla="*/ 10001 h 47625"/>
                <a:gd name="connsiteX58" fmla="*/ 53816 w 285750"/>
                <a:gd name="connsiteY58" fmla="*/ 1000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5750" h="47625">
                  <a:moveTo>
                    <a:pt x="30004" y="36671"/>
                  </a:moveTo>
                  <a:cubicBezTo>
                    <a:pt x="28099" y="36671"/>
                    <a:pt x="38576" y="31909"/>
                    <a:pt x="38576" y="26194"/>
                  </a:cubicBezTo>
                  <a:cubicBezTo>
                    <a:pt x="37624" y="28099"/>
                    <a:pt x="37624" y="28099"/>
                    <a:pt x="38576" y="27146"/>
                  </a:cubicBezTo>
                  <a:cubicBezTo>
                    <a:pt x="36671" y="31909"/>
                    <a:pt x="37624" y="31909"/>
                    <a:pt x="40481" y="28099"/>
                  </a:cubicBezTo>
                  <a:cubicBezTo>
                    <a:pt x="40481" y="34766"/>
                    <a:pt x="37624" y="29051"/>
                    <a:pt x="37624" y="35719"/>
                  </a:cubicBezTo>
                  <a:cubicBezTo>
                    <a:pt x="40481" y="38576"/>
                    <a:pt x="110966" y="36671"/>
                    <a:pt x="115729" y="34766"/>
                  </a:cubicBezTo>
                  <a:cubicBezTo>
                    <a:pt x="115729" y="39529"/>
                    <a:pt x="115729" y="39529"/>
                    <a:pt x="115729" y="34766"/>
                  </a:cubicBezTo>
                  <a:cubicBezTo>
                    <a:pt x="123349" y="39529"/>
                    <a:pt x="210026" y="50006"/>
                    <a:pt x="209074" y="28099"/>
                  </a:cubicBezTo>
                  <a:cubicBezTo>
                    <a:pt x="209074" y="35719"/>
                    <a:pt x="210979" y="34766"/>
                    <a:pt x="210979" y="36671"/>
                  </a:cubicBezTo>
                  <a:cubicBezTo>
                    <a:pt x="210979" y="36671"/>
                    <a:pt x="228124" y="30956"/>
                    <a:pt x="222409" y="26194"/>
                  </a:cubicBezTo>
                  <a:cubicBezTo>
                    <a:pt x="217646" y="36671"/>
                    <a:pt x="250031" y="22384"/>
                    <a:pt x="254794" y="21431"/>
                  </a:cubicBezTo>
                  <a:cubicBezTo>
                    <a:pt x="250984" y="31909"/>
                    <a:pt x="257651" y="24289"/>
                    <a:pt x="256699" y="22384"/>
                  </a:cubicBezTo>
                  <a:cubicBezTo>
                    <a:pt x="256699" y="24289"/>
                    <a:pt x="256699" y="24289"/>
                    <a:pt x="257651" y="21431"/>
                  </a:cubicBezTo>
                  <a:cubicBezTo>
                    <a:pt x="257651" y="22384"/>
                    <a:pt x="261461" y="33814"/>
                    <a:pt x="263366" y="20479"/>
                  </a:cubicBezTo>
                  <a:cubicBezTo>
                    <a:pt x="262414" y="30956"/>
                    <a:pt x="267176" y="25241"/>
                    <a:pt x="267176" y="29051"/>
                  </a:cubicBezTo>
                  <a:cubicBezTo>
                    <a:pt x="269081" y="26194"/>
                    <a:pt x="270034" y="22384"/>
                    <a:pt x="272891" y="17621"/>
                  </a:cubicBezTo>
                  <a:cubicBezTo>
                    <a:pt x="274796" y="23336"/>
                    <a:pt x="276701" y="21431"/>
                    <a:pt x="276701" y="25241"/>
                  </a:cubicBezTo>
                  <a:cubicBezTo>
                    <a:pt x="277654" y="20479"/>
                    <a:pt x="278606" y="20479"/>
                    <a:pt x="277654" y="25241"/>
                  </a:cubicBezTo>
                  <a:cubicBezTo>
                    <a:pt x="276701" y="27146"/>
                    <a:pt x="281464" y="13811"/>
                    <a:pt x="278606" y="22384"/>
                  </a:cubicBezTo>
                  <a:cubicBezTo>
                    <a:pt x="278606" y="20479"/>
                    <a:pt x="271939" y="8096"/>
                    <a:pt x="269081" y="20479"/>
                  </a:cubicBezTo>
                  <a:cubicBezTo>
                    <a:pt x="265271" y="16669"/>
                    <a:pt x="267176" y="10001"/>
                    <a:pt x="267176" y="17621"/>
                  </a:cubicBezTo>
                  <a:cubicBezTo>
                    <a:pt x="266224" y="14764"/>
                    <a:pt x="250984" y="10954"/>
                    <a:pt x="251936" y="11906"/>
                  </a:cubicBezTo>
                  <a:cubicBezTo>
                    <a:pt x="247174" y="13811"/>
                    <a:pt x="246221" y="16669"/>
                    <a:pt x="250031" y="22384"/>
                  </a:cubicBezTo>
                  <a:cubicBezTo>
                    <a:pt x="250984" y="17621"/>
                    <a:pt x="250984" y="16669"/>
                    <a:pt x="249079" y="18574"/>
                  </a:cubicBezTo>
                  <a:cubicBezTo>
                    <a:pt x="248126" y="12859"/>
                    <a:pt x="247174" y="10954"/>
                    <a:pt x="243364" y="16669"/>
                  </a:cubicBezTo>
                  <a:cubicBezTo>
                    <a:pt x="229076" y="12859"/>
                    <a:pt x="228124" y="10954"/>
                    <a:pt x="221456" y="20479"/>
                  </a:cubicBezTo>
                  <a:cubicBezTo>
                    <a:pt x="221456" y="20479"/>
                    <a:pt x="219551" y="10001"/>
                    <a:pt x="219551" y="10954"/>
                  </a:cubicBezTo>
                  <a:cubicBezTo>
                    <a:pt x="219551" y="11906"/>
                    <a:pt x="217646" y="16669"/>
                    <a:pt x="215741" y="17621"/>
                  </a:cubicBezTo>
                  <a:cubicBezTo>
                    <a:pt x="213836" y="13811"/>
                    <a:pt x="214789" y="10001"/>
                    <a:pt x="211931" y="8096"/>
                  </a:cubicBezTo>
                  <a:cubicBezTo>
                    <a:pt x="209074" y="13811"/>
                    <a:pt x="213836" y="5239"/>
                    <a:pt x="210979" y="15716"/>
                  </a:cubicBezTo>
                  <a:cubicBezTo>
                    <a:pt x="206216" y="4286"/>
                    <a:pt x="210026" y="12859"/>
                    <a:pt x="205264" y="18574"/>
                  </a:cubicBezTo>
                  <a:cubicBezTo>
                    <a:pt x="205264" y="14764"/>
                    <a:pt x="202406" y="8096"/>
                    <a:pt x="199549" y="15716"/>
                  </a:cubicBezTo>
                  <a:cubicBezTo>
                    <a:pt x="202406" y="14764"/>
                    <a:pt x="200501" y="15716"/>
                    <a:pt x="201454" y="19526"/>
                  </a:cubicBezTo>
                  <a:cubicBezTo>
                    <a:pt x="199549" y="12859"/>
                    <a:pt x="184309" y="13811"/>
                    <a:pt x="186214" y="22384"/>
                  </a:cubicBezTo>
                  <a:cubicBezTo>
                    <a:pt x="183356" y="12859"/>
                    <a:pt x="171926" y="19526"/>
                    <a:pt x="168116" y="22384"/>
                  </a:cubicBezTo>
                  <a:cubicBezTo>
                    <a:pt x="168116" y="16669"/>
                    <a:pt x="168116" y="16669"/>
                    <a:pt x="167164" y="23336"/>
                  </a:cubicBezTo>
                  <a:cubicBezTo>
                    <a:pt x="166211" y="20479"/>
                    <a:pt x="167164" y="16669"/>
                    <a:pt x="165259" y="15716"/>
                  </a:cubicBezTo>
                  <a:cubicBezTo>
                    <a:pt x="160496" y="17621"/>
                    <a:pt x="160496" y="20479"/>
                    <a:pt x="157639" y="22384"/>
                  </a:cubicBezTo>
                  <a:cubicBezTo>
                    <a:pt x="160496" y="6191"/>
                    <a:pt x="158591" y="22384"/>
                    <a:pt x="155734" y="22384"/>
                  </a:cubicBezTo>
                  <a:cubicBezTo>
                    <a:pt x="155734" y="14764"/>
                    <a:pt x="145256" y="9049"/>
                    <a:pt x="145256" y="19526"/>
                  </a:cubicBezTo>
                  <a:cubicBezTo>
                    <a:pt x="143351" y="20479"/>
                    <a:pt x="142399" y="9049"/>
                    <a:pt x="142399" y="9049"/>
                  </a:cubicBezTo>
                  <a:cubicBezTo>
                    <a:pt x="142399" y="13811"/>
                    <a:pt x="76676" y="15716"/>
                    <a:pt x="72866" y="16669"/>
                  </a:cubicBezTo>
                  <a:cubicBezTo>
                    <a:pt x="64294" y="14764"/>
                    <a:pt x="51911" y="19526"/>
                    <a:pt x="55721" y="7144"/>
                  </a:cubicBezTo>
                  <a:cubicBezTo>
                    <a:pt x="48101" y="24289"/>
                    <a:pt x="52864" y="10954"/>
                    <a:pt x="52864" y="10954"/>
                  </a:cubicBezTo>
                  <a:cubicBezTo>
                    <a:pt x="51911" y="9049"/>
                    <a:pt x="49054" y="6191"/>
                    <a:pt x="50006" y="13811"/>
                  </a:cubicBezTo>
                  <a:cubicBezTo>
                    <a:pt x="50006" y="13811"/>
                    <a:pt x="50959" y="11906"/>
                    <a:pt x="49054" y="18574"/>
                  </a:cubicBezTo>
                  <a:cubicBezTo>
                    <a:pt x="49054" y="15716"/>
                    <a:pt x="14764" y="8096"/>
                    <a:pt x="10954" y="7144"/>
                  </a:cubicBezTo>
                  <a:cubicBezTo>
                    <a:pt x="8096" y="9049"/>
                    <a:pt x="7144" y="28099"/>
                    <a:pt x="7144" y="29051"/>
                  </a:cubicBezTo>
                  <a:cubicBezTo>
                    <a:pt x="11906" y="28099"/>
                    <a:pt x="7144" y="25241"/>
                    <a:pt x="8096" y="29051"/>
                  </a:cubicBezTo>
                  <a:cubicBezTo>
                    <a:pt x="10001" y="27146"/>
                    <a:pt x="10001" y="28099"/>
                    <a:pt x="9049" y="30956"/>
                  </a:cubicBezTo>
                  <a:cubicBezTo>
                    <a:pt x="12859" y="30956"/>
                    <a:pt x="8096" y="30004"/>
                    <a:pt x="10954" y="26194"/>
                  </a:cubicBezTo>
                  <a:cubicBezTo>
                    <a:pt x="11906" y="31909"/>
                    <a:pt x="21431" y="35719"/>
                    <a:pt x="24289" y="27146"/>
                  </a:cubicBezTo>
                  <a:cubicBezTo>
                    <a:pt x="28099" y="36671"/>
                    <a:pt x="24289" y="29051"/>
                    <a:pt x="30004" y="36671"/>
                  </a:cubicBezTo>
                  <a:close/>
                  <a:moveTo>
                    <a:pt x="53816" y="30004"/>
                  </a:moveTo>
                  <a:cubicBezTo>
                    <a:pt x="53816" y="30004"/>
                    <a:pt x="52864" y="30956"/>
                    <a:pt x="53816" y="30004"/>
                  </a:cubicBezTo>
                  <a:close/>
                  <a:moveTo>
                    <a:pt x="55721" y="30004"/>
                  </a:moveTo>
                  <a:cubicBezTo>
                    <a:pt x="54769" y="30004"/>
                    <a:pt x="54769" y="26194"/>
                    <a:pt x="55721" y="30004"/>
                  </a:cubicBezTo>
                  <a:close/>
                  <a:moveTo>
                    <a:pt x="53816" y="10001"/>
                  </a:moveTo>
                  <a:cubicBezTo>
                    <a:pt x="53816" y="10001"/>
                    <a:pt x="52864" y="13811"/>
                    <a:pt x="5381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xmlns="" id="{EBBACE76-A2DF-4EA7-A57E-2AF2A34A7E7F}"/>
                </a:ext>
              </a:extLst>
            </p:cNvPr>
            <p:cNvSpPr/>
            <p:nvPr/>
          </p:nvSpPr>
          <p:spPr>
            <a:xfrm>
              <a:off x="7069931" y="4742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xmlns="" id="{ECD536C0-0903-426C-81EC-FADC25241A06}"/>
                </a:ext>
              </a:extLst>
            </p:cNvPr>
            <p:cNvSpPr/>
            <p:nvPr/>
          </p:nvSpPr>
          <p:spPr>
            <a:xfrm>
              <a:off x="7262336" y="4746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xmlns="" id="{31117B22-D138-4531-936B-81AE61F64E38}"/>
                </a:ext>
              </a:extLst>
            </p:cNvPr>
            <p:cNvSpPr/>
            <p:nvPr/>
          </p:nvSpPr>
          <p:spPr>
            <a:xfrm>
              <a:off x="7118509" y="4766363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xmlns="" id="{6E992DEA-0361-4EE4-BB96-651297B8C3E7}"/>
                </a:ext>
              </a:extLst>
            </p:cNvPr>
            <p:cNvSpPr/>
            <p:nvPr/>
          </p:nvSpPr>
          <p:spPr>
            <a:xfrm>
              <a:off x="7273766" y="47553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xmlns="" id="{2D3A6FEB-FA88-4352-B00E-0854083659C7}"/>
                </a:ext>
              </a:extLst>
            </p:cNvPr>
            <p:cNvSpPr/>
            <p:nvPr/>
          </p:nvSpPr>
          <p:spPr>
            <a:xfrm>
              <a:off x="7278529" y="47553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xmlns="" id="{9138F524-51E0-4EF2-BF00-35ED0BCF683A}"/>
                </a:ext>
              </a:extLst>
            </p:cNvPr>
            <p:cNvSpPr/>
            <p:nvPr/>
          </p:nvSpPr>
          <p:spPr>
            <a:xfrm>
              <a:off x="7282339" y="475503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xmlns="" id="{FF3149ED-F7ED-472D-8414-A0C502357815}"/>
                </a:ext>
              </a:extLst>
            </p:cNvPr>
            <p:cNvSpPr/>
            <p:nvPr/>
          </p:nvSpPr>
          <p:spPr>
            <a:xfrm>
              <a:off x="7226141" y="47648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xmlns="" id="{A57C8A34-BD37-4CAC-84CD-3DFCBBA84157}"/>
                </a:ext>
              </a:extLst>
            </p:cNvPr>
            <p:cNvSpPr/>
            <p:nvPr/>
          </p:nvSpPr>
          <p:spPr>
            <a:xfrm>
              <a:off x="7242334" y="4757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xmlns="" id="{4F420998-49FC-4C49-8F49-75762AAF1E07}"/>
                </a:ext>
              </a:extLst>
            </p:cNvPr>
            <p:cNvSpPr/>
            <p:nvPr/>
          </p:nvSpPr>
          <p:spPr>
            <a:xfrm>
              <a:off x="7207091" y="4769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xmlns="" id="{FE71E6B2-5979-49E4-8F54-19CEEE02734D}"/>
                </a:ext>
              </a:extLst>
            </p:cNvPr>
            <p:cNvSpPr/>
            <p:nvPr/>
          </p:nvSpPr>
          <p:spPr>
            <a:xfrm>
              <a:off x="7241381" y="4758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xmlns="" id="{F3EEFA3B-09F4-49A2-8C22-9558CBBEFBD7}"/>
                </a:ext>
              </a:extLst>
            </p:cNvPr>
            <p:cNvSpPr/>
            <p:nvPr/>
          </p:nvSpPr>
          <p:spPr>
            <a:xfrm>
              <a:off x="7297579" y="475493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xmlns="" id="{43CAFD1C-59F9-4DA8-B2AF-056F10F35F98}"/>
                </a:ext>
              </a:extLst>
            </p:cNvPr>
            <p:cNvSpPr/>
            <p:nvPr/>
          </p:nvSpPr>
          <p:spPr>
            <a:xfrm>
              <a:off x="7297579" y="475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xmlns="" id="{30A95AE3-FB87-47B9-8DE7-7EFF5F368F7E}"/>
                </a:ext>
              </a:extLst>
            </p:cNvPr>
            <p:cNvSpPr/>
            <p:nvPr/>
          </p:nvSpPr>
          <p:spPr>
            <a:xfrm>
              <a:off x="7298531" y="475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xmlns="" id="{5F0FCAB9-15B1-4AD0-9C2A-88AD28AF4D87}"/>
                </a:ext>
              </a:extLst>
            </p:cNvPr>
            <p:cNvSpPr/>
            <p:nvPr/>
          </p:nvSpPr>
          <p:spPr>
            <a:xfrm>
              <a:off x="7292816" y="475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xmlns="" id="{247AC615-FF94-4F5E-9419-DAF8BF8CEE1B}"/>
                </a:ext>
              </a:extLst>
            </p:cNvPr>
            <p:cNvSpPr/>
            <p:nvPr/>
          </p:nvSpPr>
          <p:spPr>
            <a:xfrm>
              <a:off x="7291864" y="47553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xmlns="" id="{FE6C0BDC-587B-4379-BA80-43147604D4A8}"/>
                </a:ext>
              </a:extLst>
            </p:cNvPr>
            <p:cNvSpPr/>
            <p:nvPr/>
          </p:nvSpPr>
          <p:spPr>
            <a:xfrm>
              <a:off x="7284244" y="4742303"/>
              <a:ext cx="9525" cy="9525"/>
            </a:xfrm>
            <a:custGeom>
              <a:avLst/>
              <a:gdLst>
                <a:gd name="connsiteX0" fmla="*/ 7144 w 9525"/>
                <a:gd name="connsiteY0" fmla="*/ 7815 h 9525"/>
                <a:gd name="connsiteX1" fmla="*/ 7144 w 9525"/>
                <a:gd name="connsiteY1" fmla="*/ 781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15"/>
                  </a:moveTo>
                  <a:cubicBezTo>
                    <a:pt x="9049" y="5909"/>
                    <a:pt x="7144" y="8767"/>
                    <a:pt x="7144" y="78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xmlns="" id="{A562CC5A-93F4-44F6-8383-54DE77673E68}"/>
                </a:ext>
              </a:extLst>
            </p:cNvPr>
            <p:cNvSpPr/>
            <p:nvPr/>
          </p:nvSpPr>
          <p:spPr>
            <a:xfrm>
              <a:off x="7279719" y="4740116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8811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xmlns="" id="{5F149686-924B-4B24-80BC-F600DE6533BF}"/>
                </a:ext>
              </a:extLst>
            </p:cNvPr>
            <p:cNvSpPr/>
            <p:nvPr/>
          </p:nvSpPr>
          <p:spPr>
            <a:xfrm>
              <a:off x="7253340" y="4742021"/>
              <a:ext cx="9525" cy="9525"/>
            </a:xfrm>
            <a:custGeom>
              <a:avLst/>
              <a:gdLst>
                <a:gd name="connsiteX0" fmla="*/ 7567 w 9525"/>
                <a:gd name="connsiteY0" fmla="*/ 10001 h 9525"/>
                <a:gd name="connsiteX1" fmla="*/ 7567 w 9525"/>
                <a:gd name="connsiteY1" fmla="*/ 7144 h 9525"/>
                <a:gd name="connsiteX2" fmla="*/ 7567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10001"/>
                  </a:moveTo>
                  <a:lnTo>
                    <a:pt x="7567" y="7144"/>
                  </a:lnTo>
                  <a:cubicBezTo>
                    <a:pt x="6615" y="8096"/>
                    <a:pt x="7567" y="9049"/>
                    <a:pt x="7567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xmlns="" id="{EEEA07FF-3D0D-4438-A2AF-B27389EF9EF4}"/>
                </a:ext>
              </a:extLst>
            </p:cNvPr>
            <p:cNvSpPr/>
            <p:nvPr/>
          </p:nvSpPr>
          <p:spPr>
            <a:xfrm>
              <a:off x="7249797" y="4758965"/>
              <a:ext cx="9525" cy="9525"/>
            </a:xfrm>
            <a:custGeom>
              <a:avLst/>
              <a:gdLst>
                <a:gd name="connsiteX0" fmla="*/ 7301 w 9525"/>
                <a:gd name="connsiteY0" fmla="*/ 7344 h 9525"/>
                <a:gd name="connsiteX1" fmla="*/ 7301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344"/>
                  </a:moveTo>
                  <a:cubicBezTo>
                    <a:pt x="10158" y="9249"/>
                    <a:pt x="6348" y="6392"/>
                    <a:pt x="7301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xmlns="" id="{87A01E70-F8BD-4697-A8AE-5BC047C0674D}"/>
                </a:ext>
              </a:extLst>
            </p:cNvPr>
            <p:cNvSpPr/>
            <p:nvPr/>
          </p:nvSpPr>
          <p:spPr>
            <a:xfrm>
              <a:off x="7244641" y="4740868"/>
              <a:ext cx="9525" cy="9525"/>
            </a:xfrm>
            <a:custGeom>
              <a:avLst/>
              <a:gdLst>
                <a:gd name="connsiteX0" fmla="*/ 7694 w 9525"/>
                <a:gd name="connsiteY0" fmla="*/ 7344 h 9525"/>
                <a:gd name="connsiteX1" fmla="*/ 769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694" y="7344"/>
                  </a:moveTo>
                  <a:cubicBezTo>
                    <a:pt x="9599" y="6392"/>
                    <a:pt x="5789" y="9249"/>
                    <a:pt x="769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xmlns="" id="{CC9848D3-153E-484B-80DC-23E88253A983}"/>
                </a:ext>
              </a:extLst>
            </p:cNvPr>
            <p:cNvSpPr/>
            <p:nvPr/>
          </p:nvSpPr>
          <p:spPr>
            <a:xfrm>
              <a:off x="7201376" y="4744686"/>
              <a:ext cx="9525" cy="9525"/>
            </a:xfrm>
            <a:custGeom>
              <a:avLst/>
              <a:gdLst>
                <a:gd name="connsiteX0" fmla="*/ 7144 w 9525"/>
                <a:gd name="connsiteY0" fmla="*/ 7335 h 9525"/>
                <a:gd name="connsiteX1" fmla="*/ 7144 w 9525"/>
                <a:gd name="connsiteY1" fmla="*/ 10193 h 9525"/>
                <a:gd name="connsiteX2" fmla="*/ 7144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335"/>
                  </a:moveTo>
                  <a:lnTo>
                    <a:pt x="7144" y="10193"/>
                  </a:lnTo>
                  <a:cubicBezTo>
                    <a:pt x="8096" y="9241"/>
                    <a:pt x="8096" y="6383"/>
                    <a:pt x="7144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xmlns="" id="{8B4D52C0-4EF3-4CDD-AAAD-D09BEA1878D5}"/>
                </a:ext>
              </a:extLst>
            </p:cNvPr>
            <p:cNvSpPr/>
            <p:nvPr/>
          </p:nvSpPr>
          <p:spPr>
            <a:xfrm>
              <a:off x="7181374" y="474574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7144" y="9135"/>
                    <a:pt x="8096" y="10087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xmlns="" id="{EE587855-0482-4AD9-8FFD-9B6713C62447}"/>
                </a:ext>
              </a:extLst>
            </p:cNvPr>
            <p:cNvSpPr/>
            <p:nvPr/>
          </p:nvSpPr>
          <p:spPr>
            <a:xfrm>
              <a:off x="7125176" y="474075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xmlns="" id="{7CA3E9D7-B70D-4771-90C8-7CB6D0A1C9DE}"/>
                </a:ext>
              </a:extLst>
            </p:cNvPr>
            <p:cNvSpPr/>
            <p:nvPr/>
          </p:nvSpPr>
          <p:spPr>
            <a:xfrm>
              <a:off x="7392829" y="5012400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9179"/>
                    <a:pt x="10954" y="536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xmlns="" id="{26EF84AF-E0A3-4A61-B1B4-E048A0FCB4B2}"/>
                </a:ext>
              </a:extLst>
            </p:cNvPr>
            <p:cNvSpPr/>
            <p:nvPr/>
          </p:nvSpPr>
          <p:spPr>
            <a:xfrm>
              <a:off x="7400766" y="5006181"/>
              <a:ext cx="9525" cy="9525"/>
            </a:xfrm>
            <a:custGeom>
              <a:avLst/>
              <a:gdLst>
                <a:gd name="connsiteX0" fmla="*/ 9684 w 9525"/>
                <a:gd name="connsiteY0" fmla="*/ 9684 h 9525"/>
                <a:gd name="connsiteX1" fmla="*/ 968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9684"/>
                  </a:moveTo>
                  <a:cubicBezTo>
                    <a:pt x="9684" y="9684"/>
                    <a:pt x="3969" y="3969"/>
                    <a:pt x="968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xmlns="" id="{266FD5F7-425F-4E5C-86AE-044E70F267AE}"/>
                </a:ext>
              </a:extLst>
            </p:cNvPr>
            <p:cNvSpPr/>
            <p:nvPr/>
          </p:nvSpPr>
          <p:spPr>
            <a:xfrm>
              <a:off x="7492418" y="49144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xmlns="" id="{79F64D1E-D101-410E-B08D-7459376B6159}"/>
                </a:ext>
              </a:extLst>
            </p:cNvPr>
            <p:cNvSpPr/>
            <p:nvPr/>
          </p:nvSpPr>
          <p:spPr>
            <a:xfrm>
              <a:off x="7553801" y="48525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xmlns="" id="{DECE2308-606B-404E-9D8C-EE58AD5D3FFE}"/>
                </a:ext>
              </a:extLst>
            </p:cNvPr>
            <p:cNvSpPr/>
            <p:nvPr/>
          </p:nvSpPr>
          <p:spPr>
            <a:xfrm>
              <a:off x="7564808" y="4842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xmlns="" id="{2B22F724-9D8F-42EF-8FB9-1C16BDCD3012}"/>
                </a:ext>
              </a:extLst>
            </p:cNvPr>
            <p:cNvSpPr/>
            <p:nvPr/>
          </p:nvSpPr>
          <p:spPr>
            <a:xfrm>
              <a:off x="7492841" y="4913076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10001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lnTo>
                    <a:pt x="10001" y="7538"/>
                  </a:lnTo>
                  <a:cubicBezTo>
                    <a:pt x="9049" y="6586"/>
                    <a:pt x="8096" y="7538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xmlns="" id="{934846DE-7618-4229-AF63-3A4AD3B64A9B}"/>
                </a:ext>
              </a:extLst>
            </p:cNvPr>
            <p:cNvSpPr/>
            <p:nvPr/>
          </p:nvSpPr>
          <p:spPr>
            <a:xfrm>
              <a:off x="7427119" y="49887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xmlns="" id="{34A2A97E-4CFE-4CA8-822E-716B72AD2C36}"/>
                </a:ext>
              </a:extLst>
            </p:cNvPr>
            <p:cNvSpPr/>
            <p:nvPr/>
          </p:nvSpPr>
          <p:spPr>
            <a:xfrm>
              <a:off x="7466701" y="494109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1190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xmlns="" id="{966F5C63-286F-4733-9031-A94BC84467B0}"/>
                </a:ext>
              </a:extLst>
            </p:cNvPr>
            <p:cNvSpPr/>
            <p:nvPr/>
          </p:nvSpPr>
          <p:spPr>
            <a:xfrm>
              <a:off x="7472466" y="4959147"/>
              <a:ext cx="9525" cy="9525"/>
            </a:xfrm>
            <a:custGeom>
              <a:avLst/>
              <a:gdLst>
                <a:gd name="connsiteX0" fmla="*/ 9421 w 9525"/>
                <a:gd name="connsiteY0" fmla="*/ 10045 h 9525"/>
                <a:gd name="connsiteX1" fmla="*/ 9421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21" y="10045"/>
                  </a:moveTo>
                  <a:cubicBezTo>
                    <a:pt x="13231" y="7187"/>
                    <a:pt x="2754" y="5282"/>
                    <a:pt x="9421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xmlns="" id="{0FAF7090-0DF3-4F2B-A080-85D33A814A3F}"/>
                </a:ext>
              </a:extLst>
            </p:cNvPr>
            <p:cNvSpPr/>
            <p:nvPr/>
          </p:nvSpPr>
          <p:spPr>
            <a:xfrm>
              <a:off x="7440454" y="49906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xmlns="" id="{57420EEF-D265-4559-9E44-8F55A7B11D30}"/>
                </a:ext>
              </a:extLst>
            </p:cNvPr>
            <p:cNvSpPr/>
            <p:nvPr/>
          </p:nvSpPr>
          <p:spPr>
            <a:xfrm>
              <a:off x="7482364" y="492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xmlns="" id="{70E071AB-8973-46DB-A5E5-FF9D525338D0}"/>
                </a:ext>
              </a:extLst>
            </p:cNvPr>
            <p:cNvSpPr/>
            <p:nvPr/>
          </p:nvSpPr>
          <p:spPr>
            <a:xfrm>
              <a:off x="7366159" y="4364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xmlns="" id="{056790A5-32E1-4BBE-A6A1-6BEE92925B00}"/>
                </a:ext>
              </a:extLst>
            </p:cNvPr>
            <p:cNvSpPr/>
            <p:nvPr/>
          </p:nvSpPr>
          <p:spPr>
            <a:xfrm>
              <a:off x="7330916" y="4368620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7144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xmlns="" id="{FF050714-C349-46FC-AE83-A93C3540BF80}"/>
                </a:ext>
              </a:extLst>
            </p:cNvPr>
            <p:cNvSpPr/>
            <p:nvPr/>
          </p:nvSpPr>
          <p:spPr>
            <a:xfrm>
              <a:off x="7583329" y="48210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xmlns="" id="{5510DE86-C4F5-469F-81EA-212D66514559}"/>
                </a:ext>
              </a:extLst>
            </p:cNvPr>
            <p:cNvSpPr/>
            <p:nvPr/>
          </p:nvSpPr>
          <p:spPr>
            <a:xfrm>
              <a:off x="7607141" y="4574514"/>
              <a:ext cx="19050" cy="9525"/>
            </a:xfrm>
            <a:custGeom>
              <a:avLst/>
              <a:gdLst>
                <a:gd name="connsiteX0" fmla="*/ 12859 w 19050"/>
                <a:gd name="connsiteY0" fmla="*/ 7963 h 9525"/>
                <a:gd name="connsiteX1" fmla="*/ 7144 w 19050"/>
                <a:gd name="connsiteY1" fmla="*/ 8916 h 9525"/>
                <a:gd name="connsiteX2" fmla="*/ 12859 w 19050"/>
                <a:gd name="connsiteY2" fmla="*/ 79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963"/>
                  </a:moveTo>
                  <a:cubicBezTo>
                    <a:pt x="10954" y="10821"/>
                    <a:pt x="9049" y="4153"/>
                    <a:pt x="7144" y="8916"/>
                  </a:cubicBezTo>
                  <a:cubicBezTo>
                    <a:pt x="8096" y="7011"/>
                    <a:pt x="11906" y="10821"/>
                    <a:pt x="12859" y="7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xmlns="" id="{2C275ACA-7E5C-45F4-90E9-C650C2DB289B}"/>
                </a:ext>
              </a:extLst>
            </p:cNvPr>
            <p:cNvSpPr/>
            <p:nvPr/>
          </p:nvSpPr>
          <p:spPr>
            <a:xfrm>
              <a:off x="7428071" y="498776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xmlns="" id="{EB65BE83-03B1-4B4C-88C9-FAE6DD65F678}"/>
                </a:ext>
              </a:extLst>
            </p:cNvPr>
            <p:cNvSpPr/>
            <p:nvPr/>
          </p:nvSpPr>
          <p:spPr>
            <a:xfrm>
              <a:off x="7606718" y="457533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xmlns="" id="{E22E525F-CD91-4BD7-ABDC-1D3E44BEE404}"/>
                </a:ext>
              </a:extLst>
            </p:cNvPr>
            <p:cNvSpPr/>
            <p:nvPr/>
          </p:nvSpPr>
          <p:spPr>
            <a:xfrm>
              <a:off x="7605236" y="47620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xmlns="" id="{DC001FB8-DC6E-4459-A478-29DF4BAF45E5}"/>
                </a:ext>
              </a:extLst>
            </p:cNvPr>
            <p:cNvSpPr/>
            <p:nvPr/>
          </p:nvSpPr>
          <p:spPr>
            <a:xfrm>
              <a:off x="7585234" y="48041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xmlns="" id="{63636231-6143-46A6-95D7-E163AA41256C}"/>
                </a:ext>
              </a:extLst>
            </p:cNvPr>
            <p:cNvSpPr/>
            <p:nvPr/>
          </p:nvSpPr>
          <p:spPr>
            <a:xfrm>
              <a:off x="7607693" y="4734293"/>
              <a:ext cx="9525" cy="9525"/>
            </a:xfrm>
            <a:custGeom>
              <a:avLst/>
              <a:gdLst>
                <a:gd name="connsiteX0" fmla="*/ 7545 w 9525"/>
                <a:gd name="connsiteY0" fmla="*/ 9156 h 9525"/>
                <a:gd name="connsiteX1" fmla="*/ 7545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45" y="9156"/>
                  </a:moveTo>
                  <a:cubicBezTo>
                    <a:pt x="11355" y="3441"/>
                    <a:pt x="5639" y="12013"/>
                    <a:pt x="7545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xmlns="" id="{DC15C28A-C55A-43AC-9259-38FD2DE383F4}"/>
                </a:ext>
              </a:extLst>
            </p:cNvPr>
            <p:cNvSpPr/>
            <p:nvPr/>
          </p:nvSpPr>
          <p:spPr>
            <a:xfrm>
              <a:off x="7611057" y="47115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10001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xmlns="" id="{CFBE793A-D0F7-4877-8390-AA6F9BA9FF6A}"/>
                </a:ext>
              </a:extLst>
            </p:cNvPr>
            <p:cNvSpPr/>
            <p:nvPr/>
          </p:nvSpPr>
          <p:spPr>
            <a:xfrm>
              <a:off x="7428947" y="4345781"/>
              <a:ext cx="9525" cy="9525"/>
            </a:xfrm>
            <a:custGeom>
              <a:avLst/>
              <a:gdLst>
                <a:gd name="connsiteX0" fmla="*/ 9125 w 9525"/>
                <a:gd name="connsiteY0" fmla="*/ 10001 h 9525"/>
                <a:gd name="connsiteX1" fmla="*/ 8172 w 9525"/>
                <a:gd name="connsiteY1" fmla="*/ 7144 h 9525"/>
                <a:gd name="connsiteX2" fmla="*/ 912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25" y="10001"/>
                  </a:moveTo>
                  <a:cubicBezTo>
                    <a:pt x="9125" y="9049"/>
                    <a:pt x="8172" y="8096"/>
                    <a:pt x="8172" y="7144"/>
                  </a:cubicBezTo>
                  <a:cubicBezTo>
                    <a:pt x="8172" y="10001"/>
                    <a:pt x="5315" y="10001"/>
                    <a:pt x="912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xmlns="" id="{8D259642-1595-4022-8FE6-E11D1A2743E0}"/>
                </a:ext>
              </a:extLst>
            </p:cNvPr>
            <p:cNvSpPr/>
            <p:nvPr/>
          </p:nvSpPr>
          <p:spPr>
            <a:xfrm>
              <a:off x="7427754" y="4988401"/>
              <a:ext cx="9525" cy="9525"/>
            </a:xfrm>
            <a:custGeom>
              <a:avLst/>
              <a:gdLst>
                <a:gd name="connsiteX0" fmla="*/ 8414 w 9525"/>
                <a:gd name="connsiteY0" fmla="*/ 8414 h 9525"/>
                <a:gd name="connsiteX1" fmla="*/ 841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414"/>
                  </a:moveTo>
                  <a:cubicBezTo>
                    <a:pt x="5556" y="5556"/>
                    <a:pt x="8414" y="8414"/>
                    <a:pt x="841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xmlns="" id="{A336C138-81E9-46F7-97B0-D46D19AFC522}"/>
                </a:ext>
              </a:extLst>
            </p:cNvPr>
            <p:cNvSpPr/>
            <p:nvPr/>
          </p:nvSpPr>
          <p:spPr>
            <a:xfrm>
              <a:off x="7586186" y="472773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8096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xmlns="" id="{DFE80900-7675-4200-9BFE-93EF9547091C}"/>
                </a:ext>
              </a:extLst>
            </p:cNvPr>
            <p:cNvSpPr/>
            <p:nvPr/>
          </p:nvSpPr>
          <p:spPr>
            <a:xfrm>
              <a:off x="7541419" y="44253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xmlns="" id="{662C6E52-B614-4253-A1B7-68413AF66495}"/>
                </a:ext>
              </a:extLst>
            </p:cNvPr>
            <p:cNvSpPr/>
            <p:nvPr/>
          </p:nvSpPr>
          <p:spPr>
            <a:xfrm>
              <a:off x="7589044" y="4714187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8096" y="9260"/>
                    <a:pt x="1095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xmlns="" id="{89503551-254F-4DA3-BE80-353CFA7EB37E}"/>
                </a:ext>
              </a:extLst>
            </p:cNvPr>
            <p:cNvSpPr/>
            <p:nvPr/>
          </p:nvSpPr>
          <p:spPr>
            <a:xfrm>
              <a:off x="7429976" y="43457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xmlns="" id="{41444D00-2CE8-4426-BBCD-0E439A9B246C}"/>
                </a:ext>
              </a:extLst>
            </p:cNvPr>
            <p:cNvSpPr/>
            <p:nvPr/>
          </p:nvSpPr>
          <p:spPr>
            <a:xfrm>
              <a:off x="7329964" y="4328254"/>
              <a:ext cx="295275" cy="685800"/>
            </a:xfrm>
            <a:custGeom>
              <a:avLst/>
              <a:gdLst>
                <a:gd name="connsiteX0" fmla="*/ 84296 w 295275"/>
                <a:gd name="connsiteY0" fmla="*/ 32290 h 685800"/>
                <a:gd name="connsiteX1" fmla="*/ 110966 w 295275"/>
                <a:gd name="connsiteY1" fmla="*/ 19908 h 685800"/>
                <a:gd name="connsiteX2" fmla="*/ 118586 w 295275"/>
                <a:gd name="connsiteY2" fmla="*/ 21813 h 685800"/>
                <a:gd name="connsiteX3" fmla="*/ 111919 w 295275"/>
                <a:gd name="connsiteY3" fmla="*/ 24670 h 685800"/>
                <a:gd name="connsiteX4" fmla="*/ 111919 w 295275"/>
                <a:gd name="connsiteY4" fmla="*/ 30385 h 685800"/>
                <a:gd name="connsiteX5" fmla="*/ 242411 w 295275"/>
                <a:gd name="connsiteY5" fmla="*/ 142780 h 685800"/>
                <a:gd name="connsiteX6" fmla="*/ 243364 w 295275"/>
                <a:gd name="connsiteY6" fmla="*/ 143733 h 685800"/>
                <a:gd name="connsiteX7" fmla="*/ 258604 w 295275"/>
                <a:gd name="connsiteY7" fmla="*/ 451390 h 685800"/>
                <a:gd name="connsiteX8" fmla="*/ 255746 w 295275"/>
                <a:gd name="connsiteY8" fmla="*/ 441865 h 685800"/>
                <a:gd name="connsiteX9" fmla="*/ 245269 w 295275"/>
                <a:gd name="connsiteY9" fmla="*/ 475203 h 685800"/>
                <a:gd name="connsiteX10" fmla="*/ 250031 w 295275"/>
                <a:gd name="connsiteY10" fmla="*/ 484728 h 685800"/>
                <a:gd name="connsiteX11" fmla="*/ 99536 w 295275"/>
                <a:gd name="connsiteY11" fmla="*/ 680943 h 685800"/>
                <a:gd name="connsiteX12" fmla="*/ 99536 w 295275"/>
                <a:gd name="connsiteY12" fmla="*/ 678085 h 685800"/>
                <a:gd name="connsiteX13" fmla="*/ 148114 w 295275"/>
                <a:gd name="connsiteY13" fmla="*/ 601885 h 685800"/>
                <a:gd name="connsiteX14" fmla="*/ 168116 w 295275"/>
                <a:gd name="connsiteY14" fmla="*/ 591408 h 685800"/>
                <a:gd name="connsiteX15" fmla="*/ 225266 w 295275"/>
                <a:gd name="connsiteY15" fmla="*/ 528543 h 685800"/>
                <a:gd name="connsiteX16" fmla="*/ 230981 w 295275"/>
                <a:gd name="connsiteY16" fmla="*/ 533305 h 685800"/>
                <a:gd name="connsiteX17" fmla="*/ 256699 w 295275"/>
                <a:gd name="connsiteY17" fmla="*/ 495205 h 685800"/>
                <a:gd name="connsiteX18" fmla="*/ 271939 w 295275"/>
                <a:gd name="connsiteY18" fmla="*/ 460915 h 685800"/>
                <a:gd name="connsiteX19" fmla="*/ 268129 w 295275"/>
                <a:gd name="connsiteY19" fmla="*/ 468535 h 685800"/>
                <a:gd name="connsiteX20" fmla="*/ 286226 w 295275"/>
                <a:gd name="connsiteY20" fmla="*/ 300895 h 685800"/>
                <a:gd name="connsiteX21" fmla="*/ 290989 w 295275"/>
                <a:gd name="connsiteY21" fmla="*/ 304705 h 685800"/>
                <a:gd name="connsiteX22" fmla="*/ 292894 w 295275"/>
                <a:gd name="connsiteY22" fmla="*/ 241840 h 685800"/>
                <a:gd name="connsiteX23" fmla="*/ 238601 w 295275"/>
                <a:gd name="connsiteY23" fmla="*/ 91345 h 685800"/>
                <a:gd name="connsiteX24" fmla="*/ 154781 w 295275"/>
                <a:gd name="connsiteY24" fmla="*/ 14193 h 685800"/>
                <a:gd name="connsiteX25" fmla="*/ 159544 w 295275"/>
                <a:gd name="connsiteY25" fmla="*/ 13240 h 685800"/>
                <a:gd name="connsiteX26" fmla="*/ 137636 w 295275"/>
                <a:gd name="connsiteY26" fmla="*/ 14193 h 685800"/>
                <a:gd name="connsiteX27" fmla="*/ 134779 w 295275"/>
                <a:gd name="connsiteY27" fmla="*/ 7525 h 685800"/>
                <a:gd name="connsiteX28" fmla="*/ 7144 w 295275"/>
                <a:gd name="connsiteY28" fmla="*/ 44673 h 685800"/>
                <a:gd name="connsiteX29" fmla="*/ 19526 w 295275"/>
                <a:gd name="connsiteY29" fmla="*/ 56103 h 685800"/>
                <a:gd name="connsiteX30" fmla="*/ 20479 w 295275"/>
                <a:gd name="connsiteY30" fmla="*/ 54198 h 685800"/>
                <a:gd name="connsiteX31" fmla="*/ 70961 w 295275"/>
                <a:gd name="connsiteY31" fmla="*/ 22765 h 685800"/>
                <a:gd name="connsiteX32" fmla="*/ 84296 w 295275"/>
                <a:gd name="connsiteY32" fmla="*/ 32290 h 685800"/>
                <a:gd name="connsiteX33" fmla="*/ 136684 w 295275"/>
                <a:gd name="connsiteY33" fmla="*/ 33243 h 685800"/>
                <a:gd name="connsiteX34" fmla="*/ 136684 w 295275"/>
                <a:gd name="connsiteY34" fmla="*/ 33243 h 685800"/>
                <a:gd name="connsiteX35" fmla="*/ 143351 w 295275"/>
                <a:gd name="connsiteY35" fmla="*/ 36100 h 685800"/>
                <a:gd name="connsiteX36" fmla="*/ 143351 w 295275"/>
                <a:gd name="connsiteY36" fmla="*/ 36100 h 685800"/>
                <a:gd name="connsiteX37" fmla="*/ 163354 w 295275"/>
                <a:gd name="connsiteY37" fmla="*/ 12288 h 685800"/>
                <a:gd name="connsiteX38" fmla="*/ 163354 w 295275"/>
                <a:gd name="connsiteY38" fmla="*/ 12288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95275" h="685800">
                  <a:moveTo>
                    <a:pt x="84296" y="32290"/>
                  </a:moveTo>
                  <a:cubicBezTo>
                    <a:pt x="83344" y="32290"/>
                    <a:pt x="111919" y="22765"/>
                    <a:pt x="110966" y="19908"/>
                  </a:cubicBezTo>
                  <a:cubicBezTo>
                    <a:pt x="104299" y="18955"/>
                    <a:pt x="117634" y="20860"/>
                    <a:pt x="118586" y="21813"/>
                  </a:cubicBezTo>
                  <a:cubicBezTo>
                    <a:pt x="118586" y="25623"/>
                    <a:pt x="110966" y="25623"/>
                    <a:pt x="111919" y="24670"/>
                  </a:cubicBezTo>
                  <a:cubicBezTo>
                    <a:pt x="111919" y="26575"/>
                    <a:pt x="111919" y="28480"/>
                    <a:pt x="111919" y="30385"/>
                  </a:cubicBezTo>
                  <a:cubicBezTo>
                    <a:pt x="187166" y="50388"/>
                    <a:pt x="201454" y="75153"/>
                    <a:pt x="242411" y="142780"/>
                  </a:cubicBezTo>
                  <a:cubicBezTo>
                    <a:pt x="238601" y="144685"/>
                    <a:pt x="238601" y="145638"/>
                    <a:pt x="243364" y="143733"/>
                  </a:cubicBezTo>
                  <a:cubicBezTo>
                    <a:pt x="263366" y="237078"/>
                    <a:pt x="281464" y="339948"/>
                    <a:pt x="258604" y="451390"/>
                  </a:cubicBezTo>
                  <a:cubicBezTo>
                    <a:pt x="258604" y="448533"/>
                    <a:pt x="257651" y="445675"/>
                    <a:pt x="255746" y="441865"/>
                  </a:cubicBezTo>
                  <a:cubicBezTo>
                    <a:pt x="255746" y="447580"/>
                    <a:pt x="245269" y="476155"/>
                    <a:pt x="245269" y="475203"/>
                  </a:cubicBezTo>
                  <a:cubicBezTo>
                    <a:pt x="244316" y="477108"/>
                    <a:pt x="246221" y="481870"/>
                    <a:pt x="250031" y="484728"/>
                  </a:cubicBezTo>
                  <a:cubicBezTo>
                    <a:pt x="266224" y="501873"/>
                    <a:pt x="88106" y="665703"/>
                    <a:pt x="99536" y="680943"/>
                  </a:cubicBezTo>
                  <a:cubicBezTo>
                    <a:pt x="102394" y="679990"/>
                    <a:pt x="102394" y="679038"/>
                    <a:pt x="99536" y="678085"/>
                  </a:cubicBezTo>
                  <a:cubicBezTo>
                    <a:pt x="99536" y="675228"/>
                    <a:pt x="140494" y="618078"/>
                    <a:pt x="148114" y="601885"/>
                  </a:cubicBezTo>
                  <a:cubicBezTo>
                    <a:pt x="158591" y="611410"/>
                    <a:pt x="156686" y="601885"/>
                    <a:pt x="168116" y="591408"/>
                  </a:cubicBezTo>
                  <a:cubicBezTo>
                    <a:pt x="201454" y="560928"/>
                    <a:pt x="211931" y="561880"/>
                    <a:pt x="225266" y="528543"/>
                  </a:cubicBezTo>
                  <a:cubicBezTo>
                    <a:pt x="232886" y="520923"/>
                    <a:pt x="230029" y="533305"/>
                    <a:pt x="230981" y="533305"/>
                  </a:cubicBezTo>
                  <a:cubicBezTo>
                    <a:pt x="236696" y="526638"/>
                    <a:pt x="261461" y="497110"/>
                    <a:pt x="256699" y="495205"/>
                  </a:cubicBezTo>
                  <a:cubicBezTo>
                    <a:pt x="253841" y="499015"/>
                    <a:pt x="274796" y="469488"/>
                    <a:pt x="271939" y="460915"/>
                  </a:cubicBezTo>
                  <a:cubicBezTo>
                    <a:pt x="261461" y="476155"/>
                    <a:pt x="278606" y="456153"/>
                    <a:pt x="268129" y="468535"/>
                  </a:cubicBezTo>
                  <a:cubicBezTo>
                    <a:pt x="256699" y="437103"/>
                    <a:pt x="296704" y="343758"/>
                    <a:pt x="286226" y="300895"/>
                  </a:cubicBezTo>
                  <a:cubicBezTo>
                    <a:pt x="301466" y="310420"/>
                    <a:pt x="289084" y="307563"/>
                    <a:pt x="290989" y="304705"/>
                  </a:cubicBezTo>
                  <a:cubicBezTo>
                    <a:pt x="278606" y="295180"/>
                    <a:pt x="290036" y="249460"/>
                    <a:pt x="292894" y="241840"/>
                  </a:cubicBezTo>
                  <a:cubicBezTo>
                    <a:pt x="297656" y="239935"/>
                    <a:pt x="250984" y="111348"/>
                    <a:pt x="238601" y="91345"/>
                  </a:cubicBezTo>
                  <a:cubicBezTo>
                    <a:pt x="220504" y="62770"/>
                    <a:pt x="153829" y="14193"/>
                    <a:pt x="154781" y="14193"/>
                  </a:cubicBezTo>
                  <a:cubicBezTo>
                    <a:pt x="150971" y="15145"/>
                    <a:pt x="157639" y="10383"/>
                    <a:pt x="159544" y="13240"/>
                  </a:cubicBezTo>
                  <a:cubicBezTo>
                    <a:pt x="158591" y="12288"/>
                    <a:pt x="140494" y="15145"/>
                    <a:pt x="137636" y="14193"/>
                  </a:cubicBezTo>
                  <a:cubicBezTo>
                    <a:pt x="129064" y="18955"/>
                    <a:pt x="136684" y="4668"/>
                    <a:pt x="134779" y="7525"/>
                  </a:cubicBezTo>
                  <a:cubicBezTo>
                    <a:pt x="120491" y="11335"/>
                    <a:pt x="7144" y="44673"/>
                    <a:pt x="7144" y="44673"/>
                  </a:cubicBezTo>
                  <a:cubicBezTo>
                    <a:pt x="10954" y="42768"/>
                    <a:pt x="11906" y="57055"/>
                    <a:pt x="19526" y="56103"/>
                  </a:cubicBezTo>
                  <a:cubicBezTo>
                    <a:pt x="27146" y="47530"/>
                    <a:pt x="20479" y="54198"/>
                    <a:pt x="20479" y="54198"/>
                  </a:cubicBezTo>
                  <a:cubicBezTo>
                    <a:pt x="18574" y="54198"/>
                    <a:pt x="66199" y="32290"/>
                    <a:pt x="70961" y="22765"/>
                  </a:cubicBezTo>
                  <a:cubicBezTo>
                    <a:pt x="76676" y="30385"/>
                    <a:pt x="75724" y="26575"/>
                    <a:pt x="84296" y="32290"/>
                  </a:cubicBezTo>
                  <a:close/>
                  <a:moveTo>
                    <a:pt x="136684" y="33243"/>
                  </a:moveTo>
                  <a:cubicBezTo>
                    <a:pt x="136684" y="33243"/>
                    <a:pt x="132874" y="32290"/>
                    <a:pt x="136684" y="33243"/>
                  </a:cubicBezTo>
                  <a:close/>
                  <a:moveTo>
                    <a:pt x="143351" y="36100"/>
                  </a:moveTo>
                  <a:cubicBezTo>
                    <a:pt x="139541" y="34195"/>
                    <a:pt x="141446" y="32290"/>
                    <a:pt x="143351" y="36100"/>
                  </a:cubicBezTo>
                  <a:close/>
                  <a:moveTo>
                    <a:pt x="163354" y="12288"/>
                  </a:moveTo>
                  <a:cubicBezTo>
                    <a:pt x="168116" y="11335"/>
                    <a:pt x="160496" y="15145"/>
                    <a:pt x="16335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xmlns="" id="{7E367967-99B1-4669-8B7D-3F4C36DB3C2D}"/>
                </a:ext>
              </a:extLst>
            </p:cNvPr>
            <p:cNvSpPr/>
            <p:nvPr/>
          </p:nvSpPr>
          <p:spPr>
            <a:xfrm>
              <a:off x="7482893" y="433625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xmlns="" id="{E5E64716-C299-44B4-9C55-0A0EB5673BAE}"/>
                </a:ext>
              </a:extLst>
            </p:cNvPr>
            <p:cNvSpPr/>
            <p:nvPr/>
          </p:nvSpPr>
          <p:spPr>
            <a:xfrm>
              <a:off x="7491465" y="49144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xmlns="" id="{270076BE-62B4-47B8-ABE5-63F5668559DB}"/>
                </a:ext>
              </a:extLst>
            </p:cNvPr>
            <p:cNvSpPr/>
            <p:nvPr/>
          </p:nvSpPr>
          <p:spPr>
            <a:xfrm>
              <a:off x="7536656" y="4419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xmlns="" id="{29A3308B-92DA-449A-858C-82C671C0405E}"/>
                </a:ext>
              </a:extLst>
            </p:cNvPr>
            <p:cNvSpPr/>
            <p:nvPr/>
          </p:nvSpPr>
          <p:spPr>
            <a:xfrm>
              <a:off x="7483554" y="493442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xmlns="" id="{6695A65F-B618-4774-BB7D-7F4F18DAFBC6}"/>
                </a:ext>
              </a:extLst>
            </p:cNvPr>
            <p:cNvSpPr/>
            <p:nvPr/>
          </p:nvSpPr>
          <p:spPr>
            <a:xfrm>
              <a:off x="7468076" y="494585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8096"/>
                  </a:ln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xmlns="" id="{12B359AA-39F4-41A0-820A-1E44BC2BFBD2}"/>
                </a:ext>
              </a:extLst>
            </p:cNvPr>
            <p:cNvSpPr/>
            <p:nvPr/>
          </p:nvSpPr>
          <p:spPr>
            <a:xfrm>
              <a:off x="7460456" y="49544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xmlns="" id="{657A4DB6-C909-49A4-9759-4E903BC8F2DB}"/>
                </a:ext>
              </a:extLst>
            </p:cNvPr>
            <p:cNvSpPr/>
            <p:nvPr/>
          </p:nvSpPr>
          <p:spPr>
            <a:xfrm>
              <a:off x="7568089" y="4796166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xmlns="" id="{3865E4E2-56A1-410E-9BF0-75C8A824D4E9}"/>
                </a:ext>
              </a:extLst>
            </p:cNvPr>
            <p:cNvSpPr/>
            <p:nvPr/>
          </p:nvSpPr>
          <p:spPr>
            <a:xfrm>
              <a:off x="7539366" y="4849653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8244" y="9049"/>
                    <a:pt x="8244" y="8096"/>
                    <a:pt x="8244" y="7144"/>
                  </a:cubicBezTo>
                  <a:cubicBezTo>
                    <a:pt x="7291" y="8096"/>
                    <a:pt x="6339" y="8096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xmlns="" id="{6DA5101C-EFCF-47BC-A8AC-C66B93779534}"/>
                </a:ext>
              </a:extLst>
            </p:cNvPr>
            <p:cNvSpPr/>
            <p:nvPr/>
          </p:nvSpPr>
          <p:spPr>
            <a:xfrm>
              <a:off x="7586186" y="473112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xmlns="" id="{A82921EC-D751-47CA-A6E2-46BF5012F2F9}"/>
                </a:ext>
              </a:extLst>
            </p:cNvPr>
            <p:cNvSpPr/>
            <p:nvPr/>
          </p:nvSpPr>
          <p:spPr>
            <a:xfrm>
              <a:off x="7540466" y="484774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xmlns="" id="{84BEBAEF-58EF-45F9-AFAD-E0987F21BF91}"/>
                </a:ext>
              </a:extLst>
            </p:cNvPr>
            <p:cNvSpPr/>
            <p:nvPr/>
          </p:nvSpPr>
          <p:spPr>
            <a:xfrm>
              <a:off x="7419076" y="499824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xmlns="" id="{346358E9-47B5-4B30-BF95-6DE5F30E6B8C}"/>
                </a:ext>
              </a:extLst>
            </p:cNvPr>
            <p:cNvSpPr/>
            <p:nvPr/>
          </p:nvSpPr>
          <p:spPr>
            <a:xfrm>
              <a:off x="7419499" y="49991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xmlns="" id="{480F4F3A-7AA7-464A-BF65-96FED466C181}"/>
                </a:ext>
              </a:extLst>
            </p:cNvPr>
            <p:cNvSpPr/>
            <p:nvPr/>
          </p:nvSpPr>
          <p:spPr>
            <a:xfrm>
              <a:off x="7418546" y="499919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xmlns="" id="{E90D67C5-EB40-4340-9B97-1347FCDC554F}"/>
                </a:ext>
              </a:extLst>
            </p:cNvPr>
            <p:cNvSpPr/>
            <p:nvPr/>
          </p:nvSpPr>
          <p:spPr>
            <a:xfrm>
              <a:off x="7431881" y="498448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xmlns="" id="{6E7DE9B9-782B-4EE8-BF7B-3E831C954B4B}"/>
                </a:ext>
              </a:extLst>
            </p:cNvPr>
            <p:cNvSpPr/>
            <p:nvPr/>
          </p:nvSpPr>
          <p:spPr>
            <a:xfrm>
              <a:off x="7430611" y="4980146"/>
              <a:ext cx="19050" cy="9525"/>
            </a:xfrm>
            <a:custGeom>
              <a:avLst/>
              <a:gdLst>
                <a:gd name="connsiteX0" fmla="*/ 12224 w 19050"/>
                <a:gd name="connsiteY0" fmla="*/ 7144 h 9525"/>
                <a:gd name="connsiteX1" fmla="*/ 1222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224" y="7144"/>
                  </a:moveTo>
                  <a:cubicBezTo>
                    <a:pt x="794" y="16669"/>
                    <a:pt x="12224" y="7144"/>
                    <a:pt x="1222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xmlns="" id="{7ED66608-0CAA-4416-9F3F-9C87F53D48CE}"/>
                </a:ext>
              </a:extLst>
            </p:cNvPr>
            <p:cNvSpPr/>
            <p:nvPr/>
          </p:nvSpPr>
          <p:spPr>
            <a:xfrm>
              <a:off x="7457555" y="497252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5282" y="14764"/>
                    <a:pt x="7187" y="9049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xmlns="" id="{F11E8AEE-D332-4F98-8366-74DF98BE251F}"/>
                </a:ext>
              </a:extLst>
            </p:cNvPr>
            <p:cNvSpPr/>
            <p:nvPr/>
          </p:nvSpPr>
          <p:spPr>
            <a:xfrm>
              <a:off x="7470674" y="4963579"/>
              <a:ext cx="9525" cy="9525"/>
            </a:xfrm>
            <a:custGeom>
              <a:avLst/>
              <a:gdLst>
                <a:gd name="connsiteX0" fmla="*/ 7403 w 9525"/>
                <a:gd name="connsiteY0" fmla="*/ 7517 h 9525"/>
                <a:gd name="connsiteX1" fmla="*/ 9308 w 9525"/>
                <a:gd name="connsiteY1" fmla="*/ 9423 h 9525"/>
                <a:gd name="connsiteX2" fmla="*/ 7403 w 9525"/>
                <a:gd name="connsiteY2" fmla="*/ 751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03" y="7517"/>
                  </a:moveTo>
                  <a:cubicBezTo>
                    <a:pt x="6451" y="9423"/>
                    <a:pt x="8356" y="8470"/>
                    <a:pt x="9308" y="9423"/>
                  </a:cubicBezTo>
                  <a:cubicBezTo>
                    <a:pt x="9308" y="7517"/>
                    <a:pt x="9308" y="6565"/>
                    <a:pt x="7403" y="7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xmlns="" id="{8AC52693-941B-44DC-BAAA-CCC071217DDE}"/>
                </a:ext>
              </a:extLst>
            </p:cNvPr>
            <p:cNvSpPr/>
            <p:nvPr/>
          </p:nvSpPr>
          <p:spPr>
            <a:xfrm>
              <a:off x="7516654" y="489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9049"/>
                  </a:lnTo>
                  <a:cubicBezTo>
                    <a:pt x="9049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xmlns="" id="{627A4069-B635-4546-B395-2B34F7A13842}"/>
                </a:ext>
              </a:extLst>
            </p:cNvPr>
            <p:cNvSpPr/>
            <p:nvPr/>
          </p:nvSpPr>
          <p:spPr>
            <a:xfrm>
              <a:off x="7517951" y="4870608"/>
              <a:ext cx="9525" cy="9525"/>
            </a:xfrm>
            <a:custGeom>
              <a:avLst/>
              <a:gdLst>
                <a:gd name="connsiteX0" fmla="*/ 9657 w 9525"/>
                <a:gd name="connsiteY0" fmla="*/ 7144 h 9525"/>
                <a:gd name="connsiteX1" fmla="*/ 965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57" y="7144"/>
                  </a:moveTo>
                  <a:cubicBezTo>
                    <a:pt x="6799" y="9049"/>
                    <a:pt x="5847" y="10001"/>
                    <a:pt x="965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xmlns="" id="{28EDBEDB-89B2-436A-BCDD-AFEE6E728741}"/>
                </a:ext>
              </a:extLst>
            </p:cNvPr>
            <p:cNvSpPr/>
            <p:nvPr/>
          </p:nvSpPr>
          <p:spPr>
            <a:xfrm>
              <a:off x="7541018" y="4872141"/>
              <a:ext cx="9525" cy="9525"/>
            </a:xfrm>
            <a:custGeom>
              <a:avLst/>
              <a:gdLst>
                <a:gd name="connsiteX0" fmla="*/ 7545 w 9525"/>
                <a:gd name="connsiteY0" fmla="*/ 9421 h 9525"/>
                <a:gd name="connsiteX1" fmla="*/ 7545 w 9525"/>
                <a:gd name="connsiteY1" fmla="*/ 942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45" y="9421"/>
                  </a:moveTo>
                  <a:cubicBezTo>
                    <a:pt x="5639" y="13231"/>
                    <a:pt x="11355" y="2754"/>
                    <a:pt x="7545" y="94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xmlns="" id="{1B459EF3-1DCB-4A82-A821-3662BB333EA1}"/>
                </a:ext>
              </a:extLst>
            </p:cNvPr>
            <p:cNvSpPr/>
            <p:nvPr/>
          </p:nvSpPr>
          <p:spPr>
            <a:xfrm>
              <a:off x="7610951" y="471630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9049"/>
                    <a:pt x="10954" y="10001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xmlns="" id="{14CD0300-01A2-4D1E-87F6-B669A155E9D2}"/>
                </a:ext>
              </a:extLst>
            </p:cNvPr>
            <p:cNvSpPr/>
            <p:nvPr/>
          </p:nvSpPr>
          <p:spPr>
            <a:xfrm>
              <a:off x="7614495" y="4638198"/>
              <a:ext cx="9525" cy="9525"/>
            </a:xfrm>
            <a:custGeom>
              <a:avLst/>
              <a:gdLst>
                <a:gd name="connsiteX0" fmla="*/ 7410 w 9525"/>
                <a:gd name="connsiteY0" fmla="*/ 10954 h 9525"/>
                <a:gd name="connsiteX1" fmla="*/ 8363 w 9525"/>
                <a:gd name="connsiteY1" fmla="*/ 7144 h 9525"/>
                <a:gd name="connsiteX2" fmla="*/ 7410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10954"/>
                  </a:moveTo>
                  <a:cubicBezTo>
                    <a:pt x="9315" y="10001"/>
                    <a:pt x="10268" y="8096"/>
                    <a:pt x="8363" y="7144"/>
                  </a:cubicBezTo>
                  <a:cubicBezTo>
                    <a:pt x="8363" y="8096"/>
                    <a:pt x="6458" y="10001"/>
                    <a:pt x="7410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xmlns="" id="{4419E2AB-3BEB-4ECC-885C-3AA0BA7BB9AC}"/>
                </a:ext>
              </a:extLst>
            </p:cNvPr>
            <p:cNvSpPr/>
            <p:nvPr/>
          </p:nvSpPr>
          <p:spPr>
            <a:xfrm>
              <a:off x="7567960" y="4422510"/>
              <a:ext cx="9525" cy="9525"/>
            </a:xfrm>
            <a:custGeom>
              <a:avLst/>
              <a:gdLst>
                <a:gd name="connsiteX0" fmla="*/ 7273 w 9525"/>
                <a:gd name="connsiteY0" fmla="*/ 7567 h 9525"/>
                <a:gd name="connsiteX1" fmla="*/ 727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567"/>
                  </a:moveTo>
                  <a:cubicBezTo>
                    <a:pt x="11083" y="6615"/>
                    <a:pt x="6320" y="7567"/>
                    <a:pt x="727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xmlns="" id="{C8E929D1-32DC-4534-A24A-8B666599AB71}"/>
                </a:ext>
              </a:extLst>
            </p:cNvPr>
            <p:cNvSpPr/>
            <p:nvPr/>
          </p:nvSpPr>
          <p:spPr>
            <a:xfrm>
              <a:off x="7140416" y="43425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xmlns="" id="{26AB343B-A90F-4142-A701-3CFFD4E9C35C}"/>
                </a:ext>
              </a:extLst>
            </p:cNvPr>
            <p:cNvSpPr/>
            <p:nvPr/>
          </p:nvSpPr>
          <p:spPr>
            <a:xfrm>
              <a:off x="7140863" y="4337314"/>
              <a:ext cx="9525" cy="9525"/>
            </a:xfrm>
            <a:custGeom>
              <a:avLst/>
              <a:gdLst>
                <a:gd name="connsiteX0" fmla="*/ 11459 w 9525"/>
                <a:gd name="connsiteY0" fmla="*/ 7990 h 9525"/>
                <a:gd name="connsiteX1" fmla="*/ 11459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59" y="7990"/>
                  </a:moveTo>
                  <a:cubicBezTo>
                    <a:pt x="4792" y="6085"/>
                    <a:pt x="6697" y="7990"/>
                    <a:pt x="1145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xmlns="" id="{A6C4DDD7-C304-438D-8A82-EECA34FB4779}"/>
                </a:ext>
              </a:extLst>
            </p:cNvPr>
            <p:cNvSpPr/>
            <p:nvPr/>
          </p:nvSpPr>
          <p:spPr>
            <a:xfrm>
              <a:off x="7137559" y="4278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xmlns="" id="{0043F0CC-BD50-4317-95DA-C83D3493C8DE}"/>
                </a:ext>
              </a:extLst>
            </p:cNvPr>
            <p:cNvSpPr/>
            <p:nvPr/>
          </p:nvSpPr>
          <p:spPr>
            <a:xfrm>
              <a:off x="7121366" y="4242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xmlns="" id="{09D46AC1-9EC9-4349-89C5-E72E371DEA3B}"/>
                </a:ext>
              </a:extLst>
            </p:cNvPr>
            <p:cNvSpPr/>
            <p:nvPr/>
          </p:nvSpPr>
          <p:spPr>
            <a:xfrm>
              <a:off x="7120414" y="42352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xmlns="" id="{9C8234D1-C106-41AD-AC57-056B4AEE3C5B}"/>
                </a:ext>
              </a:extLst>
            </p:cNvPr>
            <p:cNvSpPr/>
            <p:nvPr/>
          </p:nvSpPr>
          <p:spPr>
            <a:xfrm>
              <a:off x="7137559" y="42772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xmlns="" id="{ED4302F3-7068-45E0-8557-12D036E4F6A3}"/>
                </a:ext>
              </a:extLst>
            </p:cNvPr>
            <p:cNvSpPr/>
            <p:nvPr/>
          </p:nvSpPr>
          <p:spPr>
            <a:xfrm>
              <a:off x="7136606" y="4330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xmlns="" id="{C24AE154-0B94-4533-BCAF-FCBDBD742700}"/>
                </a:ext>
              </a:extLst>
            </p:cNvPr>
            <p:cNvSpPr/>
            <p:nvPr/>
          </p:nvSpPr>
          <p:spPr>
            <a:xfrm>
              <a:off x="7145179" y="429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xmlns="" id="{AD64CA1F-778C-489A-A5BB-06F0FD6F4922}"/>
                </a:ext>
              </a:extLst>
            </p:cNvPr>
            <p:cNvSpPr/>
            <p:nvPr/>
          </p:nvSpPr>
          <p:spPr>
            <a:xfrm>
              <a:off x="7145602" y="4305312"/>
              <a:ext cx="9525" cy="9525"/>
            </a:xfrm>
            <a:custGeom>
              <a:avLst/>
              <a:gdLst>
                <a:gd name="connsiteX0" fmla="*/ 10530 w 9525"/>
                <a:gd name="connsiteY0" fmla="*/ 7608 h 9525"/>
                <a:gd name="connsiteX1" fmla="*/ 10530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30" y="7608"/>
                  </a:moveTo>
                  <a:cubicBezTo>
                    <a:pt x="10530" y="5703"/>
                    <a:pt x="2910" y="10465"/>
                    <a:pt x="10530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xmlns="" id="{4AB6C13F-239D-4B73-A31E-18FC22DC49BE}"/>
                </a:ext>
              </a:extLst>
            </p:cNvPr>
            <p:cNvSpPr/>
            <p:nvPr/>
          </p:nvSpPr>
          <p:spPr>
            <a:xfrm>
              <a:off x="7147084" y="43267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xmlns="" id="{948EF7C3-8517-45BA-ADD2-AEAA53CA26A7}"/>
                </a:ext>
              </a:extLst>
            </p:cNvPr>
            <p:cNvSpPr/>
            <p:nvPr/>
          </p:nvSpPr>
          <p:spPr>
            <a:xfrm>
              <a:off x="7143274" y="428410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8096" y="6906"/>
                    <a:pt x="7144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xmlns="" id="{880030A2-FCA2-4C94-9C7F-D25F77B41C2B}"/>
                </a:ext>
              </a:extLst>
            </p:cNvPr>
            <p:cNvSpPr/>
            <p:nvPr/>
          </p:nvSpPr>
          <p:spPr>
            <a:xfrm>
              <a:off x="6871097" y="43238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xmlns="" id="{9F405E68-B619-4945-A59F-FB5087A75D63}"/>
                </a:ext>
              </a:extLst>
            </p:cNvPr>
            <p:cNvSpPr/>
            <p:nvPr/>
          </p:nvSpPr>
          <p:spPr>
            <a:xfrm>
              <a:off x="6850300" y="4325461"/>
              <a:ext cx="9525" cy="9525"/>
            </a:xfrm>
            <a:custGeom>
              <a:avLst/>
              <a:gdLst>
                <a:gd name="connsiteX0" fmla="*/ 8653 w 9525"/>
                <a:gd name="connsiteY0" fmla="*/ 8414 h 9525"/>
                <a:gd name="connsiteX1" fmla="*/ 8653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414"/>
                  </a:moveTo>
                  <a:cubicBezTo>
                    <a:pt x="7700" y="8414"/>
                    <a:pt x="5795" y="5556"/>
                    <a:pt x="8653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xmlns="" id="{340C2858-11FE-4B4E-9521-3AF6CA3C29D5}"/>
                </a:ext>
              </a:extLst>
            </p:cNvPr>
            <p:cNvSpPr/>
            <p:nvPr/>
          </p:nvSpPr>
          <p:spPr>
            <a:xfrm>
              <a:off x="7114699" y="42238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xmlns="" id="{1AA8B273-65D5-441A-8B03-1FEAC859588C}"/>
                </a:ext>
              </a:extLst>
            </p:cNvPr>
            <p:cNvSpPr/>
            <p:nvPr/>
          </p:nvSpPr>
          <p:spPr>
            <a:xfrm>
              <a:off x="7003256" y="42029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8096 w 9525"/>
                <a:gd name="connsiteY1" fmla="*/ 12859 h 19050"/>
                <a:gd name="connsiteX2" fmla="*/ 714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9049" y="9049"/>
                    <a:pt x="6191" y="10954"/>
                    <a:pt x="8096" y="12859"/>
                  </a:cubicBezTo>
                  <a:cubicBezTo>
                    <a:pt x="8096" y="11906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xmlns="" id="{894DF507-A055-4EA0-B745-CF55C95BCECF}"/>
                </a:ext>
              </a:extLst>
            </p:cNvPr>
            <p:cNvSpPr/>
            <p:nvPr/>
          </p:nvSpPr>
          <p:spPr>
            <a:xfrm>
              <a:off x="7136606" y="4330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xmlns="" id="{EFA93A32-DBB8-4831-BEAD-F23B5DAF3F64}"/>
                </a:ext>
              </a:extLst>
            </p:cNvPr>
            <p:cNvSpPr/>
            <p:nvPr/>
          </p:nvSpPr>
          <p:spPr>
            <a:xfrm>
              <a:off x="7004209" y="42086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xmlns="" id="{570E7480-D78C-4D2C-9C68-F790647B8DE4}"/>
                </a:ext>
              </a:extLst>
            </p:cNvPr>
            <p:cNvSpPr/>
            <p:nvPr/>
          </p:nvSpPr>
          <p:spPr>
            <a:xfrm>
              <a:off x="7088981" y="4207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xmlns="" id="{DD4253C9-24AE-4B46-908A-BED1361D0AAE}"/>
                </a:ext>
              </a:extLst>
            </p:cNvPr>
            <p:cNvSpPr/>
            <p:nvPr/>
          </p:nvSpPr>
          <p:spPr>
            <a:xfrm>
              <a:off x="7105174" y="42229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xmlns="" id="{5DA0DE08-E39E-4F75-88B3-67FBDBFCFC7B}"/>
                </a:ext>
              </a:extLst>
            </p:cNvPr>
            <p:cNvSpPr/>
            <p:nvPr/>
          </p:nvSpPr>
          <p:spPr>
            <a:xfrm>
              <a:off x="7075752" y="4205777"/>
              <a:ext cx="9525" cy="9525"/>
            </a:xfrm>
            <a:custGeom>
              <a:avLst/>
              <a:gdLst>
                <a:gd name="connsiteX0" fmla="*/ 7990 w 9525"/>
                <a:gd name="connsiteY0" fmla="*/ 8082 h 9525"/>
                <a:gd name="connsiteX1" fmla="*/ 7990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082"/>
                  </a:moveTo>
                  <a:cubicBezTo>
                    <a:pt x="6085" y="5225"/>
                    <a:pt x="7990" y="9987"/>
                    <a:pt x="7990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xmlns="" id="{988DB7E2-B225-469A-9B6A-06EE2E3814E9}"/>
                </a:ext>
              </a:extLst>
            </p:cNvPr>
            <p:cNvSpPr/>
            <p:nvPr/>
          </p:nvSpPr>
          <p:spPr>
            <a:xfrm>
              <a:off x="7065169" y="42038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xmlns="" id="{54D1CDA8-D998-4A1D-B5AC-A447F6214439}"/>
                </a:ext>
              </a:extLst>
            </p:cNvPr>
            <p:cNvSpPr/>
            <p:nvPr/>
          </p:nvSpPr>
          <p:spPr>
            <a:xfrm>
              <a:off x="6888004" y="42981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9049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xmlns="" id="{6014A8E2-E28B-4D27-8749-A3B80CC24115}"/>
                </a:ext>
              </a:extLst>
            </p:cNvPr>
            <p:cNvSpPr/>
            <p:nvPr/>
          </p:nvSpPr>
          <p:spPr>
            <a:xfrm>
              <a:off x="7136289" y="433054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xmlns="" id="{08408EA0-FCFC-4A9B-99F8-DCBEB8D6587C}"/>
                </a:ext>
              </a:extLst>
            </p:cNvPr>
            <p:cNvSpPr/>
            <p:nvPr/>
          </p:nvSpPr>
          <p:spPr>
            <a:xfrm>
              <a:off x="7068026" y="42276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xmlns="" id="{0EF08A5D-A08F-4B61-97F9-0F41AF3DC475}"/>
                </a:ext>
              </a:extLst>
            </p:cNvPr>
            <p:cNvSpPr/>
            <p:nvPr/>
          </p:nvSpPr>
          <p:spPr>
            <a:xfrm>
              <a:off x="6946106" y="42514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xmlns="" id="{1DDE2036-B87B-4DED-8B89-20CCF20D7EFD}"/>
                </a:ext>
              </a:extLst>
            </p:cNvPr>
            <p:cNvSpPr/>
            <p:nvPr/>
          </p:nvSpPr>
          <p:spPr>
            <a:xfrm>
              <a:off x="7063793" y="4224575"/>
              <a:ext cx="9525" cy="9525"/>
            </a:xfrm>
            <a:custGeom>
              <a:avLst/>
              <a:gdLst>
                <a:gd name="connsiteX0" fmla="*/ 7567 w 9525"/>
                <a:gd name="connsiteY0" fmla="*/ 9287 h 9525"/>
                <a:gd name="connsiteX1" fmla="*/ 7567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87"/>
                  </a:moveTo>
                  <a:cubicBezTo>
                    <a:pt x="7567" y="6429"/>
                    <a:pt x="6615" y="6429"/>
                    <a:pt x="7567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xmlns="" id="{930876EC-A031-4F62-97BF-F4F97733C4A8}"/>
                </a:ext>
              </a:extLst>
            </p:cNvPr>
            <p:cNvSpPr/>
            <p:nvPr/>
          </p:nvSpPr>
          <p:spPr>
            <a:xfrm>
              <a:off x="6888004" y="42981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xmlns="" id="{0B86961C-427D-4CAC-88BB-6E09B86D9FC8}"/>
                </a:ext>
              </a:extLst>
            </p:cNvPr>
            <p:cNvSpPr/>
            <p:nvPr/>
          </p:nvSpPr>
          <p:spPr>
            <a:xfrm>
              <a:off x="6844150" y="4198102"/>
              <a:ext cx="314325" cy="142875"/>
            </a:xfrm>
            <a:custGeom>
              <a:avLst/>
              <a:gdLst>
                <a:gd name="connsiteX0" fmla="*/ 49092 w 314325"/>
                <a:gd name="connsiteY0" fmla="*/ 119580 h 142875"/>
                <a:gd name="connsiteX1" fmla="*/ 48140 w 314325"/>
                <a:gd name="connsiteY1" fmla="*/ 102435 h 142875"/>
                <a:gd name="connsiteX2" fmla="*/ 49092 w 314325"/>
                <a:gd name="connsiteY2" fmla="*/ 102435 h 142875"/>
                <a:gd name="connsiteX3" fmla="*/ 51950 w 314325"/>
                <a:gd name="connsiteY3" fmla="*/ 100530 h 142875"/>
                <a:gd name="connsiteX4" fmla="*/ 55760 w 314325"/>
                <a:gd name="connsiteY4" fmla="*/ 108150 h 142875"/>
                <a:gd name="connsiteX5" fmla="*/ 124340 w 314325"/>
                <a:gd name="connsiteY5" fmla="*/ 48142 h 142875"/>
                <a:gd name="connsiteX6" fmla="*/ 124340 w 314325"/>
                <a:gd name="connsiteY6" fmla="*/ 47190 h 142875"/>
                <a:gd name="connsiteX7" fmla="*/ 263405 w 314325"/>
                <a:gd name="connsiteY7" fmla="*/ 41475 h 142875"/>
                <a:gd name="connsiteX8" fmla="*/ 277692 w 314325"/>
                <a:gd name="connsiteY8" fmla="*/ 57667 h 142875"/>
                <a:gd name="connsiteX9" fmla="*/ 299600 w 314325"/>
                <a:gd name="connsiteY9" fmla="*/ 105292 h 142875"/>
                <a:gd name="connsiteX10" fmla="*/ 302457 w 314325"/>
                <a:gd name="connsiteY10" fmla="*/ 119580 h 142875"/>
                <a:gd name="connsiteX11" fmla="*/ 306267 w 314325"/>
                <a:gd name="connsiteY11" fmla="*/ 134820 h 142875"/>
                <a:gd name="connsiteX12" fmla="*/ 298647 w 314325"/>
                <a:gd name="connsiteY12" fmla="*/ 139582 h 142875"/>
                <a:gd name="connsiteX13" fmla="*/ 303410 w 314325"/>
                <a:gd name="connsiteY13" fmla="*/ 144345 h 142875"/>
                <a:gd name="connsiteX14" fmla="*/ 301505 w 314325"/>
                <a:gd name="connsiteY14" fmla="*/ 143392 h 142875"/>
                <a:gd name="connsiteX15" fmla="*/ 302457 w 314325"/>
                <a:gd name="connsiteY15" fmla="*/ 128153 h 142875"/>
                <a:gd name="connsiteX16" fmla="*/ 295790 w 314325"/>
                <a:gd name="connsiteY16" fmla="*/ 97672 h 142875"/>
                <a:gd name="connsiteX17" fmla="*/ 299600 w 314325"/>
                <a:gd name="connsiteY17" fmla="*/ 95767 h 142875"/>
                <a:gd name="connsiteX18" fmla="*/ 299600 w 314325"/>
                <a:gd name="connsiteY18" fmla="*/ 86242 h 142875"/>
                <a:gd name="connsiteX19" fmla="*/ 281502 w 314325"/>
                <a:gd name="connsiteY19" fmla="*/ 53857 h 142875"/>
                <a:gd name="connsiteX20" fmla="*/ 288169 w 314325"/>
                <a:gd name="connsiteY20" fmla="*/ 50047 h 142875"/>
                <a:gd name="connsiteX21" fmla="*/ 288169 w 314325"/>
                <a:gd name="connsiteY21" fmla="*/ 47190 h 142875"/>
                <a:gd name="connsiteX22" fmla="*/ 282455 w 314325"/>
                <a:gd name="connsiteY22" fmla="*/ 34807 h 142875"/>
                <a:gd name="connsiteX23" fmla="*/ 274835 w 314325"/>
                <a:gd name="connsiteY23" fmla="*/ 37665 h 142875"/>
                <a:gd name="connsiteX24" fmla="*/ 265310 w 314325"/>
                <a:gd name="connsiteY24" fmla="*/ 31950 h 142875"/>
                <a:gd name="connsiteX25" fmla="*/ 259594 w 314325"/>
                <a:gd name="connsiteY25" fmla="*/ 23378 h 142875"/>
                <a:gd name="connsiteX26" fmla="*/ 259594 w 314325"/>
                <a:gd name="connsiteY26" fmla="*/ 29092 h 142875"/>
                <a:gd name="connsiteX27" fmla="*/ 203397 w 314325"/>
                <a:gd name="connsiteY27" fmla="*/ 15757 h 142875"/>
                <a:gd name="connsiteX28" fmla="*/ 200540 w 314325"/>
                <a:gd name="connsiteY28" fmla="*/ 8138 h 142875"/>
                <a:gd name="connsiteX29" fmla="*/ 188157 w 314325"/>
                <a:gd name="connsiteY29" fmla="*/ 15757 h 142875"/>
                <a:gd name="connsiteX30" fmla="*/ 168155 w 314325"/>
                <a:gd name="connsiteY30" fmla="*/ 16710 h 142875"/>
                <a:gd name="connsiteX31" fmla="*/ 160535 w 314325"/>
                <a:gd name="connsiteY31" fmla="*/ 7185 h 142875"/>
                <a:gd name="connsiteX32" fmla="*/ 55760 w 314325"/>
                <a:gd name="connsiteY32" fmla="*/ 66240 h 142875"/>
                <a:gd name="connsiteX33" fmla="*/ 52902 w 314325"/>
                <a:gd name="connsiteY33" fmla="*/ 77670 h 142875"/>
                <a:gd name="connsiteX34" fmla="*/ 55760 w 314325"/>
                <a:gd name="connsiteY34" fmla="*/ 81480 h 142875"/>
                <a:gd name="connsiteX35" fmla="*/ 7182 w 314325"/>
                <a:gd name="connsiteY35" fmla="*/ 127200 h 142875"/>
                <a:gd name="connsiteX36" fmla="*/ 24327 w 314325"/>
                <a:gd name="connsiteY36" fmla="*/ 140535 h 142875"/>
                <a:gd name="connsiteX37" fmla="*/ 24327 w 314325"/>
                <a:gd name="connsiteY37" fmla="*/ 139582 h 142875"/>
                <a:gd name="connsiteX38" fmla="*/ 24327 w 314325"/>
                <a:gd name="connsiteY38" fmla="*/ 132915 h 142875"/>
                <a:gd name="connsiteX39" fmla="*/ 36710 w 314325"/>
                <a:gd name="connsiteY39" fmla="*/ 115770 h 142875"/>
                <a:gd name="connsiteX40" fmla="*/ 49092 w 314325"/>
                <a:gd name="connsiteY40" fmla="*/ 119580 h 142875"/>
                <a:gd name="connsiteX41" fmla="*/ 68142 w 314325"/>
                <a:gd name="connsiteY41" fmla="*/ 87195 h 142875"/>
                <a:gd name="connsiteX42" fmla="*/ 68142 w 314325"/>
                <a:gd name="connsiteY42" fmla="*/ 87195 h 142875"/>
                <a:gd name="connsiteX43" fmla="*/ 70047 w 314325"/>
                <a:gd name="connsiteY43" fmla="*/ 85290 h 142875"/>
                <a:gd name="connsiteX44" fmla="*/ 70047 w 314325"/>
                <a:gd name="connsiteY44" fmla="*/ 85290 h 142875"/>
                <a:gd name="connsiteX45" fmla="*/ 51950 w 314325"/>
                <a:gd name="connsiteY45" fmla="*/ 74813 h 142875"/>
                <a:gd name="connsiteX46" fmla="*/ 51950 w 314325"/>
                <a:gd name="connsiteY46" fmla="*/ 7481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14325" h="142875">
                  <a:moveTo>
                    <a:pt x="49092" y="119580"/>
                  </a:moveTo>
                  <a:cubicBezTo>
                    <a:pt x="47187" y="121485"/>
                    <a:pt x="52902" y="106245"/>
                    <a:pt x="48140" y="102435"/>
                  </a:cubicBezTo>
                  <a:cubicBezTo>
                    <a:pt x="49092" y="104340"/>
                    <a:pt x="49092" y="104340"/>
                    <a:pt x="49092" y="102435"/>
                  </a:cubicBezTo>
                  <a:cubicBezTo>
                    <a:pt x="50997" y="107197"/>
                    <a:pt x="51950" y="107197"/>
                    <a:pt x="51950" y="100530"/>
                  </a:cubicBezTo>
                  <a:cubicBezTo>
                    <a:pt x="57665" y="105292"/>
                    <a:pt x="49092" y="104340"/>
                    <a:pt x="55760" y="108150"/>
                  </a:cubicBezTo>
                  <a:cubicBezTo>
                    <a:pt x="65285" y="104340"/>
                    <a:pt x="116719" y="56715"/>
                    <a:pt x="124340" y="48142"/>
                  </a:cubicBezTo>
                  <a:cubicBezTo>
                    <a:pt x="126244" y="51953"/>
                    <a:pt x="127197" y="51953"/>
                    <a:pt x="124340" y="47190"/>
                  </a:cubicBezTo>
                  <a:cubicBezTo>
                    <a:pt x="134817" y="45285"/>
                    <a:pt x="268167" y="37665"/>
                    <a:pt x="263405" y="41475"/>
                  </a:cubicBezTo>
                  <a:cubicBezTo>
                    <a:pt x="249117" y="52905"/>
                    <a:pt x="277692" y="58620"/>
                    <a:pt x="277692" y="57667"/>
                  </a:cubicBezTo>
                  <a:cubicBezTo>
                    <a:pt x="271977" y="56715"/>
                    <a:pt x="297694" y="96720"/>
                    <a:pt x="299600" y="105292"/>
                  </a:cubicBezTo>
                  <a:cubicBezTo>
                    <a:pt x="300552" y="106245"/>
                    <a:pt x="290075" y="116722"/>
                    <a:pt x="302457" y="119580"/>
                  </a:cubicBezTo>
                  <a:cubicBezTo>
                    <a:pt x="285312" y="115770"/>
                    <a:pt x="302457" y="131963"/>
                    <a:pt x="306267" y="134820"/>
                  </a:cubicBezTo>
                  <a:cubicBezTo>
                    <a:pt x="302457" y="137678"/>
                    <a:pt x="302457" y="140535"/>
                    <a:pt x="298647" y="139582"/>
                  </a:cubicBezTo>
                  <a:cubicBezTo>
                    <a:pt x="301505" y="142440"/>
                    <a:pt x="298647" y="144345"/>
                    <a:pt x="303410" y="144345"/>
                  </a:cubicBezTo>
                  <a:cubicBezTo>
                    <a:pt x="305315" y="143392"/>
                    <a:pt x="304362" y="142440"/>
                    <a:pt x="301505" y="143392"/>
                  </a:cubicBezTo>
                  <a:cubicBezTo>
                    <a:pt x="300552" y="143392"/>
                    <a:pt x="315792" y="132915"/>
                    <a:pt x="302457" y="128153"/>
                  </a:cubicBezTo>
                  <a:cubicBezTo>
                    <a:pt x="310077" y="117675"/>
                    <a:pt x="308172" y="106245"/>
                    <a:pt x="295790" y="97672"/>
                  </a:cubicBezTo>
                  <a:cubicBezTo>
                    <a:pt x="300552" y="97672"/>
                    <a:pt x="301505" y="97672"/>
                    <a:pt x="299600" y="95767"/>
                  </a:cubicBezTo>
                  <a:cubicBezTo>
                    <a:pt x="307219" y="92910"/>
                    <a:pt x="302457" y="91957"/>
                    <a:pt x="299600" y="86242"/>
                  </a:cubicBezTo>
                  <a:cubicBezTo>
                    <a:pt x="293885" y="64335"/>
                    <a:pt x="297694" y="59572"/>
                    <a:pt x="281502" y="53857"/>
                  </a:cubicBezTo>
                  <a:cubicBezTo>
                    <a:pt x="279597" y="48142"/>
                    <a:pt x="287217" y="51000"/>
                    <a:pt x="288169" y="50047"/>
                  </a:cubicBezTo>
                  <a:cubicBezTo>
                    <a:pt x="286265" y="51000"/>
                    <a:pt x="286265" y="50047"/>
                    <a:pt x="288169" y="47190"/>
                  </a:cubicBezTo>
                  <a:cubicBezTo>
                    <a:pt x="276740" y="45285"/>
                    <a:pt x="283407" y="43380"/>
                    <a:pt x="282455" y="34807"/>
                  </a:cubicBezTo>
                  <a:cubicBezTo>
                    <a:pt x="275787" y="34807"/>
                    <a:pt x="284360" y="35760"/>
                    <a:pt x="274835" y="37665"/>
                  </a:cubicBezTo>
                  <a:cubicBezTo>
                    <a:pt x="277692" y="25282"/>
                    <a:pt x="274835" y="33855"/>
                    <a:pt x="265310" y="31950"/>
                  </a:cubicBezTo>
                  <a:cubicBezTo>
                    <a:pt x="268167" y="27188"/>
                    <a:pt x="265310" y="21472"/>
                    <a:pt x="259594" y="23378"/>
                  </a:cubicBezTo>
                  <a:cubicBezTo>
                    <a:pt x="261500" y="26235"/>
                    <a:pt x="262452" y="23378"/>
                    <a:pt x="259594" y="29092"/>
                  </a:cubicBezTo>
                  <a:cubicBezTo>
                    <a:pt x="264357" y="11947"/>
                    <a:pt x="211017" y="12900"/>
                    <a:pt x="203397" y="15757"/>
                  </a:cubicBezTo>
                  <a:cubicBezTo>
                    <a:pt x="201492" y="10042"/>
                    <a:pt x="203397" y="10042"/>
                    <a:pt x="200540" y="8138"/>
                  </a:cubicBezTo>
                  <a:cubicBezTo>
                    <a:pt x="194825" y="9090"/>
                    <a:pt x="191015" y="13853"/>
                    <a:pt x="188157" y="15757"/>
                  </a:cubicBezTo>
                  <a:cubicBezTo>
                    <a:pt x="191015" y="3375"/>
                    <a:pt x="167202" y="13853"/>
                    <a:pt x="168155" y="16710"/>
                  </a:cubicBezTo>
                  <a:cubicBezTo>
                    <a:pt x="165297" y="18615"/>
                    <a:pt x="162440" y="8138"/>
                    <a:pt x="160535" y="7185"/>
                  </a:cubicBezTo>
                  <a:cubicBezTo>
                    <a:pt x="159582" y="5280"/>
                    <a:pt x="56712" y="70050"/>
                    <a:pt x="55760" y="66240"/>
                  </a:cubicBezTo>
                  <a:cubicBezTo>
                    <a:pt x="56712" y="71955"/>
                    <a:pt x="49092" y="76717"/>
                    <a:pt x="52902" y="77670"/>
                  </a:cubicBezTo>
                  <a:cubicBezTo>
                    <a:pt x="54807" y="78622"/>
                    <a:pt x="50997" y="72907"/>
                    <a:pt x="55760" y="81480"/>
                  </a:cubicBezTo>
                  <a:cubicBezTo>
                    <a:pt x="50044" y="77670"/>
                    <a:pt x="11944" y="121485"/>
                    <a:pt x="7182" y="127200"/>
                  </a:cubicBezTo>
                  <a:cubicBezTo>
                    <a:pt x="6230" y="131963"/>
                    <a:pt x="23375" y="140535"/>
                    <a:pt x="24327" y="140535"/>
                  </a:cubicBezTo>
                  <a:cubicBezTo>
                    <a:pt x="26232" y="134820"/>
                    <a:pt x="22422" y="138630"/>
                    <a:pt x="24327" y="139582"/>
                  </a:cubicBezTo>
                  <a:cubicBezTo>
                    <a:pt x="28137" y="140535"/>
                    <a:pt x="24327" y="132915"/>
                    <a:pt x="24327" y="132915"/>
                  </a:cubicBezTo>
                  <a:cubicBezTo>
                    <a:pt x="30994" y="134820"/>
                    <a:pt x="40519" y="123390"/>
                    <a:pt x="36710" y="115770"/>
                  </a:cubicBezTo>
                  <a:cubicBezTo>
                    <a:pt x="47187" y="121485"/>
                    <a:pt x="38615" y="119580"/>
                    <a:pt x="49092" y="119580"/>
                  </a:cubicBezTo>
                  <a:close/>
                  <a:moveTo>
                    <a:pt x="68142" y="87195"/>
                  </a:moveTo>
                  <a:cubicBezTo>
                    <a:pt x="68142" y="87195"/>
                    <a:pt x="67190" y="89100"/>
                    <a:pt x="68142" y="87195"/>
                  </a:cubicBezTo>
                  <a:close/>
                  <a:moveTo>
                    <a:pt x="70047" y="85290"/>
                  </a:moveTo>
                  <a:cubicBezTo>
                    <a:pt x="69094" y="86242"/>
                    <a:pt x="66237" y="83385"/>
                    <a:pt x="70047" y="85290"/>
                  </a:cubicBezTo>
                  <a:close/>
                  <a:moveTo>
                    <a:pt x="51950" y="74813"/>
                  </a:moveTo>
                  <a:cubicBezTo>
                    <a:pt x="51950" y="73860"/>
                    <a:pt x="53855" y="78622"/>
                    <a:pt x="51950" y="74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xmlns="" id="{74ABA3C5-940B-4550-80ED-5273F47F5F3E}"/>
                </a:ext>
              </a:extLst>
            </p:cNvPr>
            <p:cNvSpPr/>
            <p:nvPr/>
          </p:nvSpPr>
          <p:spPr>
            <a:xfrm>
              <a:off x="6890861" y="42695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xmlns="" id="{C778EFCD-3876-4EC4-A41B-2CAC7B0F08D1}"/>
                </a:ext>
              </a:extLst>
            </p:cNvPr>
            <p:cNvSpPr/>
            <p:nvPr/>
          </p:nvSpPr>
          <p:spPr>
            <a:xfrm>
              <a:off x="7137135" y="427910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xmlns="" id="{17743417-915C-4B66-B9B5-516F746498F2}"/>
                </a:ext>
              </a:extLst>
            </p:cNvPr>
            <p:cNvSpPr/>
            <p:nvPr/>
          </p:nvSpPr>
          <p:spPr>
            <a:xfrm>
              <a:off x="6943778" y="4253917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6615" y="6615"/>
                    <a:pt x="7567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xmlns="" id="{DF63BDB4-4BC8-4589-B1AA-FD48B5FA6D32}"/>
                </a:ext>
              </a:extLst>
            </p:cNvPr>
            <p:cNvSpPr/>
            <p:nvPr/>
          </p:nvSpPr>
          <p:spPr>
            <a:xfrm>
              <a:off x="7132796" y="42981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xmlns="" id="{43340213-4AA4-49C1-977B-ABFE2025CDF7}"/>
                </a:ext>
              </a:extLst>
            </p:cNvPr>
            <p:cNvSpPr/>
            <p:nvPr/>
          </p:nvSpPr>
          <p:spPr>
            <a:xfrm>
              <a:off x="7132796" y="43057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xmlns="" id="{8A56E60D-52F7-4190-80BC-A1D9376C39EF}"/>
                </a:ext>
              </a:extLst>
            </p:cNvPr>
            <p:cNvSpPr/>
            <p:nvPr/>
          </p:nvSpPr>
          <p:spPr>
            <a:xfrm>
              <a:off x="7133749" y="4311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xmlns="" id="{C15CEE22-7360-45C8-9192-98C9E4C733F2}"/>
                </a:ext>
              </a:extLst>
            </p:cNvPr>
            <p:cNvSpPr/>
            <p:nvPr/>
          </p:nvSpPr>
          <p:spPr>
            <a:xfrm>
              <a:off x="7092368" y="42381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xmlns="" id="{126CC548-6B5E-4219-B1EE-174B813C7E54}"/>
                </a:ext>
              </a:extLst>
            </p:cNvPr>
            <p:cNvSpPr/>
            <p:nvPr/>
          </p:nvSpPr>
          <p:spPr>
            <a:xfrm>
              <a:off x="7112794" y="425243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xmlns="" id="{21F366D3-A416-418E-ACAA-9CF4AF2AD7D6}"/>
                </a:ext>
              </a:extLst>
            </p:cNvPr>
            <p:cNvSpPr/>
            <p:nvPr/>
          </p:nvSpPr>
          <p:spPr>
            <a:xfrm>
              <a:off x="7068979" y="42282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xmlns="" id="{D227DD79-CB64-481C-A528-4476FEAE70E7}"/>
                </a:ext>
              </a:extLst>
            </p:cNvPr>
            <p:cNvSpPr/>
            <p:nvPr/>
          </p:nvSpPr>
          <p:spPr>
            <a:xfrm>
              <a:off x="7112794" y="42514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8096" y="8096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xmlns="" id="{BB0012D4-1BBB-4A00-9733-1E9989C7C1D3}"/>
                </a:ext>
              </a:extLst>
            </p:cNvPr>
            <p:cNvSpPr/>
            <p:nvPr/>
          </p:nvSpPr>
          <p:spPr>
            <a:xfrm>
              <a:off x="7136606" y="43362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xmlns="" id="{4009C9A8-D2EA-4461-93FE-B2E318C1D59F}"/>
                </a:ext>
              </a:extLst>
            </p:cNvPr>
            <p:cNvSpPr/>
            <p:nvPr/>
          </p:nvSpPr>
          <p:spPr>
            <a:xfrm>
              <a:off x="7137559" y="43362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xmlns="" id="{FA09E81C-D918-4DFE-93C4-430DD61C49CD}"/>
                </a:ext>
              </a:extLst>
            </p:cNvPr>
            <p:cNvSpPr/>
            <p:nvPr/>
          </p:nvSpPr>
          <p:spPr>
            <a:xfrm>
              <a:off x="7137797" y="43372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xmlns="" id="{DE035360-2ECD-4766-9A0F-531A6BF3CAB2}"/>
                </a:ext>
              </a:extLst>
            </p:cNvPr>
            <p:cNvSpPr/>
            <p:nvPr/>
          </p:nvSpPr>
          <p:spPr>
            <a:xfrm>
              <a:off x="7135654" y="432863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xmlns="" id="{E58765B5-DF98-4D93-B282-FB07B33B216C}"/>
                </a:ext>
              </a:extLst>
            </p:cNvPr>
            <p:cNvSpPr/>
            <p:nvPr/>
          </p:nvSpPr>
          <p:spPr>
            <a:xfrm>
              <a:off x="7135506" y="432577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3811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xmlns="" id="{13A566A2-A56A-4608-863B-29F03504B11C}"/>
                </a:ext>
              </a:extLst>
            </p:cNvPr>
            <p:cNvSpPr/>
            <p:nvPr/>
          </p:nvSpPr>
          <p:spPr>
            <a:xfrm>
              <a:off x="7147084" y="43143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xmlns="" id="{1F049643-B586-48F7-A029-50A3F4A62474}"/>
                </a:ext>
              </a:extLst>
            </p:cNvPr>
            <p:cNvSpPr/>
            <p:nvPr/>
          </p:nvSpPr>
          <p:spPr>
            <a:xfrm>
              <a:off x="7148036" y="430696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8811"/>
                    <a:pt x="9049" y="7858"/>
                    <a:pt x="9049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xmlns="" id="{A5E8CF5A-8EBE-4CA3-8C25-0EC3116EA6E4}"/>
                </a:ext>
              </a:extLst>
            </p:cNvPr>
            <p:cNvSpPr/>
            <p:nvPr/>
          </p:nvSpPr>
          <p:spPr>
            <a:xfrm>
              <a:off x="7134701" y="42634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10001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lnTo>
                    <a:pt x="10001" y="7538"/>
                  </a:lnTo>
                  <a:cubicBezTo>
                    <a:pt x="8096" y="6586"/>
                    <a:pt x="8096" y="7538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xmlns="" id="{F5CA20F7-9376-45D5-BDD0-88959B8DD10F}"/>
                </a:ext>
              </a:extLst>
            </p:cNvPr>
            <p:cNvSpPr/>
            <p:nvPr/>
          </p:nvSpPr>
          <p:spPr>
            <a:xfrm>
              <a:off x="7118509" y="42629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xmlns="" id="{F7163B8D-2F01-42EA-AA7B-2D5CB40F09FC}"/>
                </a:ext>
              </a:extLst>
            </p:cNvPr>
            <p:cNvSpPr/>
            <p:nvPr/>
          </p:nvSpPr>
          <p:spPr>
            <a:xfrm>
              <a:off x="7130906" y="4249028"/>
              <a:ext cx="9525" cy="9525"/>
            </a:xfrm>
            <a:custGeom>
              <a:avLst/>
              <a:gdLst>
                <a:gd name="connsiteX0" fmla="*/ 8082 w 9525"/>
                <a:gd name="connsiteY0" fmla="*/ 7694 h 9525"/>
                <a:gd name="connsiteX1" fmla="*/ 8082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082" y="7694"/>
                  </a:moveTo>
                  <a:cubicBezTo>
                    <a:pt x="9987" y="9599"/>
                    <a:pt x="5225" y="5789"/>
                    <a:pt x="8082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xmlns="" id="{D422B09B-BCEC-462A-9D0B-96B357B6898B}"/>
                </a:ext>
              </a:extLst>
            </p:cNvPr>
            <p:cNvSpPr/>
            <p:nvPr/>
          </p:nvSpPr>
          <p:spPr>
            <a:xfrm>
              <a:off x="7068026" y="4201800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8096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xmlns="" id="{74A1E174-AD2D-4F4F-AA7F-4FE39F6F56F0}"/>
                </a:ext>
              </a:extLst>
            </p:cNvPr>
            <p:cNvSpPr/>
            <p:nvPr/>
          </p:nvSpPr>
          <p:spPr>
            <a:xfrm>
              <a:off x="7031831" y="4200915"/>
              <a:ext cx="9525" cy="9525"/>
            </a:xfrm>
            <a:custGeom>
              <a:avLst/>
              <a:gdLst>
                <a:gd name="connsiteX0" fmla="*/ 9049 w 9525"/>
                <a:gd name="connsiteY0" fmla="*/ 9135 h 9525"/>
                <a:gd name="connsiteX1" fmla="*/ 7144 w 9525"/>
                <a:gd name="connsiteY1" fmla="*/ 8182 h 9525"/>
                <a:gd name="connsiteX2" fmla="*/ 9049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135"/>
                  </a:moveTo>
                  <a:cubicBezTo>
                    <a:pt x="9049" y="7230"/>
                    <a:pt x="7144" y="6277"/>
                    <a:pt x="7144" y="8182"/>
                  </a:cubicBezTo>
                  <a:cubicBezTo>
                    <a:pt x="7144" y="8182"/>
                    <a:pt x="8096" y="10087"/>
                    <a:pt x="9049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xmlns="" id="{52446B7D-121F-4D6C-A6C4-5A0487F3CBC4}"/>
                </a:ext>
              </a:extLst>
            </p:cNvPr>
            <p:cNvSpPr/>
            <p:nvPr/>
          </p:nvSpPr>
          <p:spPr>
            <a:xfrm>
              <a:off x="6937110" y="4227353"/>
              <a:ext cx="9525" cy="9525"/>
            </a:xfrm>
            <a:custGeom>
              <a:avLst/>
              <a:gdLst>
                <a:gd name="connsiteX0" fmla="*/ 7567 w 9525"/>
                <a:gd name="connsiteY0" fmla="*/ 8414 h 9525"/>
                <a:gd name="connsiteX1" fmla="*/ 7567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414"/>
                  </a:moveTo>
                  <a:cubicBezTo>
                    <a:pt x="6615" y="5556"/>
                    <a:pt x="7567" y="8414"/>
                    <a:pt x="7567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xmlns="" id="{DA5271CE-9FDD-4006-AB33-4FFC5AE820A5}"/>
                </a:ext>
              </a:extLst>
            </p:cNvPr>
            <p:cNvSpPr/>
            <p:nvPr/>
          </p:nvSpPr>
          <p:spPr>
            <a:xfrm>
              <a:off x="7542371" y="440316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10001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xmlns="" id="{68B68F24-F4AA-4437-95E1-0CFD29E90519}"/>
                </a:ext>
              </a:extLst>
            </p:cNvPr>
            <p:cNvSpPr/>
            <p:nvPr/>
          </p:nvSpPr>
          <p:spPr>
            <a:xfrm>
              <a:off x="7539877" y="4396263"/>
              <a:ext cx="9525" cy="9525"/>
            </a:xfrm>
            <a:custGeom>
              <a:avLst/>
              <a:gdLst>
                <a:gd name="connsiteX0" fmla="*/ 11543 w 9525"/>
                <a:gd name="connsiteY0" fmla="*/ 7144 h 9525"/>
                <a:gd name="connsiteX1" fmla="*/ 115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7144"/>
                  </a:moveTo>
                  <a:cubicBezTo>
                    <a:pt x="3923" y="9049"/>
                    <a:pt x="7733" y="10001"/>
                    <a:pt x="115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xmlns="" id="{AD5CB2B8-1606-43D0-BF4B-D1A2246DE3E6}"/>
                </a:ext>
              </a:extLst>
            </p:cNvPr>
            <p:cNvSpPr/>
            <p:nvPr/>
          </p:nvSpPr>
          <p:spPr>
            <a:xfrm>
              <a:off x="7500461" y="434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xmlns="" id="{21A1BCB0-56EC-43AE-A909-C3DA1C792E22}"/>
                </a:ext>
              </a:extLst>
            </p:cNvPr>
            <p:cNvSpPr/>
            <p:nvPr/>
          </p:nvSpPr>
          <p:spPr>
            <a:xfrm>
              <a:off x="7469029" y="43229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xmlns="" id="{94AC69C1-A3CA-4BFF-B2FF-D6A138E46714}"/>
                </a:ext>
              </a:extLst>
            </p:cNvPr>
            <p:cNvSpPr/>
            <p:nvPr/>
          </p:nvSpPr>
          <p:spPr>
            <a:xfrm>
              <a:off x="7465219" y="4316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xmlns="" id="{563B4E8F-926D-4813-84B7-0A123D79D08D}"/>
                </a:ext>
              </a:extLst>
            </p:cNvPr>
            <p:cNvSpPr/>
            <p:nvPr/>
          </p:nvSpPr>
          <p:spPr>
            <a:xfrm>
              <a:off x="7500038" y="4346733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lnTo>
                    <a:pt x="7567" y="7144"/>
                  </a:ln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xmlns="" id="{AAA662BF-401E-4F8B-A5F1-5D482A0ECD97}"/>
                </a:ext>
              </a:extLst>
            </p:cNvPr>
            <p:cNvSpPr/>
            <p:nvPr/>
          </p:nvSpPr>
          <p:spPr>
            <a:xfrm>
              <a:off x="7531894" y="4395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xmlns="" id="{6D3D6772-2887-41B1-8E60-76540873A6AE}"/>
                </a:ext>
              </a:extLst>
            </p:cNvPr>
            <p:cNvSpPr/>
            <p:nvPr/>
          </p:nvSpPr>
          <p:spPr>
            <a:xfrm>
              <a:off x="7516654" y="43573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0001" y="6086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xmlns="" id="{713085F4-791D-43CD-90F0-D50972FA9E21}"/>
                </a:ext>
              </a:extLst>
            </p:cNvPr>
            <p:cNvSpPr/>
            <p:nvPr/>
          </p:nvSpPr>
          <p:spPr>
            <a:xfrm>
              <a:off x="7524787" y="4366422"/>
              <a:ext cx="9525" cy="9525"/>
            </a:xfrm>
            <a:custGeom>
              <a:avLst/>
              <a:gdLst>
                <a:gd name="connsiteX0" fmla="*/ 9488 w 9525"/>
                <a:gd name="connsiteY0" fmla="*/ 7458 h 9525"/>
                <a:gd name="connsiteX1" fmla="*/ 9488 w 9525"/>
                <a:gd name="connsiteY1" fmla="*/ 7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458"/>
                  </a:moveTo>
                  <a:cubicBezTo>
                    <a:pt x="8536" y="5553"/>
                    <a:pt x="4726" y="13173"/>
                    <a:pt x="9488" y="7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xmlns="" id="{D4ACAEDA-35E5-468F-8436-658244F4B0C5}"/>
                </a:ext>
              </a:extLst>
            </p:cNvPr>
            <p:cNvSpPr/>
            <p:nvPr/>
          </p:nvSpPr>
          <p:spPr>
            <a:xfrm>
              <a:off x="7538561" y="4385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xmlns="" id="{E5268BA5-6B6D-4A95-B08B-53B85E7319A9}"/>
                </a:ext>
              </a:extLst>
            </p:cNvPr>
            <p:cNvSpPr/>
            <p:nvPr/>
          </p:nvSpPr>
          <p:spPr>
            <a:xfrm>
              <a:off x="7509034" y="4350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xmlns="" id="{805774BD-D69D-43C5-9485-64E0FA27D936}"/>
                </a:ext>
              </a:extLst>
            </p:cNvPr>
            <p:cNvSpPr/>
            <p:nvPr/>
          </p:nvSpPr>
          <p:spPr>
            <a:xfrm>
              <a:off x="7211854" y="436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xmlns="" id="{A58D0B6B-D4EC-4CA9-A9D3-62F4F9350A60}"/>
                </a:ext>
              </a:extLst>
            </p:cNvPr>
            <p:cNvSpPr/>
            <p:nvPr/>
          </p:nvSpPr>
          <p:spPr>
            <a:xfrm>
              <a:off x="7189629" y="4368323"/>
              <a:ext cx="9525" cy="9525"/>
            </a:xfrm>
            <a:custGeom>
              <a:avLst/>
              <a:gdLst>
                <a:gd name="connsiteX0" fmla="*/ 8414 w 9525"/>
                <a:gd name="connsiteY0" fmla="*/ 8414 h 9525"/>
                <a:gd name="connsiteX1" fmla="*/ 841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414"/>
                  </a:moveTo>
                  <a:cubicBezTo>
                    <a:pt x="8414" y="8414"/>
                    <a:pt x="5556" y="5556"/>
                    <a:pt x="841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xmlns="" id="{33E85F08-AF1E-4507-A5A3-C1E37C5D7175}"/>
                </a:ext>
              </a:extLst>
            </p:cNvPr>
            <p:cNvSpPr/>
            <p:nvPr/>
          </p:nvSpPr>
          <p:spPr>
            <a:xfrm>
              <a:off x="7485221" y="4306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xmlns="" id="{AE995129-CF35-4A08-9F6F-B9EBD2D818EF}"/>
                </a:ext>
              </a:extLst>
            </p:cNvPr>
            <p:cNvSpPr/>
            <p:nvPr/>
          </p:nvSpPr>
          <p:spPr>
            <a:xfrm>
              <a:off x="7370380" y="4270533"/>
              <a:ext cx="9525" cy="19050"/>
            </a:xfrm>
            <a:custGeom>
              <a:avLst/>
              <a:gdLst>
                <a:gd name="connsiteX0" fmla="*/ 8638 w 9525"/>
                <a:gd name="connsiteY0" fmla="*/ 7144 h 19050"/>
                <a:gd name="connsiteX1" fmla="*/ 7685 w 9525"/>
                <a:gd name="connsiteY1" fmla="*/ 12859 h 19050"/>
                <a:gd name="connsiteX2" fmla="*/ 863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638" y="7144"/>
                  </a:moveTo>
                  <a:cubicBezTo>
                    <a:pt x="9590" y="10001"/>
                    <a:pt x="5780" y="10001"/>
                    <a:pt x="7685" y="12859"/>
                  </a:cubicBezTo>
                  <a:cubicBezTo>
                    <a:pt x="7685" y="11906"/>
                    <a:pt x="10543" y="9049"/>
                    <a:pt x="86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xmlns="" id="{EA6E66C7-D063-4113-B58B-4FF9CBE47AA1}"/>
                </a:ext>
              </a:extLst>
            </p:cNvPr>
            <p:cNvSpPr/>
            <p:nvPr/>
          </p:nvSpPr>
          <p:spPr>
            <a:xfrm>
              <a:off x="7531894" y="4395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xmlns="" id="{C95FE8D4-2E93-4CA3-93A2-B7373BDB28AE}"/>
                </a:ext>
              </a:extLst>
            </p:cNvPr>
            <p:cNvSpPr/>
            <p:nvPr/>
          </p:nvSpPr>
          <p:spPr>
            <a:xfrm>
              <a:off x="7370921" y="4277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xmlns="" id="{CA41A449-A67F-4DB2-8556-FA5997FE5DD0}"/>
                </a:ext>
              </a:extLst>
            </p:cNvPr>
            <p:cNvSpPr/>
            <p:nvPr/>
          </p:nvSpPr>
          <p:spPr>
            <a:xfrm>
              <a:off x="7457599" y="42943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xmlns="" id="{0D955E1A-3EF7-479C-9A1B-C9B0BE5D97EF}"/>
                </a:ext>
              </a:extLst>
            </p:cNvPr>
            <p:cNvSpPr/>
            <p:nvPr/>
          </p:nvSpPr>
          <p:spPr>
            <a:xfrm>
              <a:off x="7475273" y="430791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lnTo>
                    <a:pt x="7567" y="7858"/>
                  </a:lnTo>
                  <a:cubicBezTo>
                    <a:pt x="6615" y="6906"/>
                    <a:pt x="7567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xmlns="" id="{E07BA214-BC3E-430D-8CBD-1127EECAB8B8}"/>
                </a:ext>
              </a:extLst>
            </p:cNvPr>
            <p:cNvSpPr/>
            <p:nvPr/>
          </p:nvSpPr>
          <p:spPr>
            <a:xfrm>
              <a:off x="7444546" y="4292455"/>
              <a:ext cx="9525" cy="9525"/>
            </a:xfrm>
            <a:custGeom>
              <a:avLst/>
              <a:gdLst>
                <a:gd name="connsiteX0" fmla="*/ 7814 w 9525"/>
                <a:gd name="connsiteY0" fmla="*/ 8082 h 9525"/>
                <a:gd name="connsiteX1" fmla="*/ 7814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8082"/>
                  </a:moveTo>
                  <a:cubicBezTo>
                    <a:pt x="5910" y="5225"/>
                    <a:pt x="8767" y="9987"/>
                    <a:pt x="7814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xmlns="" id="{4B56B683-00E5-4D2A-BBEC-9AB2BB220EAA}"/>
                </a:ext>
              </a:extLst>
            </p:cNvPr>
            <p:cNvSpPr/>
            <p:nvPr/>
          </p:nvSpPr>
          <p:spPr>
            <a:xfrm>
              <a:off x="7434739" y="42895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xmlns="" id="{B7896994-4502-4798-B1B4-AB564E823FD6}"/>
                </a:ext>
              </a:extLst>
            </p:cNvPr>
            <p:cNvSpPr/>
            <p:nvPr/>
          </p:nvSpPr>
          <p:spPr>
            <a:xfrm>
              <a:off x="7230904" y="433816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xmlns="" id="{D1ED5074-B617-41B4-9D31-DBB7480A5FFB}"/>
                </a:ext>
              </a:extLst>
            </p:cNvPr>
            <p:cNvSpPr/>
            <p:nvPr/>
          </p:nvSpPr>
          <p:spPr>
            <a:xfrm>
              <a:off x="7532000" y="4394358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9049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xmlns="" id="{578ADE50-8470-4793-8EF9-402C401BEBEA}"/>
                </a:ext>
              </a:extLst>
            </p:cNvPr>
            <p:cNvSpPr/>
            <p:nvPr/>
          </p:nvSpPr>
          <p:spPr>
            <a:xfrm>
              <a:off x="7434739" y="43133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7144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xmlns="" id="{DCFA998B-696F-4476-8DE3-BA0A0525F8AB}"/>
                </a:ext>
              </a:extLst>
            </p:cNvPr>
            <p:cNvSpPr/>
            <p:nvPr/>
          </p:nvSpPr>
          <p:spPr>
            <a:xfrm>
              <a:off x="7297579" y="43010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xmlns="" id="{BC4EDAB0-E87C-44B2-B94E-6024AD3A4200}"/>
                </a:ext>
              </a:extLst>
            </p:cNvPr>
            <p:cNvSpPr/>
            <p:nvPr/>
          </p:nvSpPr>
          <p:spPr>
            <a:xfrm>
              <a:off x="7429553" y="4309687"/>
              <a:ext cx="9525" cy="9525"/>
            </a:xfrm>
            <a:custGeom>
              <a:avLst/>
              <a:gdLst>
                <a:gd name="connsiteX0" fmla="*/ 7567 w 9525"/>
                <a:gd name="connsiteY0" fmla="*/ 8947 h 9525"/>
                <a:gd name="connsiteX1" fmla="*/ 7567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947"/>
                  </a:moveTo>
                  <a:cubicBezTo>
                    <a:pt x="7567" y="7042"/>
                    <a:pt x="6615" y="6090"/>
                    <a:pt x="7567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xmlns="" id="{2B89E36F-B0C9-40E0-893A-3038ABF5DAC1}"/>
                </a:ext>
              </a:extLst>
            </p:cNvPr>
            <p:cNvSpPr/>
            <p:nvPr/>
          </p:nvSpPr>
          <p:spPr>
            <a:xfrm>
              <a:off x="7230904" y="433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xmlns="" id="{3A1A8FB9-3DE3-454B-88C3-85BC3DA81C22}"/>
                </a:ext>
              </a:extLst>
            </p:cNvPr>
            <p:cNvSpPr/>
            <p:nvPr/>
          </p:nvSpPr>
          <p:spPr>
            <a:xfrm>
              <a:off x="7186098" y="4262999"/>
              <a:ext cx="361950" cy="142875"/>
            </a:xfrm>
            <a:custGeom>
              <a:avLst/>
              <a:gdLst>
                <a:gd name="connsiteX0" fmla="*/ 48139 w 361950"/>
                <a:gd name="connsiteY0" fmla="*/ 95641 h 142875"/>
                <a:gd name="connsiteX1" fmla="*/ 49092 w 361950"/>
                <a:gd name="connsiteY1" fmla="*/ 78496 h 142875"/>
                <a:gd name="connsiteX2" fmla="*/ 50045 w 361950"/>
                <a:gd name="connsiteY2" fmla="*/ 78496 h 142875"/>
                <a:gd name="connsiteX3" fmla="*/ 52902 w 361950"/>
                <a:gd name="connsiteY3" fmla="*/ 76591 h 142875"/>
                <a:gd name="connsiteX4" fmla="*/ 56712 w 361950"/>
                <a:gd name="connsiteY4" fmla="*/ 84211 h 142875"/>
                <a:gd name="connsiteX5" fmla="*/ 138627 w 361950"/>
                <a:gd name="connsiteY5" fmla="*/ 35633 h 142875"/>
                <a:gd name="connsiteX6" fmla="*/ 139579 w 361950"/>
                <a:gd name="connsiteY6" fmla="*/ 34681 h 142875"/>
                <a:gd name="connsiteX7" fmla="*/ 295789 w 361950"/>
                <a:gd name="connsiteY7" fmla="*/ 62304 h 142875"/>
                <a:gd name="connsiteX8" fmla="*/ 288170 w 361950"/>
                <a:gd name="connsiteY8" fmla="*/ 74686 h 142875"/>
                <a:gd name="connsiteX9" fmla="*/ 345320 w 361950"/>
                <a:gd name="connsiteY9" fmla="*/ 118501 h 142875"/>
                <a:gd name="connsiteX10" fmla="*/ 358654 w 361950"/>
                <a:gd name="connsiteY10" fmla="*/ 129931 h 142875"/>
                <a:gd name="connsiteX11" fmla="*/ 355797 w 361950"/>
                <a:gd name="connsiteY11" fmla="*/ 138504 h 142875"/>
                <a:gd name="connsiteX12" fmla="*/ 363417 w 361950"/>
                <a:gd name="connsiteY12" fmla="*/ 140408 h 142875"/>
                <a:gd name="connsiteX13" fmla="*/ 361512 w 361950"/>
                <a:gd name="connsiteY13" fmla="*/ 141361 h 142875"/>
                <a:gd name="connsiteX14" fmla="*/ 352939 w 361950"/>
                <a:gd name="connsiteY14" fmla="*/ 128026 h 142875"/>
                <a:gd name="connsiteX15" fmla="*/ 328174 w 361950"/>
                <a:gd name="connsiteY15" fmla="*/ 104213 h 142875"/>
                <a:gd name="connsiteX16" fmla="*/ 330079 w 361950"/>
                <a:gd name="connsiteY16" fmla="*/ 101356 h 142875"/>
                <a:gd name="connsiteX17" fmla="*/ 324364 w 361950"/>
                <a:gd name="connsiteY17" fmla="*/ 93736 h 142875"/>
                <a:gd name="connsiteX18" fmla="*/ 291027 w 361950"/>
                <a:gd name="connsiteY18" fmla="*/ 71829 h 142875"/>
                <a:gd name="connsiteX19" fmla="*/ 294837 w 361950"/>
                <a:gd name="connsiteY19" fmla="*/ 65161 h 142875"/>
                <a:gd name="connsiteX20" fmla="*/ 284359 w 361950"/>
                <a:gd name="connsiteY20" fmla="*/ 51826 h 142875"/>
                <a:gd name="connsiteX21" fmla="*/ 306267 w 361950"/>
                <a:gd name="connsiteY21" fmla="*/ 57541 h 142875"/>
                <a:gd name="connsiteX22" fmla="*/ 295789 w 361950"/>
                <a:gd name="connsiteY22" fmla="*/ 53731 h 142875"/>
                <a:gd name="connsiteX23" fmla="*/ 289122 w 361950"/>
                <a:gd name="connsiteY23" fmla="*/ 46111 h 142875"/>
                <a:gd name="connsiteX24" fmla="*/ 290074 w 361950"/>
                <a:gd name="connsiteY24" fmla="*/ 51826 h 142875"/>
                <a:gd name="connsiteX25" fmla="*/ 231972 w 361950"/>
                <a:gd name="connsiteY25" fmla="*/ 31823 h 142875"/>
                <a:gd name="connsiteX26" fmla="*/ 231020 w 361950"/>
                <a:gd name="connsiteY26" fmla="*/ 23251 h 142875"/>
                <a:gd name="connsiteX27" fmla="*/ 215779 w 361950"/>
                <a:gd name="connsiteY27" fmla="*/ 27061 h 142875"/>
                <a:gd name="connsiteX28" fmla="*/ 193872 w 361950"/>
                <a:gd name="connsiteY28" fmla="*/ 21346 h 142875"/>
                <a:gd name="connsiteX29" fmla="*/ 190062 w 361950"/>
                <a:gd name="connsiteY29" fmla="*/ 9916 h 142875"/>
                <a:gd name="connsiteX30" fmla="*/ 65284 w 361950"/>
                <a:gd name="connsiteY30" fmla="*/ 50873 h 142875"/>
                <a:gd name="connsiteX31" fmla="*/ 63379 w 361950"/>
                <a:gd name="connsiteY31" fmla="*/ 42301 h 142875"/>
                <a:gd name="connsiteX32" fmla="*/ 58617 w 361950"/>
                <a:gd name="connsiteY32" fmla="*/ 54683 h 142875"/>
                <a:gd name="connsiteX33" fmla="*/ 61474 w 361950"/>
                <a:gd name="connsiteY33" fmla="*/ 58494 h 142875"/>
                <a:gd name="connsiteX34" fmla="*/ 7182 w 361950"/>
                <a:gd name="connsiteY34" fmla="*/ 106119 h 142875"/>
                <a:gd name="connsiteX35" fmla="*/ 24327 w 361950"/>
                <a:gd name="connsiteY35" fmla="*/ 119454 h 142875"/>
                <a:gd name="connsiteX36" fmla="*/ 24327 w 361950"/>
                <a:gd name="connsiteY36" fmla="*/ 118501 h 142875"/>
                <a:gd name="connsiteX37" fmla="*/ 37662 w 361950"/>
                <a:gd name="connsiteY37" fmla="*/ 93736 h 142875"/>
                <a:gd name="connsiteX38" fmla="*/ 48139 w 361950"/>
                <a:gd name="connsiteY38" fmla="*/ 95641 h 142875"/>
                <a:gd name="connsiteX39" fmla="*/ 70999 w 361950"/>
                <a:gd name="connsiteY39" fmla="*/ 64208 h 142875"/>
                <a:gd name="connsiteX40" fmla="*/ 70999 w 361950"/>
                <a:gd name="connsiteY40" fmla="*/ 64208 h 142875"/>
                <a:gd name="connsiteX41" fmla="*/ 73857 w 361950"/>
                <a:gd name="connsiteY41" fmla="*/ 62304 h 142875"/>
                <a:gd name="connsiteX42" fmla="*/ 73857 w 361950"/>
                <a:gd name="connsiteY42" fmla="*/ 62304 h 142875"/>
                <a:gd name="connsiteX43" fmla="*/ 56712 w 361950"/>
                <a:gd name="connsiteY43" fmla="*/ 49921 h 142875"/>
                <a:gd name="connsiteX44" fmla="*/ 56712 w 361950"/>
                <a:gd name="connsiteY44" fmla="*/ 499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61950" h="142875">
                  <a:moveTo>
                    <a:pt x="48139" y="95641"/>
                  </a:moveTo>
                  <a:cubicBezTo>
                    <a:pt x="46234" y="97546"/>
                    <a:pt x="52902" y="81354"/>
                    <a:pt x="49092" y="78496"/>
                  </a:cubicBezTo>
                  <a:cubicBezTo>
                    <a:pt x="50045" y="80401"/>
                    <a:pt x="50045" y="80401"/>
                    <a:pt x="50045" y="78496"/>
                  </a:cubicBezTo>
                  <a:cubicBezTo>
                    <a:pt x="51949" y="84211"/>
                    <a:pt x="52902" y="83258"/>
                    <a:pt x="52902" y="76591"/>
                  </a:cubicBezTo>
                  <a:cubicBezTo>
                    <a:pt x="58617" y="81354"/>
                    <a:pt x="50045" y="80401"/>
                    <a:pt x="56712" y="84211"/>
                  </a:cubicBezTo>
                  <a:cubicBezTo>
                    <a:pt x="72904" y="77544"/>
                    <a:pt x="122434" y="45158"/>
                    <a:pt x="138627" y="35633"/>
                  </a:cubicBezTo>
                  <a:cubicBezTo>
                    <a:pt x="139579" y="40396"/>
                    <a:pt x="139579" y="39444"/>
                    <a:pt x="139579" y="34681"/>
                  </a:cubicBezTo>
                  <a:cubicBezTo>
                    <a:pt x="153867" y="36586"/>
                    <a:pt x="295789" y="62304"/>
                    <a:pt x="295789" y="62304"/>
                  </a:cubicBezTo>
                  <a:cubicBezTo>
                    <a:pt x="284359" y="77544"/>
                    <a:pt x="288170" y="75638"/>
                    <a:pt x="288170" y="74686"/>
                  </a:cubicBezTo>
                  <a:cubicBezTo>
                    <a:pt x="295789" y="72781"/>
                    <a:pt x="334842" y="123263"/>
                    <a:pt x="345320" y="118501"/>
                  </a:cubicBezTo>
                  <a:cubicBezTo>
                    <a:pt x="329127" y="125169"/>
                    <a:pt x="353892" y="128979"/>
                    <a:pt x="358654" y="129931"/>
                  </a:cubicBezTo>
                  <a:cubicBezTo>
                    <a:pt x="356749" y="134694"/>
                    <a:pt x="358654" y="137551"/>
                    <a:pt x="355797" y="138504"/>
                  </a:cubicBezTo>
                  <a:cubicBezTo>
                    <a:pt x="359607" y="139456"/>
                    <a:pt x="358654" y="143266"/>
                    <a:pt x="363417" y="140408"/>
                  </a:cubicBezTo>
                  <a:cubicBezTo>
                    <a:pt x="364370" y="138504"/>
                    <a:pt x="363417" y="138504"/>
                    <a:pt x="361512" y="141361"/>
                  </a:cubicBezTo>
                  <a:cubicBezTo>
                    <a:pt x="360559" y="141361"/>
                    <a:pt x="367227" y="124216"/>
                    <a:pt x="352939" y="128026"/>
                  </a:cubicBezTo>
                  <a:cubicBezTo>
                    <a:pt x="352939" y="114691"/>
                    <a:pt x="343414" y="106119"/>
                    <a:pt x="328174" y="104213"/>
                  </a:cubicBezTo>
                  <a:cubicBezTo>
                    <a:pt x="331984" y="102308"/>
                    <a:pt x="332937" y="101356"/>
                    <a:pt x="330079" y="101356"/>
                  </a:cubicBezTo>
                  <a:cubicBezTo>
                    <a:pt x="334842" y="94688"/>
                    <a:pt x="330079" y="96594"/>
                    <a:pt x="324364" y="93736"/>
                  </a:cubicBezTo>
                  <a:cubicBezTo>
                    <a:pt x="309124" y="75638"/>
                    <a:pt x="308172" y="71829"/>
                    <a:pt x="291027" y="71829"/>
                  </a:cubicBezTo>
                  <a:cubicBezTo>
                    <a:pt x="287217" y="67066"/>
                    <a:pt x="294837" y="67066"/>
                    <a:pt x="294837" y="65161"/>
                  </a:cubicBezTo>
                  <a:cubicBezTo>
                    <a:pt x="289122" y="58494"/>
                    <a:pt x="289122" y="63256"/>
                    <a:pt x="284359" y="51826"/>
                  </a:cubicBezTo>
                  <a:cubicBezTo>
                    <a:pt x="278645" y="53731"/>
                    <a:pt x="314839" y="51826"/>
                    <a:pt x="306267" y="57541"/>
                  </a:cubicBezTo>
                  <a:cubicBezTo>
                    <a:pt x="305314" y="44206"/>
                    <a:pt x="305314" y="54683"/>
                    <a:pt x="295789" y="53731"/>
                  </a:cubicBezTo>
                  <a:cubicBezTo>
                    <a:pt x="297695" y="48969"/>
                    <a:pt x="293884" y="43254"/>
                    <a:pt x="289122" y="46111"/>
                  </a:cubicBezTo>
                  <a:cubicBezTo>
                    <a:pt x="292932" y="48016"/>
                    <a:pt x="291979" y="46111"/>
                    <a:pt x="290074" y="51826"/>
                  </a:cubicBezTo>
                  <a:cubicBezTo>
                    <a:pt x="291979" y="39444"/>
                    <a:pt x="241497" y="29919"/>
                    <a:pt x="231972" y="31823"/>
                  </a:cubicBezTo>
                  <a:cubicBezTo>
                    <a:pt x="231020" y="25156"/>
                    <a:pt x="233877" y="26108"/>
                    <a:pt x="231020" y="23251"/>
                  </a:cubicBezTo>
                  <a:cubicBezTo>
                    <a:pt x="223399" y="23251"/>
                    <a:pt x="221495" y="26108"/>
                    <a:pt x="215779" y="27061"/>
                  </a:cubicBezTo>
                  <a:cubicBezTo>
                    <a:pt x="223399" y="13726"/>
                    <a:pt x="193872" y="21346"/>
                    <a:pt x="193872" y="21346"/>
                  </a:cubicBezTo>
                  <a:cubicBezTo>
                    <a:pt x="189109" y="16583"/>
                    <a:pt x="193872" y="15631"/>
                    <a:pt x="190062" y="9916"/>
                  </a:cubicBezTo>
                  <a:cubicBezTo>
                    <a:pt x="189109" y="-5324"/>
                    <a:pt x="55759" y="47063"/>
                    <a:pt x="65284" y="50873"/>
                  </a:cubicBezTo>
                  <a:cubicBezTo>
                    <a:pt x="66237" y="51826"/>
                    <a:pt x="63379" y="43254"/>
                    <a:pt x="63379" y="42301"/>
                  </a:cubicBezTo>
                  <a:cubicBezTo>
                    <a:pt x="63379" y="48016"/>
                    <a:pt x="55759" y="52779"/>
                    <a:pt x="58617" y="54683"/>
                  </a:cubicBezTo>
                  <a:cubicBezTo>
                    <a:pt x="60522" y="55636"/>
                    <a:pt x="56712" y="48969"/>
                    <a:pt x="61474" y="58494"/>
                  </a:cubicBezTo>
                  <a:cubicBezTo>
                    <a:pt x="53854" y="52779"/>
                    <a:pt x="12897" y="99451"/>
                    <a:pt x="7182" y="106119"/>
                  </a:cubicBezTo>
                  <a:cubicBezTo>
                    <a:pt x="6229" y="110881"/>
                    <a:pt x="23374" y="119454"/>
                    <a:pt x="24327" y="119454"/>
                  </a:cubicBezTo>
                  <a:cubicBezTo>
                    <a:pt x="26232" y="113738"/>
                    <a:pt x="22422" y="117548"/>
                    <a:pt x="24327" y="118501"/>
                  </a:cubicBezTo>
                  <a:cubicBezTo>
                    <a:pt x="19564" y="117548"/>
                    <a:pt x="43377" y="105166"/>
                    <a:pt x="37662" y="93736"/>
                  </a:cubicBezTo>
                  <a:cubicBezTo>
                    <a:pt x="47187" y="97546"/>
                    <a:pt x="37662" y="95641"/>
                    <a:pt x="48139" y="95641"/>
                  </a:cubicBezTo>
                  <a:close/>
                  <a:moveTo>
                    <a:pt x="70999" y="64208"/>
                  </a:moveTo>
                  <a:cubicBezTo>
                    <a:pt x="70999" y="64208"/>
                    <a:pt x="70047" y="65161"/>
                    <a:pt x="70999" y="64208"/>
                  </a:cubicBezTo>
                  <a:close/>
                  <a:moveTo>
                    <a:pt x="73857" y="62304"/>
                  </a:moveTo>
                  <a:cubicBezTo>
                    <a:pt x="71952" y="62304"/>
                    <a:pt x="70047" y="60398"/>
                    <a:pt x="73857" y="62304"/>
                  </a:cubicBezTo>
                  <a:close/>
                  <a:moveTo>
                    <a:pt x="56712" y="49921"/>
                  </a:moveTo>
                  <a:cubicBezTo>
                    <a:pt x="56712" y="48969"/>
                    <a:pt x="57664" y="53731"/>
                    <a:pt x="56712" y="499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xmlns="" id="{BC653EF8-E469-4266-90D2-6DD76B5AE8F5}"/>
                </a:ext>
              </a:extLst>
            </p:cNvPr>
            <p:cNvSpPr/>
            <p:nvPr/>
          </p:nvSpPr>
          <p:spPr>
            <a:xfrm>
              <a:off x="7236619" y="4309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xmlns="" id="{C57C8AC2-2241-409A-A9F4-60A80DE4D917}"/>
                </a:ext>
              </a:extLst>
            </p:cNvPr>
            <p:cNvSpPr/>
            <p:nvPr/>
          </p:nvSpPr>
          <p:spPr>
            <a:xfrm>
              <a:off x="7500990" y="43486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xmlns="" id="{FC50A133-8CCD-41EA-A15A-D94DEB30DF20}"/>
                </a:ext>
              </a:extLst>
            </p:cNvPr>
            <p:cNvSpPr/>
            <p:nvPr/>
          </p:nvSpPr>
          <p:spPr>
            <a:xfrm>
              <a:off x="7294298" y="430249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6615" y="6615"/>
                    <a:pt x="7567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xmlns="" id="{1B27D1CA-4311-482A-BB85-99A9C52A1F55}"/>
                </a:ext>
              </a:extLst>
            </p:cNvPr>
            <p:cNvSpPr/>
            <p:nvPr/>
          </p:nvSpPr>
          <p:spPr>
            <a:xfrm>
              <a:off x="7509034" y="4368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xmlns="" id="{9E532F6C-E838-4A2A-90BE-34D8C2B73372}"/>
                </a:ext>
              </a:extLst>
            </p:cNvPr>
            <p:cNvSpPr/>
            <p:nvPr/>
          </p:nvSpPr>
          <p:spPr>
            <a:xfrm>
              <a:off x="7514749" y="43743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xmlns="" id="{25DAA6EA-AD1B-4A3E-974C-8AF450674089}"/>
                </a:ext>
              </a:extLst>
            </p:cNvPr>
            <p:cNvSpPr/>
            <p:nvPr/>
          </p:nvSpPr>
          <p:spPr>
            <a:xfrm>
              <a:off x="7517606" y="437922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001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xmlns="" id="{13520FD3-0E01-404C-BE86-9709C4A34E73}"/>
                </a:ext>
              </a:extLst>
            </p:cNvPr>
            <p:cNvSpPr/>
            <p:nvPr/>
          </p:nvSpPr>
          <p:spPr>
            <a:xfrm>
              <a:off x="7466024" y="432482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7291" y="7144"/>
                    <a:pt x="8244" y="7144"/>
                  </a:cubicBez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xmlns="" id="{1B989F44-5715-44DB-9209-D504428143C1}"/>
                </a:ext>
              </a:extLst>
            </p:cNvPr>
            <p:cNvSpPr/>
            <p:nvPr/>
          </p:nvSpPr>
          <p:spPr>
            <a:xfrm>
              <a:off x="7464266" y="43343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xmlns="" id="{F857200B-5BF6-4AFD-B8D3-BC921E6AEEDF}"/>
                </a:ext>
              </a:extLst>
            </p:cNvPr>
            <p:cNvSpPr/>
            <p:nvPr/>
          </p:nvSpPr>
          <p:spPr>
            <a:xfrm>
              <a:off x="7436644" y="43143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xmlns="" id="{D337DB55-6E85-4AB3-84A3-F8B076AAE30B}"/>
                </a:ext>
              </a:extLst>
            </p:cNvPr>
            <p:cNvSpPr/>
            <p:nvPr/>
          </p:nvSpPr>
          <p:spPr>
            <a:xfrm>
              <a:off x="7463314" y="4334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xmlns="" id="{1CA19CEF-286E-4163-82E4-26B7801661C1}"/>
                </a:ext>
              </a:extLst>
            </p:cNvPr>
            <p:cNvSpPr/>
            <p:nvPr/>
          </p:nvSpPr>
          <p:spPr>
            <a:xfrm>
              <a:off x="7535704" y="4400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xmlns="" id="{E628AF98-66C4-4856-B370-AD8DB312B68E}"/>
                </a:ext>
              </a:extLst>
            </p:cNvPr>
            <p:cNvSpPr/>
            <p:nvPr/>
          </p:nvSpPr>
          <p:spPr>
            <a:xfrm>
              <a:off x="7535704" y="4399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xmlns="" id="{51F3973C-16A9-4D61-889E-7B68A70A51C4}"/>
                </a:ext>
              </a:extLst>
            </p:cNvPr>
            <p:cNvSpPr/>
            <p:nvPr/>
          </p:nvSpPr>
          <p:spPr>
            <a:xfrm>
              <a:off x="7536656" y="440007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xmlns="" id="{39746D29-6EAC-4EB2-82FC-A9C3C1236F59}"/>
                </a:ext>
              </a:extLst>
            </p:cNvPr>
            <p:cNvSpPr/>
            <p:nvPr/>
          </p:nvSpPr>
          <p:spPr>
            <a:xfrm>
              <a:off x="7530518" y="439340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xmlns="" id="{D7716EC9-1596-420C-9447-23917F41E24B}"/>
                </a:ext>
              </a:extLst>
            </p:cNvPr>
            <p:cNvSpPr/>
            <p:nvPr/>
          </p:nvSpPr>
          <p:spPr>
            <a:xfrm>
              <a:off x="7529036" y="4391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381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xmlns="" id="{8393A751-9CA2-40C7-B657-49CE00A92B7B}"/>
                </a:ext>
              </a:extLst>
            </p:cNvPr>
            <p:cNvSpPr/>
            <p:nvPr/>
          </p:nvSpPr>
          <p:spPr>
            <a:xfrm>
              <a:off x="7530941" y="43743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xmlns="" id="{94ABFAFC-0BB6-484A-8824-73F0ADC67C3A}"/>
                </a:ext>
              </a:extLst>
            </p:cNvPr>
            <p:cNvSpPr/>
            <p:nvPr/>
          </p:nvSpPr>
          <p:spPr>
            <a:xfrm>
              <a:off x="7527131" y="436673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xmlns="" id="{C08B5517-2CC0-43E5-99AC-87B84C64CCA3}"/>
                </a:ext>
              </a:extLst>
            </p:cNvPr>
            <p:cNvSpPr/>
            <p:nvPr/>
          </p:nvSpPr>
          <p:spPr>
            <a:xfrm>
              <a:off x="7490936" y="4335996"/>
              <a:ext cx="9525" cy="9525"/>
            </a:xfrm>
            <a:custGeom>
              <a:avLst/>
              <a:gdLst>
                <a:gd name="connsiteX0" fmla="*/ 7144 w 9525"/>
                <a:gd name="connsiteY0" fmla="*/ 9308 h 9525"/>
                <a:gd name="connsiteX1" fmla="*/ 9049 w 9525"/>
                <a:gd name="connsiteY1" fmla="*/ 7403 h 9525"/>
                <a:gd name="connsiteX2" fmla="*/ 7144 w 9525"/>
                <a:gd name="connsiteY2" fmla="*/ 93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308"/>
                  </a:moveTo>
                  <a:lnTo>
                    <a:pt x="9049" y="7403"/>
                  </a:lnTo>
                  <a:cubicBezTo>
                    <a:pt x="7144" y="6451"/>
                    <a:pt x="8096" y="8356"/>
                    <a:pt x="7144" y="9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xmlns="" id="{6E78B760-5E47-4B2F-A40A-CE8775FBE7E6}"/>
                </a:ext>
              </a:extLst>
            </p:cNvPr>
            <p:cNvSpPr/>
            <p:nvPr/>
          </p:nvSpPr>
          <p:spPr>
            <a:xfrm>
              <a:off x="7475696" y="43438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xmlns="" id="{4BA99252-E48E-4EEF-9C13-DF78FE00E522}"/>
                </a:ext>
              </a:extLst>
            </p:cNvPr>
            <p:cNvSpPr/>
            <p:nvPr/>
          </p:nvSpPr>
          <p:spPr>
            <a:xfrm>
              <a:off x="7480070" y="4325355"/>
              <a:ext cx="9525" cy="9525"/>
            </a:xfrm>
            <a:custGeom>
              <a:avLst/>
              <a:gdLst>
                <a:gd name="connsiteX0" fmla="*/ 8485 w 9525"/>
                <a:gd name="connsiteY0" fmla="*/ 7567 h 9525"/>
                <a:gd name="connsiteX1" fmla="*/ 8485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7567"/>
                  </a:moveTo>
                  <a:cubicBezTo>
                    <a:pt x="10390" y="7567"/>
                    <a:pt x="4675" y="6615"/>
                    <a:pt x="8485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xmlns="" id="{3DA25EA5-D7E0-41E4-AAE9-D2351435DE2D}"/>
                </a:ext>
              </a:extLst>
            </p:cNvPr>
            <p:cNvSpPr/>
            <p:nvPr/>
          </p:nvSpPr>
          <p:spPr>
            <a:xfrm>
              <a:off x="7436644" y="4287525"/>
              <a:ext cx="9525" cy="9525"/>
            </a:xfrm>
            <a:custGeom>
              <a:avLst/>
              <a:gdLst>
                <a:gd name="connsiteX0" fmla="*/ 8096 w 9525"/>
                <a:gd name="connsiteY0" fmla="*/ 7297 h 9525"/>
                <a:gd name="connsiteX1" fmla="*/ 7144 w 9525"/>
                <a:gd name="connsiteY1" fmla="*/ 10154 h 9525"/>
                <a:gd name="connsiteX2" fmla="*/ 8096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297"/>
                  </a:moveTo>
                  <a:lnTo>
                    <a:pt x="7144" y="10154"/>
                  </a:lnTo>
                  <a:cubicBezTo>
                    <a:pt x="8096" y="10154"/>
                    <a:pt x="9049" y="6344"/>
                    <a:pt x="8096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xmlns="" id="{4414977C-CD19-4C5F-B23A-99195222377D}"/>
                </a:ext>
              </a:extLst>
            </p:cNvPr>
            <p:cNvSpPr/>
            <p:nvPr/>
          </p:nvSpPr>
          <p:spPr>
            <a:xfrm>
              <a:off x="7400449" y="4277779"/>
              <a:ext cx="9525" cy="9525"/>
            </a:xfrm>
            <a:custGeom>
              <a:avLst/>
              <a:gdLst>
                <a:gd name="connsiteX0" fmla="*/ 9049 w 9525"/>
                <a:gd name="connsiteY0" fmla="*/ 9423 h 9525"/>
                <a:gd name="connsiteX1" fmla="*/ 7144 w 9525"/>
                <a:gd name="connsiteY1" fmla="*/ 7517 h 9525"/>
                <a:gd name="connsiteX2" fmla="*/ 9049 w 9525"/>
                <a:gd name="connsiteY2" fmla="*/ 94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423"/>
                  </a:moveTo>
                  <a:cubicBezTo>
                    <a:pt x="9049" y="7517"/>
                    <a:pt x="8096" y="6565"/>
                    <a:pt x="7144" y="7517"/>
                  </a:cubicBezTo>
                  <a:cubicBezTo>
                    <a:pt x="8096" y="8470"/>
                    <a:pt x="9049" y="10375"/>
                    <a:pt x="9049" y="94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xmlns="" id="{B0D6315C-6653-45D8-B1AB-11C49570D4A6}"/>
                </a:ext>
              </a:extLst>
            </p:cNvPr>
            <p:cNvSpPr/>
            <p:nvPr/>
          </p:nvSpPr>
          <p:spPr>
            <a:xfrm>
              <a:off x="7295674" y="4274213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xmlns="" id="{597FE882-4DC5-4CEE-8EAD-31833D377599}"/>
                </a:ext>
              </a:extLst>
            </p:cNvPr>
            <p:cNvSpPr/>
            <p:nvPr/>
          </p:nvSpPr>
          <p:spPr>
            <a:xfrm>
              <a:off x="7577614" y="482893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10001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xmlns="" id="{F07811D4-85CD-4884-B35F-941F533FDF7E}"/>
                </a:ext>
              </a:extLst>
            </p:cNvPr>
            <p:cNvSpPr/>
            <p:nvPr/>
          </p:nvSpPr>
          <p:spPr>
            <a:xfrm>
              <a:off x="7574994" y="4822031"/>
              <a:ext cx="9525" cy="9525"/>
            </a:xfrm>
            <a:custGeom>
              <a:avLst/>
              <a:gdLst>
                <a:gd name="connsiteX0" fmla="*/ 10716 w 9525"/>
                <a:gd name="connsiteY0" fmla="*/ 7144 h 9525"/>
                <a:gd name="connsiteX1" fmla="*/ 10716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16" y="7144"/>
                  </a:moveTo>
                  <a:cubicBezTo>
                    <a:pt x="5953" y="9049"/>
                    <a:pt x="5953" y="11906"/>
                    <a:pt x="107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xmlns="" id="{493D7C3F-1127-4F47-A91F-A35CDE6C53C1}"/>
                </a:ext>
              </a:extLst>
            </p:cNvPr>
            <p:cNvSpPr/>
            <p:nvPr/>
          </p:nvSpPr>
          <p:spPr>
            <a:xfrm>
              <a:off x="7515701" y="47896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xmlns="" id="{7CB565DB-EAE1-48E5-9C7E-831BFD400455}"/>
                </a:ext>
              </a:extLst>
            </p:cNvPr>
            <p:cNvSpPr/>
            <p:nvPr/>
          </p:nvSpPr>
          <p:spPr>
            <a:xfrm>
              <a:off x="7521416" y="4742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xmlns="" id="{42241551-9E53-4C9F-9EF3-A70000FB5968}"/>
                </a:ext>
              </a:extLst>
            </p:cNvPr>
            <p:cNvSpPr/>
            <p:nvPr/>
          </p:nvSpPr>
          <p:spPr>
            <a:xfrm>
              <a:off x="7526179" y="4734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xmlns="" id="{6AE3E0C7-F5C0-4948-8253-33A0FC45C4C5}"/>
                </a:ext>
              </a:extLst>
            </p:cNvPr>
            <p:cNvSpPr/>
            <p:nvPr/>
          </p:nvSpPr>
          <p:spPr>
            <a:xfrm>
              <a:off x="7515701" y="4788299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lnTo>
                    <a:pt x="8096" y="7538"/>
                  </a:lnTo>
                  <a:cubicBezTo>
                    <a:pt x="7144" y="6586"/>
                    <a:pt x="7144" y="7538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xmlns="" id="{1536BAD2-EDA2-44D6-B62F-5B35AABF82BD}"/>
                </a:ext>
              </a:extLst>
            </p:cNvPr>
            <p:cNvSpPr/>
            <p:nvPr/>
          </p:nvSpPr>
          <p:spPr>
            <a:xfrm>
              <a:off x="7566184" y="482446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xmlns="" id="{4F32A52D-6E84-4364-ADFA-44F2DEEA0A82}"/>
                </a:ext>
              </a:extLst>
            </p:cNvPr>
            <p:cNvSpPr/>
            <p:nvPr/>
          </p:nvSpPr>
          <p:spPr>
            <a:xfrm>
              <a:off x="7526179" y="479832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001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xmlns="" id="{A69D9D5F-98F0-422C-9846-B76ACF4CF5ED}"/>
                </a:ext>
              </a:extLst>
            </p:cNvPr>
            <p:cNvSpPr/>
            <p:nvPr/>
          </p:nvSpPr>
          <p:spPr>
            <a:xfrm>
              <a:off x="7540319" y="4802906"/>
              <a:ext cx="9525" cy="9525"/>
            </a:xfrm>
            <a:custGeom>
              <a:avLst/>
              <a:gdLst>
                <a:gd name="connsiteX0" fmla="*/ 8244 w 9525"/>
                <a:gd name="connsiteY0" fmla="*/ 7219 h 9525"/>
                <a:gd name="connsiteX1" fmla="*/ 8244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219"/>
                  </a:moveTo>
                  <a:cubicBezTo>
                    <a:pt x="6339" y="6266"/>
                    <a:pt x="7291" y="14839"/>
                    <a:pt x="8244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xmlns="" id="{A64A6FE0-9E46-473A-BF33-B62C598C126E}"/>
                </a:ext>
              </a:extLst>
            </p:cNvPr>
            <p:cNvSpPr/>
            <p:nvPr/>
          </p:nvSpPr>
          <p:spPr>
            <a:xfrm>
              <a:off x="7566184" y="48125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xmlns="" id="{065A6944-C9A5-4184-9E3A-C32ECD3E2D39}"/>
                </a:ext>
              </a:extLst>
            </p:cNvPr>
            <p:cNvSpPr/>
            <p:nvPr/>
          </p:nvSpPr>
          <p:spPr>
            <a:xfrm>
              <a:off x="7520464" y="479398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xmlns="" id="{A0A44048-2125-4366-B38D-A3755FC1D27F}"/>
                </a:ext>
              </a:extLst>
            </p:cNvPr>
            <p:cNvSpPr/>
            <p:nvPr/>
          </p:nvSpPr>
          <p:spPr>
            <a:xfrm>
              <a:off x="7446169" y="436983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xmlns="" id="{49D82E83-37C7-4753-9D10-220F9E09DCA0}"/>
                </a:ext>
              </a:extLst>
            </p:cNvPr>
            <p:cNvSpPr/>
            <p:nvPr/>
          </p:nvSpPr>
          <p:spPr>
            <a:xfrm>
              <a:off x="7440454" y="434588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xmlns="" id="{720A7B3E-895C-4947-81F3-BD002DDAF80A}"/>
                </a:ext>
              </a:extLst>
            </p:cNvPr>
            <p:cNvSpPr/>
            <p:nvPr/>
          </p:nvSpPr>
          <p:spPr>
            <a:xfrm>
              <a:off x="7531894" y="47191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xmlns="" id="{19BB90A6-9753-40AA-9547-CDE7542F81F0}"/>
                </a:ext>
              </a:extLst>
            </p:cNvPr>
            <p:cNvSpPr/>
            <p:nvPr/>
          </p:nvSpPr>
          <p:spPr>
            <a:xfrm>
              <a:off x="7526179" y="4574395"/>
              <a:ext cx="19050" cy="9525"/>
            </a:xfrm>
            <a:custGeom>
              <a:avLst/>
              <a:gdLst>
                <a:gd name="connsiteX0" fmla="*/ 12859 w 19050"/>
                <a:gd name="connsiteY0" fmla="*/ 8082 h 9525"/>
                <a:gd name="connsiteX1" fmla="*/ 7144 w 19050"/>
                <a:gd name="connsiteY1" fmla="*/ 8082 h 9525"/>
                <a:gd name="connsiteX2" fmla="*/ 12859 w 19050"/>
                <a:gd name="connsiteY2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082"/>
                  </a:moveTo>
                  <a:cubicBezTo>
                    <a:pt x="10001" y="9987"/>
                    <a:pt x="9049" y="5224"/>
                    <a:pt x="7144" y="8082"/>
                  </a:cubicBezTo>
                  <a:cubicBezTo>
                    <a:pt x="7144" y="8082"/>
                    <a:pt x="10954" y="9987"/>
                    <a:pt x="1285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xmlns="" id="{A36E6A76-A7B0-4485-94F1-52A9B861A983}"/>
                </a:ext>
              </a:extLst>
            </p:cNvPr>
            <p:cNvSpPr/>
            <p:nvPr/>
          </p:nvSpPr>
          <p:spPr>
            <a:xfrm>
              <a:off x="7565760" y="482393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xmlns="" id="{EB5300A7-1284-4FA7-992E-071FB0F977A8}"/>
                </a:ext>
              </a:extLst>
            </p:cNvPr>
            <p:cNvSpPr/>
            <p:nvPr/>
          </p:nvSpPr>
          <p:spPr>
            <a:xfrm>
              <a:off x="7525226" y="45753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xmlns="" id="{11A0B34D-4F7E-43FE-9AE9-73E1BFA02F5E}"/>
                </a:ext>
              </a:extLst>
            </p:cNvPr>
            <p:cNvSpPr/>
            <p:nvPr/>
          </p:nvSpPr>
          <p:spPr>
            <a:xfrm>
              <a:off x="7531894" y="468201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xmlns="" id="{6B555B59-6CF3-4325-9C41-817E61DBEBE6}"/>
                </a:ext>
              </a:extLst>
            </p:cNvPr>
            <p:cNvSpPr/>
            <p:nvPr/>
          </p:nvSpPr>
          <p:spPr>
            <a:xfrm>
              <a:off x="7528084" y="4709213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xmlns="" id="{7F799CEE-1FE2-4FE0-86D6-F6C27C730DE8}"/>
                </a:ext>
              </a:extLst>
            </p:cNvPr>
            <p:cNvSpPr/>
            <p:nvPr/>
          </p:nvSpPr>
          <p:spPr>
            <a:xfrm>
              <a:off x="7528486" y="4667178"/>
              <a:ext cx="9525" cy="9525"/>
            </a:xfrm>
            <a:custGeom>
              <a:avLst/>
              <a:gdLst>
                <a:gd name="connsiteX0" fmla="*/ 7694 w 9525"/>
                <a:gd name="connsiteY0" fmla="*/ 8644 h 9525"/>
                <a:gd name="connsiteX1" fmla="*/ 7694 w 9525"/>
                <a:gd name="connsiteY1" fmla="*/ 86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694" y="8644"/>
                  </a:moveTo>
                  <a:cubicBezTo>
                    <a:pt x="9599" y="4834"/>
                    <a:pt x="5789" y="9597"/>
                    <a:pt x="7694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xmlns="" id="{08B4082B-B3F1-4E75-B6AA-C72056A89226}"/>
                </a:ext>
              </a:extLst>
            </p:cNvPr>
            <p:cNvSpPr/>
            <p:nvPr/>
          </p:nvSpPr>
          <p:spPr>
            <a:xfrm>
              <a:off x="7528613" y="46543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xmlns="" id="{170E4C92-5BEB-44A8-8A20-CEAC02EF1A47}"/>
                </a:ext>
              </a:extLst>
            </p:cNvPr>
            <p:cNvSpPr/>
            <p:nvPr/>
          </p:nvSpPr>
          <p:spPr>
            <a:xfrm>
              <a:off x="7474907" y="4397216"/>
              <a:ext cx="9525" cy="9525"/>
            </a:xfrm>
            <a:custGeom>
              <a:avLst/>
              <a:gdLst>
                <a:gd name="connsiteX0" fmla="*/ 7933 w 9525"/>
                <a:gd name="connsiteY0" fmla="*/ 9049 h 9525"/>
                <a:gd name="connsiteX1" fmla="*/ 9838 w 9525"/>
                <a:gd name="connsiteY1" fmla="*/ 7144 h 9525"/>
                <a:gd name="connsiteX2" fmla="*/ 7933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33" y="9049"/>
                  </a:moveTo>
                  <a:cubicBezTo>
                    <a:pt x="7933" y="8096"/>
                    <a:pt x="8885" y="7144"/>
                    <a:pt x="9838" y="7144"/>
                  </a:cubicBezTo>
                  <a:cubicBezTo>
                    <a:pt x="7933" y="8096"/>
                    <a:pt x="6028" y="7144"/>
                    <a:pt x="7933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xmlns="" id="{DA2B707F-2106-443E-8135-59394385A36B}"/>
                </a:ext>
              </a:extLst>
            </p:cNvPr>
            <p:cNvSpPr/>
            <p:nvPr/>
          </p:nvSpPr>
          <p:spPr>
            <a:xfrm>
              <a:off x="7566290" y="482298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xmlns="" id="{1FE90C1E-383C-49D2-84F3-40B89BF440BC}"/>
                </a:ext>
              </a:extLst>
            </p:cNvPr>
            <p:cNvSpPr/>
            <p:nvPr/>
          </p:nvSpPr>
          <p:spPr>
            <a:xfrm>
              <a:off x="7506176" y="466582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xmlns="" id="{0C587F83-05C7-47AE-B7D1-994F76D02E87}"/>
                </a:ext>
              </a:extLst>
            </p:cNvPr>
            <p:cNvSpPr/>
            <p:nvPr/>
          </p:nvSpPr>
          <p:spPr>
            <a:xfrm>
              <a:off x="7492841" y="44848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xmlns="" id="{155D3A20-03D6-4229-932E-3A706CE0BE88}"/>
                </a:ext>
              </a:extLst>
            </p:cNvPr>
            <p:cNvSpPr/>
            <p:nvPr/>
          </p:nvSpPr>
          <p:spPr>
            <a:xfrm>
              <a:off x="7506176" y="465735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7990"/>
                    <a:pt x="10954" y="6086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xmlns="" id="{8EBC0BE6-150A-48A8-80F6-712B738034EF}"/>
                </a:ext>
              </a:extLst>
            </p:cNvPr>
            <p:cNvSpPr/>
            <p:nvPr/>
          </p:nvSpPr>
          <p:spPr>
            <a:xfrm>
              <a:off x="7476649" y="4397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xmlns="" id="{76898BB3-444F-4135-817D-5F1E9C5D9CA8}"/>
                </a:ext>
              </a:extLst>
            </p:cNvPr>
            <p:cNvSpPr/>
            <p:nvPr/>
          </p:nvSpPr>
          <p:spPr>
            <a:xfrm>
              <a:off x="7432834" y="4339902"/>
              <a:ext cx="152400" cy="495300"/>
            </a:xfrm>
            <a:custGeom>
              <a:avLst/>
              <a:gdLst>
                <a:gd name="connsiteX0" fmla="*/ 36671 w 152400"/>
                <a:gd name="connsiteY0" fmla="*/ 57791 h 495300"/>
                <a:gd name="connsiteX1" fmla="*/ 55721 w 152400"/>
                <a:gd name="connsiteY1" fmla="*/ 62553 h 495300"/>
                <a:gd name="connsiteX2" fmla="*/ 55721 w 152400"/>
                <a:gd name="connsiteY2" fmla="*/ 62553 h 495300"/>
                <a:gd name="connsiteX3" fmla="*/ 57626 w 152400"/>
                <a:gd name="connsiteY3" fmla="*/ 66363 h 495300"/>
                <a:gd name="connsiteX4" fmla="*/ 49054 w 152400"/>
                <a:gd name="connsiteY4" fmla="*/ 69220 h 495300"/>
                <a:gd name="connsiteX5" fmla="*/ 77629 w 152400"/>
                <a:gd name="connsiteY5" fmla="*/ 176853 h 495300"/>
                <a:gd name="connsiteX6" fmla="*/ 90964 w 152400"/>
                <a:gd name="connsiteY6" fmla="*/ 379736 h 495300"/>
                <a:gd name="connsiteX7" fmla="*/ 117634 w 152400"/>
                <a:gd name="connsiteY7" fmla="*/ 478795 h 495300"/>
                <a:gd name="connsiteX8" fmla="*/ 138589 w 152400"/>
                <a:gd name="connsiteY8" fmla="*/ 481653 h 495300"/>
                <a:gd name="connsiteX9" fmla="*/ 148114 w 152400"/>
                <a:gd name="connsiteY9" fmla="*/ 490226 h 495300"/>
                <a:gd name="connsiteX10" fmla="*/ 146209 w 152400"/>
                <a:gd name="connsiteY10" fmla="*/ 491178 h 495300"/>
                <a:gd name="connsiteX11" fmla="*/ 130016 w 152400"/>
                <a:gd name="connsiteY11" fmla="*/ 482605 h 495300"/>
                <a:gd name="connsiteX12" fmla="*/ 88106 w 152400"/>
                <a:gd name="connsiteY12" fmla="*/ 470223 h 495300"/>
                <a:gd name="connsiteX13" fmla="*/ 90011 w 152400"/>
                <a:gd name="connsiteY13" fmla="*/ 467366 h 495300"/>
                <a:gd name="connsiteX14" fmla="*/ 88106 w 152400"/>
                <a:gd name="connsiteY14" fmla="*/ 457841 h 495300"/>
                <a:gd name="connsiteX15" fmla="*/ 90011 w 152400"/>
                <a:gd name="connsiteY15" fmla="*/ 410216 h 495300"/>
                <a:gd name="connsiteX16" fmla="*/ 97631 w 152400"/>
                <a:gd name="connsiteY16" fmla="*/ 411168 h 495300"/>
                <a:gd name="connsiteX17" fmla="*/ 106204 w 152400"/>
                <a:gd name="connsiteY17" fmla="*/ 393070 h 495300"/>
                <a:gd name="connsiteX18" fmla="*/ 99536 w 152400"/>
                <a:gd name="connsiteY18" fmla="*/ 388308 h 495300"/>
                <a:gd name="connsiteX19" fmla="*/ 107156 w 152400"/>
                <a:gd name="connsiteY19" fmla="*/ 363543 h 495300"/>
                <a:gd name="connsiteX20" fmla="*/ 98584 w 152400"/>
                <a:gd name="connsiteY20" fmla="*/ 366401 h 495300"/>
                <a:gd name="connsiteX21" fmla="*/ 96679 w 152400"/>
                <a:gd name="connsiteY21" fmla="*/ 291153 h 495300"/>
                <a:gd name="connsiteX22" fmla="*/ 97631 w 152400"/>
                <a:gd name="connsiteY22" fmla="*/ 270198 h 495300"/>
                <a:gd name="connsiteX23" fmla="*/ 99536 w 152400"/>
                <a:gd name="connsiteY23" fmla="*/ 243528 h 495300"/>
                <a:gd name="connsiteX24" fmla="*/ 110014 w 152400"/>
                <a:gd name="connsiteY24" fmla="*/ 235908 h 495300"/>
                <a:gd name="connsiteX25" fmla="*/ 57626 w 152400"/>
                <a:gd name="connsiteY25" fmla="*/ 84461 h 495300"/>
                <a:gd name="connsiteX26" fmla="*/ 66199 w 152400"/>
                <a:gd name="connsiteY26" fmla="*/ 83508 h 495300"/>
                <a:gd name="connsiteX27" fmla="*/ 52864 w 152400"/>
                <a:gd name="connsiteY27" fmla="*/ 75888 h 495300"/>
                <a:gd name="connsiteX28" fmla="*/ 48101 w 152400"/>
                <a:gd name="connsiteY28" fmla="*/ 77793 h 495300"/>
                <a:gd name="connsiteX29" fmla="*/ 22384 w 152400"/>
                <a:gd name="connsiteY29" fmla="*/ 7308 h 495300"/>
                <a:gd name="connsiteX30" fmla="*/ 7144 w 152400"/>
                <a:gd name="connsiteY30" fmla="*/ 23501 h 495300"/>
                <a:gd name="connsiteX31" fmla="*/ 8096 w 152400"/>
                <a:gd name="connsiteY31" fmla="*/ 23501 h 495300"/>
                <a:gd name="connsiteX32" fmla="*/ 36671 w 152400"/>
                <a:gd name="connsiteY32" fmla="*/ 43503 h 495300"/>
                <a:gd name="connsiteX33" fmla="*/ 36671 w 152400"/>
                <a:gd name="connsiteY33" fmla="*/ 57791 h 495300"/>
                <a:gd name="connsiteX34" fmla="*/ 44291 w 152400"/>
                <a:gd name="connsiteY34" fmla="*/ 91128 h 495300"/>
                <a:gd name="connsiteX35" fmla="*/ 44291 w 152400"/>
                <a:gd name="connsiteY35" fmla="*/ 91128 h 495300"/>
                <a:gd name="connsiteX36" fmla="*/ 46196 w 152400"/>
                <a:gd name="connsiteY36" fmla="*/ 94938 h 495300"/>
                <a:gd name="connsiteX37" fmla="*/ 46196 w 152400"/>
                <a:gd name="connsiteY37" fmla="*/ 94938 h 495300"/>
                <a:gd name="connsiteX38" fmla="*/ 58579 w 152400"/>
                <a:gd name="connsiteY38" fmla="*/ 76841 h 495300"/>
                <a:gd name="connsiteX39" fmla="*/ 58579 w 152400"/>
                <a:gd name="connsiteY39" fmla="*/ 76841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400" h="495300">
                  <a:moveTo>
                    <a:pt x="36671" y="57791"/>
                  </a:moveTo>
                  <a:cubicBezTo>
                    <a:pt x="34766" y="55885"/>
                    <a:pt x="52864" y="65410"/>
                    <a:pt x="55721" y="62553"/>
                  </a:cubicBezTo>
                  <a:cubicBezTo>
                    <a:pt x="53816" y="62553"/>
                    <a:pt x="52864" y="62553"/>
                    <a:pt x="55721" y="62553"/>
                  </a:cubicBezTo>
                  <a:cubicBezTo>
                    <a:pt x="50006" y="63505"/>
                    <a:pt x="50959" y="64458"/>
                    <a:pt x="57626" y="66363"/>
                  </a:cubicBezTo>
                  <a:cubicBezTo>
                    <a:pt x="51911" y="72078"/>
                    <a:pt x="53816" y="61601"/>
                    <a:pt x="49054" y="69220"/>
                  </a:cubicBezTo>
                  <a:cubicBezTo>
                    <a:pt x="51911" y="77793"/>
                    <a:pt x="78581" y="177805"/>
                    <a:pt x="77629" y="176853"/>
                  </a:cubicBezTo>
                  <a:cubicBezTo>
                    <a:pt x="76676" y="199713"/>
                    <a:pt x="76676" y="375926"/>
                    <a:pt x="90964" y="379736"/>
                  </a:cubicBezTo>
                  <a:cubicBezTo>
                    <a:pt x="65246" y="370211"/>
                    <a:pt x="85249" y="517848"/>
                    <a:pt x="117634" y="478795"/>
                  </a:cubicBezTo>
                  <a:cubicBezTo>
                    <a:pt x="105251" y="493083"/>
                    <a:pt x="135731" y="482605"/>
                    <a:pt x="138589" y="481653"/>
                  </a:cubicBezTo>
                  <a:cubicBezTo>
                    <a:pt x="140494" y="487368"/>
                    <a:pt x="143351" y="494988"/>
                    <a:pt x="148114" y="490226"/>
                  </a:cubicBezTo>
                  <a:cubicBezTo>
                    <a:pt x="148114" y="488320"/>
                    <a:pt x="147161" y="488320"/>
                    <a:pt x="146209" y="491178"/>
                  </a:cubicBezTo>
                  <a:cubicBezTo>
                    <a:pt x="143351" y="493083"/>
                    <a:pt x="143351" y="471176"/>
                    <a:pt x="130016" y="482605"/>
                  </a:cubicBezTo>
                  <a:cubicBezTo>
                    <a:pt x="120491" y="471176"/>
                    <a:pt x="103346" y="473080"/>
                    <a:pt x="88106" y="470223"/>
                  </a:cubicBezTo>
                  <a:cubicBezTo>
                    <a:pt x="91916" y="468318"/>
                    <a:pt x="92869" y="467366"/>
                    <a:pt x="90011" y="467366"/>
                  </a:cubicBezTo>
                  <a:cubicBezTo>
                    <a:pt x="97631" y="461651"/>
                    <a:pt x="88106" y="462603"/>
                    <a:pt x="88106" y="457841"/>
                  </a:cubicBezTo>
                  <a:cubicBezTo>
                    <a:pt x="94774" y="434028"/>
                    <a:pt x="95726" y="426408"/>
                    <a:pt x="90011" y="410216"/>
                  </a:cubicBezTo>
                  <a:cubicBezTo>
                    <a:pt x="92869" y="403548"/>
                    <a:pt x="95726" y="412120"/>
                    <a:pt x="97631" y="411168"/>
                  </a:cubicBezTo>
                  <a:cubicBezTo>
                    <a:pt x="101441" y="401643"/>
                    <a:pt x="96679" y="402595"/>
                    <a:pt x="106204" y="393070"/>
                  </a:cubicBezTo>
                  <a:cubicBezTo>
                    <a:pt x="103346" y="387355"/>
                    <a:pt x="106204" y="394976"/>
                    <a:pt x="99536" y="388308"/>
                  </a:cubicBezTo>
                  <a:cubicBezTo>
                    <a:pt x="99536" y="388308"/>
                    <a:pt x="110014" y="368305"/>
                    <a:pt x="107156" y="363543"/>
                  </a:cubicBezTo>
                  <a:cubicBezTo>
                    <a:pt x="100489" y="365448"/>
                    <a:pt x="105251" y="365448"/>
                    <a:pt x="98584" y="366401"/>
                  </a:cubicBezTo>
                  <a:cubicBezTo>
                    <a:pt x="110014" y="361638"/>
                    <a:pt x="100489" y="301630"/>
                    <a:pt x="96679" y="291153"/>
                  </a:cubicBezTo>
                  <a:cubicBezTo>
                    <a:pt x="106204" y="286391"/>
                    <a:pt x="100489" y="279723"/>
                    <a:pt x="97631" y="270198"/>
                  </a:cubicBezTo>
                  <a:cubicBezTo>
                    <a:pt x="112871" y="275913"/>
                    <a:pt x="98584" y="243528"/>
                    <a:pt x="99536" y="243528"/>
                  </a:cubicBezTo>
                  <a:cubicBezTo>
                    <a:pt x="97631" y="238766"/>
                    <a:pt x="108109" y="237813"/>
                    <a:pt x="110014" y="235908"/>
                  </a:cubicBezTo>
                  <a:cubicBezTo>
                    <a:pt x="125254" y="232098"/>
                    <a:pt x="58579" y="82555"/>
                    <a:pt x="57626" y="84461"/>
                  </a:cubicBezTo>
                  <a:cubicBezTo>
                    <a:pt x="55721" y="85413"/>
                    <a:pt x="66199" y="83508"/>
                    <a:pt x="66199" y="83508"/>
                  </a:cubicBezTo>
                  <a:cubicBezTo>
                    <a:pt x="61436" y="82555"/>
                    <a:pt x="54769" y="73030"/>
                    <a:pt x="52864" y="75888"/>
                  </a:cubicBezTo>
                  <a:cubicBezTo>
                    <a:pt x="51911" y="78745"/>
                    <a:pt x="59531" y="74936"/>
                    <a:pt x="48101" y="77793"/>
                  </a:cubicBezTo>
                  <a:cubicBezTo>
                    <a:pt x="54769" y="68268"/>
                    <a:pt x="30004" y="15880"/>
                    <a:pt x="22384" y="7308"/>
                  </a:cubicBezTo>
                  <a:cubicBezTo>
                    <a:pt x="16669" y="5403"/>
                    <a:pt x="7144" y="20643"/>
                    <a:pt x="7144" y="23501"/>
                  </a:cubicBezTo>
                  <a:cubicBezTo>
                    <a:pt x="11906" y="28263"/>
                    <a:pt x="10001" y="20643"/>
                    <a:pt x="8096" y="23501"/>
                  </a:cubicBezTo>
                  <a:cubicBezTo>
                    <a:pt x="9049" y="18738"/>
                    <a:pt x="25241" y="47313"/>
                    <a:pt x="36671" y="43503"/>
                  </a:cubicBezTo>
                  <a:cubicBezTo>
                    <a:pt x="34766" y="54933"/>
                    <a:pt x="36671" y="48266"/>
                    <a:pt x="36671" y="57791"/>
                  </a:cubicBezTo>
                  <a:close/>
                  <a:moveTo>
                    <a:pt x="44291" y="91128"/>
                  </a:moveTo>
                  <a:cubicBezTo>
                    <a:pt x="44291" y="91128"/>
                    <a:pt x="42386" y="89223"/>
                    <a:pt x="44291" y="91128"/>
                  </a:cubicBezTo>
                  <a:close/>
                  <a:moveTo>
                    <a:pt x="46196" y="94938"/>
                  </a:moveTo>
                  <a:cubicBezTo>
                    <a:pt x="46196" y="92080"/>
                    <a:pt x="48101" y="91128"/>
                    <a:pt x="46196" y="94938"/>
                  </a:cubicBezTo>
                  <a:close/>
                  <a:moveTo>
                    <a:pt x="58579" y="76841"/>
                  </a:moveTo>
                  <a:cubicBezTo>
                    <a:pt x="60484" y="77793"/>
                    <a:pt x="54769" y="77793"/>
                    <a:pt x="58579" y="76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xmlns="" id="{772758E8-CF24-4B4D-A9D3-6CE329C84DA7}"/>
                </a:ext>
              </a:extLst>
            </p:cNvPr>
            <p:cNvSpPr/>
            <p:nvPr/>
          </p:nvSpPr>
          <p:spPr>
            <a:xfrm>
              <a:off x="7479744" y="44105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xmlns="" id="{9AD04D6B-9B21-481F-AA6F-F55BF6FD730F}"/>
                </a:ext>
              </a:extLst>
            </p:cNvPr>
            <p:cNvSpPr/>
            <p:nvPr/>
          </p:nvSpPr>
          <p:spPr>
            <a:xfrm>
              <a:off x="7514474" y="478964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8371" y="7144"/>
                    <a:pt x="6466" y="8096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xmlns="" id="{36F64399-DB62-4482-8AFE-40DB49FF56BB}"/>
                </a:ext>
              </a:extLst>
            </p:cNvPr>
            <p:cNvSpPr/>
            <p:nvPr/>
          </p:nvSpPr>
          <p:spPr>
            <a:xfrm>
              <a:off x="7489984" y="4480613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xmlns="" id="{A48941A8-6BA4-444B-906F-8CF7001496E2}"/>
                </a:ext>
              </a:extLst>
            </p:cNvPr>
            <p:cNvSpPr/>
            <p:nvPr/>
          </p:nvSpPr>
          <p:spPr>
            <a:xfrm>
              <a:off x="7523321" y="48125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xmlns="" id="{E60D3625-5F89-4C8B-943E-0D5C890C6F02}"/>
                </a:ext>
              </a:extLst>
            </p:cNvPr>
            <p:cNvSpPr/>
            <p:nvPr/>
          </p:nvSpPr>
          <p:spPr>
            <a:xfrm>
              <a:off x="7533799" y="48153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xmlns="" id="{1ACDB026-372B-4D35-95AF-75AA34205105}"/>
                </a:ext>
              </a:extLst>
            </p:cNvPr>
            <p:cNvSpPr/>
            <p:nvPr/>
          </p:nvSpPr>
          <p:spPr>
            <a:xfrm>
              <a:off x="7541419" y="481695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xmlns="" id="{162D43E8-0F93-4190-81A2-5D29A40B47DE}"/>
                </a:ext>
              </a:extLst>
            </p:cNvPr>
            <p:cNvSpPr/>
            <p:nvPr/>
          </p:nvSpPr>
          <p:spPr>
            <a:xfrm>
              <a:off x="7508319" y="470701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7858"/>
                    <a:pt x="7858" y="7858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xmlns="" id="{3AE61922-6C3C-459D-888A-4ED381716018}"/>
                </a:ext>
              </a:extLst>
            </p:cNvPr>
            <p:cNvSpPr/>
            <p:nvPr/>
          </p:nvSpPr>
          <p:spPr>
            <a:xfrm>
              <a:off x="7508408" y="4743926"/>
              <a:ext cx="9525" cy="9525"/>
            </a:xfrm>
            <a:custGeom>
              <a:avLst/>
              <a:gdLst>
                <a:gd name="connsiteX0" fmla="*/ 8722 w 9525"/>
                <a:gd name="connsiteY0" fmla="*/ 8096 h 9525"/>
                <a:gd name="connsiteX1" fmla="*/ 7769 w 9525"/>
                <a:gd name="connsiteY1" fmla="*/ 7144 h 9525"/>
                <a:gd name="connsiteX2" fmla="*/ 8722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22" y="8096"/>
                  </a:moveTo>
                  <a:cubicBezTo>
                    <a:pt x="8722" y="8096"/>
                    <a:pt x="7769" y="7144"/>
                    <a:pt x="7769" y="7144"/>
                  </a:cubicBezTo>
                  <a:cubicBezTo>
                    <a:pt x="6817" y="7144"/>
                    <a:pt x="6817" y="8096"/>
                    <a:pt x="8722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xmlns="" id="{A3493881-E715-497A-BDA8-4B59E3107F3B}"/>
                </a:ext>
              </a:extLst>
            </p:cNvPr>
            <p:cNvSpPr/>
            <p:nvPr/>
          </p:nvSpPr>
          <p:spPr>
            <a:xfrm>
              <a:off x="7506176" y="4667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xmlns="" id="{A9DFA29B-53A4-4203-9B22-0E70DC91FE6C}"/>
                </a:ext>
              </a:extLst>
            </p:cNvPr>
            <p:cNvSpPr/>
            <p:nvPr/>
          </p:nvSpPr>
          <p:spPr>
            <a:xfrm>
              <a:off x="7508319" y="474202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9049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9049"/>
                  </a:cubicBezTo>
                  <a:cubicBezTo>
                    <a:pt x="7858" y="8096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xmlns="" id="{9D14369C-E3CC-43D6-A80E-4306FE6BFD48}"/>
                </a:ext>
              </a:extLst>
            </p:cNvPr>
            <p:cNvSpPr/>
            <p:nvPr/>
          </p:nvSpPr>
          <p:spPr>
            <a:xfrm>
              <a:off x="7570946" y="48277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xmlns="" id="{A158FF8B-40D0-4157-A682-329AAC29CF0F}"/>
                </a:ext>
              </a:extLst>
            </p:cNvPr>
            <p:cNvSpPr/>
            <p:nvPr/>
          </p:nvSpPr>
          <p:spPr>
            <a:xfrm>
              <a:off x="7571899" y="48267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xmlns="" id="{7A46EEAE-C16F-4839-B369-D05696CCFBFA}"/>
                </a:ext>
              </a:extLst>
            </p:cNvPr>
            <p:cNvSpPr/>
            <p:nvPr/>
          </p:nvSpPr>
          <p:spPr>
            <a:xfrm>
              <a:off x="7572137" y="482679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xmlns="" id="{86A3E138-18A3-43ED-B69C-375A92A4389E}"/>
                </a:ext>
              </a:extLst>
            </p:cNvPr>
            <p:cNvSpPr/>
            <p:nvPr/>
          </p:nvSpPr>
          <p:spPr>
            <a:xfrm>
              <a:off x="7563326" y="482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xmlns="" id="{737A9ED7-E3FB-44A1-BB0B-6A417CB5C0D1}"/>
                </a:ext>
              </a:extLst>
            </p:cNvPr>
            <p:cNvSpPr/>
            <p:nvPr/>
          </p:nvSpPr>
          <p:spPr>
            <a:xfrm>
              <a:off x="7561326" y="4822983"/>
              <a:ext cx="9525" cy="9525"/>
            </a:xfrm>
            <a:custGeom>
              <a:avLst/>
              <a:gdLst>
                <a:gd name="connsiteX0" fmla="*/ 7239 w 9525"/>
                <a:gd name="connsiteY0" fmla="*/ 7144 h 9525"/>
                <a:gd name="connsiteX1" fmla="*/ 723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7144"/>
                  </a:moveTo>
                  <a:cubicBezTo>
                    <a:pt x="12954" y="10954"/>
                    <a:pt x="6286" y="7144"/>
                    <a:pt x="72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xmlns="" id="{B861A9AE-CA7C-4E8B-BDFD-EC15F327E84A}"/>
                </a:ext>
              </a:extLst>
            </p:cNvPr>
            <p:cNvSpPr/>
            <p:nvPr/>
          </p:nvSpPr>
          <p:spPr>
            <a:xfrm>
              <a:off x="7550944" y="480689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12859" y="6085"/>
                    <a:pt x="9049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xmlns="" id="{20095394-7854-4FBF-BA1C-2DB52E309012}"/>
                </a:ext>
              </a:extLst>
            </p:cNvPr>
            <p:cNvSpPr/>
            <p:nvPr/>
          </p:nvSpPr>
          <p:spPr>
            <a:xfrm>
              <a:off x="7542609" y="480298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9049"/>
                    <a:pt x="7858" y="7144"/>
                    <a:pt x="7858" y="7144"/>
                  </a:cubicBezTo>
                  <a:cubicBezTo>
                    <a:pt x="6906" y="7144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xmlns="" id="{7600B9FE-C1C0-4934-B301-D8AA1DFD5E75}"/>
                </a:ext>
              </a:extLst>
            </p:cNvPr>
            <p:cNvSpPr/>
            <p:nvPr/>
          </p:nvSpPr>
          <p:spPr>
            <a:xfrm>
              <a:off x="7517606" y="4772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9049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xmlns="" id="{018FC936-0893-46E1-8591-5F275038491D}"/>
                </a:ext>
              </a:extLst>
            </p:cNvPr>
            <p:cNvSpPr/>
            <p:nvPr/>
          </p:nvSpPr>
          <p:spPr>
            <a:xfrm>
              <a:off x="7504509" y="47601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904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xmlns="" id="{1B76434B-69E1-4BB4-910B-8A287BCC9C31}"/>
                </a:ext>
              </a:extLst>
            </p:cNvPr>
            <p:cNvSpPr/>
            <p:nvPr/>
          </p:nvSpPr>
          <p:spPr>
            <a:xfrm>
              <a:off x="7523851" y="4754556"/>
              <a:ext cx="9525" cy="9525"/>
            </a:xfrm>
            <a:custGeom>
              <a:avLst/>
              <a:gdLst>
                <a:gd name="connsiteX0" fmla="*/ 7567 w 9525"/>
                <a:gd name="connsiteY0" fmla="*/ 8896 h 9525"/>
                <a:gd name="connsiteX1" fmla="*/ 756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96"/>
                  </a:moveTo>
                  <a:cubicBezTo>
                    <a:pt x="7567" y="10800"/>
                    <a:pt x="6615" y="4133"/>
                    <a:pt x="756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xmlns="" id="{9DA3C23A-3BA9-4C20-91FE-8DC5CCE93ED2}"/>
                </a:ext>
              </a:extLst>
            </p:cNvPr>
            <p:cNvSpPr/>
            <p:nvPr/>
          </p:nvSpPr>
          <p:spPr>
            <a:xfrm>
              <a:off x="7529036" y="465724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8096"/>
                    <a:pt x="10954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xmlns="" id="{36449206-8559-4F76-95E8-51FCC1253BBC}"/>
                </a:ext>
              </a:extLst>
            </p:cNvPr>
            <p:cNvSpPr/>
            <p:nvPr/>
          </p:nvSpPr>
          <p:spPr>
            <a:xfrm>
              <a:off x="7528084" y="461152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9049"/>
                    <a:pt x="10001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xmlns="" id="{EBB85039-7610-4875-9F15-4E272E393E30}"/>
                </a:ext>
              </a:extLst>
            </p:cNvPr>
            <p:cNvSpPr/>
            <p:nvPr/>
          </p:nvSpPr>
          <p:spPr>
            <a:xfrm>
              <a:off x="7517606" y="44844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xmlns="" id="{DFBAED37-BF62-4CFF-B514-85F750BE8BF1}"/>
                </a:ext>
              </a:extLst>
            </p:cNvPr>
            <p:cNvSpPr/>
            <p:nvPr/>
          </p:nvSpPr>
          <p:spPr>
            <a:xfrm>
              <a:off x="7409845" y="4980969"/>
              <a:ext cx="9525" cy="9525"/>
            </a:xfrm>
            <a:custGeom>
              <a:avLst/>
              <a:gdLst>
                <a:gd name="connsiteX0" fmla="*/ 7273 w 9525"/>
                <a:gd name="connsiteY0" fmla="*/ 7273 h 9525"/>
                <a:gd name="connsiteX1" fmla="*/ 7273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273"/>
                  </a:moveTo>
                  <a:cubicBezTo>
                    <a:pt x="11083" y="11083"/>
                    <a:pt x="6320" y="6320"/>
                    <a:pt x="7273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xmlns="" id="{E72A0418-25C0-4467-8C07-40FCD1CD4DCA}"/>
                </a:ext>
              </a:extLst>
            </p:cNvPr>
            <p:cNvSpPr/>
            <p:nvPr/>
          </p:nvSpPr>
          <p:spPr>
            <a:xfrm>
              <a:off x="7412389" y="4978888"/>
              <a:ext cx="9525" cy="9525"/>
            </a:xfrm>
            <a:custGeom>
              <a:avLst/>
              <a:gdLst>
                <a:gd name="connsiteX0" fmla="*/ 10443 w 9525"/>
                <a:gd name="connsiteY0" fmla="*/ 11258 h 9525"/>
                <a:gd name="connsiteX1" fmla="*/ 10443 w 9525"/>
                <a:gd name="connsiteY1" fmla="*/ 112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443" y="11258"/>
                  </a:moveTo>
                  <a:cubicBezTo>
                    <a:pt x="4728" y="3639"/>
                    <a:pt x="7586" y="8401"/>
                    <a:pt x="10443" y="11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xmlns="" id="{4CF5DA67-A7B7-4A32-9808-CF56CCD15530}"/>
                </a:ext>
              </a:extLst>
            </p:cNvPr>
            <p:cNvSpPr/>
            <p:nvPr/>
          </p:nvSpPr>
          <p:spPr>
            <a:xfrm>
              <a:off x="7442359" y="49630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xmlns="" id="{4A76C567-D4BC-4C71-8E53-D8FA7D2900D3}"/>
                </a:ext>
              </a:extLst>
            </p:cNvPr>
            <p:cNvSpPr/>
            <p:nvPr/>
          </p:nvSpPr>
          <p:spPr>
            <a:xfrm>
              <a:off x="7457599" y="49506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xmlns="" id="{9C5DDB05-0A14-4EF6-9C11-F295A8DAD35A}"/>
                </a:ext>
              </a:extLst>
            </p:cNvPr>
            <p:cNvSpPr/>
            <p:nvPr/>
          </p:nvSpPr>
          <p:spPr>
            <a:xfrm>
              <a:off x="7462361" y="49506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xmlns="" id="{20113916-4E3C-4A2C-A1EC-6CE98F9AB023}"/>
                </a:ext>
              </a:extLst>
            </p:cNvPr>
            <p:cNvSpPr/>
            <p:nvPr/>
          </p:nvSpPr>
          <p:spPr>
            <a:xfrm>
              <a:off x="7442359" y="49630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xmlns="" id="{9695ABB1-4F27-4472-9FAA-FC799B5484A0}"/>
                </a:ext>
              </a:extLst>
            </p:cNvPr>
            <p:cNvSpPr/>
            <p:nvPr/>
          </p:nvSpPr>
          <p:spPr>
            <a:xfrm>
              <a:off x="7412831" y="4974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xmlns="" id="{9E499BC9-FAC0-4238-AE77-D6BDF2C5F622}"/>
                </a:ext>
              </a:extLst>
            </p:cNvPr>
            <p:cNvSpPr/>
            <p:nvPr/>
          </p:nvSpPr>
          <p:spPr>
            <a:xfrm>
              <a:off x="7437596" y="497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xmlns="" id="{EEB7D73E-9D99-4A5B-9FC9-897276928E4A}"/>
                </a:ext>
              </a:extLst>
            </p:cNvPr>
            <p:cNvSpPr/>
            <p:nvPr/>
          </p:nvSpPr>
          <p:spPr>
            <a:xfrm>
              <a:off x="7431021" y="4974642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xmlns="" id="{38BE1049-F0B6-49A9-BED5-13547EE70C9E}"/>
                </a:ext>
              </a:extLst>
            </p:cNvPr>
            <p:cNvSpPr/>
            <p:nvPr/>
          </p:nvSpPr>
          <p:spPr>
            <a:xfrm>
              <a:off x="7422356" y="4981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xmlns="" id="{6B6FA3D8-6F7B-4509-B5FC-75AAC65F6B41}"/>
                </a:ext>
              </a:extLst>
            </p:cNvPr>
            <p:cNvSpPr/>
            <p:nvPr/>
          </p:nvSpPr>
          <p:spPr>
            <a:xfrm>
              <a:off x="7441406" y="496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xmlns="" id="{6CE1B04D-D66D-4097-90F4-0516E745542A}"/>
                </a:ext>
              </a:extLst>
            </p:cNvPr>
            <p:cNvSpPr/>
            <p:nvPr/>
          </p:nvSpPr>
          <p:spPr>
            <a:xfrm>
              <a:off x="7504271" y="48096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xmlns="" id="{95F135C5-3F03-434C-BFF7-8C91EABED2EB}"/>
                </a:ext>
              </a:extLst>
            </p:cNvPr>
            <p:cNvSpPr/>
            <p:nvPr/>
          </p:nvSpPr>
          <p:spPr>
            <a:xfrm>
              <a:off x="7519511" y="48039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xmlns="" id="{1269AC61-31B0-47B7-89D4-9DA8D4F7ACA2}"/>
                </a:ext>
              </a:extLst>
            </p:cNvPr>
            <p:cNvSpPr/>
            <p:nvPr/>
          </p:nvSpPr>
          <p:spPr>
            <a:xfrm>
              <a:off x="7469981" y="49487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xmlns="" id="{DC440A53-7CDD-484F-8EE5-973414CE3CD5}"/>
                </a:ext>
              </a:extLst>
            </p:cNvPr>
            <p:cNvSpPr/>
            <p:nvPr/>
          </p:nvSpPr>
          <p:spPr>
            <a:xfrm>
              <a:off x="7475696" y="4901088"/>
              <a:ext cx="19050" cy="9525"/>
            </a:xfrm>
            <a:custGeom>
              <a:avLst/>
              <a:gdLst>
                <a:gd name="connsiteX0" fmla="*/ 11906 w 19050"/>
                <a:gd name="connsiteY0" fmla="*/ 10954 h 9525"/>
                <a:gd name="connsiteX1" fmla="*/ 7144 w 19050"/>
                <a:gd name="connsiteY1" fmla="*/ 7144 h 9525"/>
                <a:gd name="connsiteX2" fmla="*/ 11906 w 19050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10954"/>
                  </a:moveTo>
                  <a:cubicBezTo>
                    <a:pt x="10001" y="10001"/>
                    <a:pt x="10001" y="8096"/>
                    <a:pt x="7144" y="7144"/>
                  </a:cubicBezTo>
                  <a:cubicBezTo>
                    <a:pt x="8096" y="8096"/>
                    <a:pt x="10001" y="10954"/>
                    <a:pt x="1190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xmlns="" id="{D64AF2D0-1F46-4849-89CF-B3D94938576A}"/>
                </a:ext>
              </a:extLst>
            </p:cNvPr>
            <p:cNvSpPr/>
            <p:nvPr/>
          </p:nvSpPr>
          <p:spPr>
            <a:xfrm>
              <a:off x="7413784" y="4974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xmlns="" id="{29C5F296-D3FA-41BF-8456-937F3711A453}"/>
                </a:ext>
              </a:extLst>
            </p:cNvPr>
            <p:cNvSpPr/>
            <p:nvPr/>
          </p:nvSpPr>
          <p:spPr>
            <a:xfrm>
              <a:off x="7475273" y="49010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xmlns="" id="{EC229FBC-F7DB-44CC-ACD7-8DEF1FBAE77E}"/>
                </a:ext>
              </a:extLst>
            </p:cNvPr>
            <p:cNvSpPr/>
            <p:nvPr/>
          </p:nvSpPr>
          <p:spPr>
            <a:xfrm>
              <a:off x="7477601" y="493633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xmlns="" id="{5EA9E730-0282-4560-9796-2F9CFAACD680}"/>
                </a:ext>
              </a:extLst>
            </p:cNvPr>
            <p:cNvSpPr/>
            <p:nvPr/>
          </p:nvSpPr>
          <p:spPr>
            <a:xfrm>
              <a:off x="7468076" y="4942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xmlns="" id="{A1070E0D-B458-4965-A567-11A495D7C654}"/>
                </a:ext>
              </a:extLst>
            </p:cNvPr>
            <p:cNvSpPr/>
            <p:nvPr/>
          </p:nvSpPr>
          <p:spPr>
            <a:xfrm>
              <a:off x="7480184" y="49306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8371" y="7144"/>
                    <a:pt x="6466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xmlns="" id="{21B18DEE-3F1D-4390-9FAE-39F6C63EC8E6}"/>
                </a:ext>
              </a:extLst>
            </p:cNvPr>
            <p:cNvSpPr/>
            <p:nvPr/>
          </p:nvSpPr>
          <p:spPr>
            <a:xfrm>
              <a:off x="7483554" y="492609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xmlns="" id="{A3F90FB3-FF1C-45B5-ACE3-C1DCCAE7FF56}"/>
                </a:ext>
              </a:extLst>
            </p:cNvPr>
            <p:cNvSpPr/>
            <p:nvPr/>
          </p:nvSpPr>
          <p:spPr>
            <a:xfrm>
              <a:off x="7501414" y="482449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001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7538"/>
                    <a:pt x="9049" y="7538"/>
                    <a:pt x="10001" y="8491"/>
                  </a:cubicBezTo>
                  <a:cubicBezTo>
                    <a:pt x="8096" y="7538"/>
                    <a:pt x="7144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xmlns="" id="{20999948-2F3C-4BEC-A82F-F9C7C87FB634}"/>
                </a:ext>
              </a:extLst>
            </p:cNvPr>
            <p:cNvSpPr/>
            <p:nvPr/>
          </p:nvSpPr>
          <p:spPr>
            <a:xfrm>
              <a:off x="7413227" y="4974537"/>
              <a:ext cx="9525" cy="9525"/>
            </a:xfrm>
            <a:custGeom>
              <a:avLst/>
              <a:gdLst>
                <a:gd name="connsiteX0" fmla="*/ 8653 w 9525"/>
                <a:gd name="connsiteY0" fmla="*/ 7990 h 9525"/>
                <a:gd name="connsiteX1" fmla="*/ 865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990"/>
                  </a:moveTo>
                  <a:cubicBezTo>
                    <a:pt x="5795" y="6085"/>
                    <a:pt x="7700" y="7990"/>
                    <a:pt x="865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xmlns="" id="{30F27AFA-78E5-49FF-8C6B-D08EC87446A7}"/>
                </a:ext>
              </a:extLst>
            </p:cNvPr>
            <p:cNvSpPr/>
            <p:nvPr/>
          </p:nvSpPr>
          <p:spPr>
            <a:xfrm>
              <a:off x="7464266" y="49144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xmlns="" id="{F56C8A80-7094-4C13-826B-BA1B48550D6F}"/>
                </a:ext>
              </a:extLst>
            </p:cNvPr>
            <p:cNvSpPr/>
            <p:nvPr/>
          </p:nvSpPr>
          <p:spPr>
            <a:xfrm>
              <a:off x="7485221" y="48601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xmlns="" id="{CD361417-2740-4521-8E6F-4B3E28100AD7}"/>
                </a:ext>
              </a:extLst>
            </p:cNvPr>
            <p:cNvSpPr/>
            <p:nvPr/>
          </p:nvSpPr>
          <p:spPr>
            <a:xfrm>
              <a:off x="7467124" y="49125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xmlns="" id="{1238FD31-BC1A-423F-B956-71ABB4A4EF75}"/>
                </a:ext>
              </a:extLst>
            </p:cNvPr>
            <p:cNvSpPr/>
            <p:nvPr/>
          </p:nvSpPr>
          <p:spPr>
            <a:xfrm>
              <a:off x="7504271" y="4825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xmlns="" id="{6E131015-9421-4FCB-A9C5-50858988FE94}"/>
                </a:ext>
              </a:extLst>
            </p:cNvPr>
            <p:cNvSpPr/>
            <p:nvPr/>
          </p:nvSpPr>
          <p:spPr>
            <a:xfrm>
              <a:off x="7412831" y="4802028"/>
              <a:ext cx="123825" cy="190500"/>
            </a:xfrm>
            <a:custGeom>
              <a:avLst/>
              <a:gdLst>
                <a:gd name="connsiteX0" fmla="*/ 93821 w 123825"/>
                <a:gd name="connsiteY0" fmla="*/ 23336 h 190500"/>
                <a:gd name="connsiteX1" fmla="*/ 103346 w 123825"/>
                <a:gd name="connsiteY1" fmla="*/ 32861 h 190500"/>
                <a:gd name="connsiteX2" fmla="*/ 102394 w 123825"/>
                <a:gd name="connsiteY2" fmla="*/ 32861 h 190500"/>
                <a:gd name="connsiteX3" fmla="*/ 101441 w 123825"/>
                <a:gd name="connsiteY3" fmla="*/ 33814 h 190500"/>
                <a:gd name="connsiteX4" fmla="*/ 93821 w 123825"/>
                <a:gd name="connsiteY4" fmla="*/ 30004 h 190500"/>
                <a:gd name="connsiteX5" fmla="*/ 76676 w 123825"/>
                <a:gd name="connsiteY5" fmla="*/ 75724 h 190500"/>
                <a:gd name="connsiteX6" fmla="*/ 76676 w 123825"/>
                <a:gd name="connsiteY6" fmla="*/ 76676 h 190500"/>
                <a:gd name="connsiteX7" fmla="*/ 54769 w 123825"/>
                <a:gd name="connsiteY7" fmla="*/ 141446 h 190500"/>
                <a:gd name="connsiteX8" fmla="*/ 47149 w 123825"/>
                <a:gd name="connsiteY8" fmla="*/ 135731 h 190500"/>
                <a:gd name="connsiteX9" fmla="*/ 46196 w 123825"/>
                <a:gd name="connsiteY9" fmla="*/ 150019 h 190500"/>
                <a:gd name="connsiteX10" fmla="*/ 27146 w 123825"/>
                <a:gd name="connsiteY10" fmla="*/ 170974 h 190500"/>
                <a:gd name="connsiteX11" fmla="*/ 25241 w 123825"/>
                <a:gd name="connsiteY11" fmla="*/ 171926 h 190500"/>
                <a:gd name="connsiteX12" fmla="*/ 25241 w 123825"/>
                <a:gd name="connsiteY12" fmla="*/ 172879 h 190500"/>
                <a:gd name="connsiteX13" fmla="*/ 21431 w 123825"/>
                <a:gd name="connsiteY13" fmla="*/ 176689 h 190500"/>
                <a:gd name="connsiteX14" fmla="*/ 12859 w 123825"/>
                <a:gd name="connsiteY14" fmla="*/ 171926 h 190500"/>
                <a:gd name="connsiteX15" fmla="*/ 15716 w 123825"/>
                <a:gd name="connsiteY15" fmla="*/ 183356 h 190500"/>
                <a:gd name="connsiteX16" fmla="*/ 8096 w 123825"/>
                <a:gd name="connsiteY16" fmla="*/ 179546 h 190500"/>
                <a:gd name="connsiteX17" fmla="*/ 7144 w 123825"/>
                <a:gd name="connsiteY17" fmla="*/ 180499 h 190500"/>
                <a:gd name="connsiteX18" fmla="*/ 8096 w 123825"/>
                <a:gd name="connsiteY18" fmla="*/ 183356 h 190500"/>
                <a:gd name="connsiteX19" fmla="*/ 15716 w 123825"/>
                <a:gd name="connsiteY19" fmla="*/ 179546 h 190500"/>
                <a:gd name="connsiteX20" fmla="*/ 18574 w 123825"/>
                <a:gd name="connsiteY20" fmla="*/ 180499 h 190500"/>
                <a:gd name="connsiteX21" fmla="*/ 32861 w 123825"/>
                <a:gd name="connsiteY21" fmla="*/ 176689 h 190500"/>
                <a:gd name="connsiteX22" fmla="*/ 27146 w 123825"/>
                <a:gd name="connsiteY22" fmla="*/ 167164 h 190500"/>
                <a:gd name="connsiteX23" fmla="*/ 30004 w 123825"/>
                <a:gd name="connsiteY23" fmla="*/ 170021 h 190500"/>
                <a:gd name="connsiteX24" fmla="*/ 34766 w 123825"/>
                <a:gd name="connsiteY24" fmla="*/ 168116 h 190500"/>
                <a:gd name="connsiteX25" fmla="*/ 47149 w 123825"/>
                <a:gd name="connsiteY25" fmla="*/ 152876 h 190500"/>
                <a:gd name="connsiteX26" fmla="*/ 54769 w 123825"/>
                <a:gd name="connsiteY26" fmla="*/ 158591 h 190500"/>
                <a:gd name="connsiteX27" fmla="*/ 52864 w 123825"/>
                <a:gd name="connsiteY27" fmla="*/ 150971 h 190500"/>
                <a:gd name="connsiteX28" fmla="*/ 61436 w 123825"/>
                <a:gd name="connsiteY28" fmla="*/ 156686 h 190500"/>
                <a:gd name="connsiteX29" fmla="*/ 56674 w 123825"/>
                <a:gd name="connsiteY29" fmla="*/ 150019 h 190500"/>
                <a:gd name="connsiteX30" fmla="*/ 62389 w 123825"/>
                <a:gd name="connsiteY30" fmla="*/ 153829 h 190500"/>
                <a:gd name="connsiteX31" fmla="*/ 59531 w 123825"/>
                <a:gd name="connsiteY31" fmla="*/ 144304 h 190500"/>
                <a:gd name="connsiteX32" fmla="*/ 65246 w 123825"/>
                <a:gd name="connsiteY32" fmla="*/ 143351 h 190500"/>
                <a:gd name="connsiteX33" fmla="*/ 61436 w 123825"/>
                <a:gd name="connsiteY33" fmla="*/ 141446 h 190500"/>
                <a:gd name="connsiteX34" fmla="*/ 70009 w 123825"/>
                <a:gd name="connsiteY34" fmla="*/ 130016 h 190500"/>
                <a:gd name="connsiteX35" fmla="*/ 52864 w 123825"/>
                <a:gd name="connsiteY35" fmla="*/ 118586 h 190500"/>
                <a:gd name="connsiteX36" fmla="*/ 52864 w 123825"/>
                <a:gd name="connsiteY36" fmla="*/ 117634 h 190500"/>
                <a:gd name="connsiteX37" fmla="*/ 59531 w 123825"/>
                <a:gd name="connsiteY37" fmla="*/ 121444 h 190500"/>
                <a:gd name="connsiteX38" fmla="*/ 57626 w 123825"/>
                <a:gd name="connsiteY38" fmla="*/ 114776 h 190500"/>
                <a:gd name="connsiteX39" fmla="*/ 59531 w 123825"/>
                <a:gd name="connsiteY39" fmla="*/ 111919 h 190500"/>
                <a:gd name="connsiteX40" fmla="*/ 60484 w 123825"/>
                <a:gd name="connsiteY40" fmla="*/ 110966 h 190500"/>
                <a:gd name="connsiteX41" fmla="*/ 68104 w 123825"/>
                <a:gd name="connsiteY41" fmla="*/ 105251 h 190500"/>
                <a:gd name="connsiteX42" fmla="*/ 78581 w 123825"/>
                <a:gd name="connsiteY42" fmla="*/ 110014 h 190500"/>
                <a:gd name="connsiteX43" fmla="*/ 98584 w 123825"/>
                <a:gd name="connsiteY43" fmla="*/ 66199 h 190500"/>
                <a:gd name="connsiteX44" fmla="*/ 113824 w 123825"/>
                <a:gd name="connsiteY44" fmla="*/ 53816 h 190500"/>
                <a:gd name="connsiteX45" fmla="*/ 111919 w 123825"/>
                <a:gd name="connsiteY45" fmla="*/ 50006 h 190500"/>
                <a:gd name="connsiteX46" fmla="*/ 110014 w 123825"/>
                <a:gd name="connsiteY46" fmla="*/ 46196 h 190500"/>
                <a:gd name="connsiteX47" fmla="*/ 105251 w 123825"/>
                <a:gd name="connsiteY47" fmla="*/ 44291 h 190500"/>
                <a:gd name="connsiteX48" fmla="*/ 121444 w 123825"/>
                <a:gd name="connsiteY48" fmla="*/ 10001 h 190500"/>
                <a:gd name="connsiteX49" fmla="*/ 99536 w 123825"/>
                <a:gd name="connsiteY49" fmla="*/ 7144 h 190500"/>
                <a:gd name="connsiteX50" fmla="*/ 99536 w 123825"/>
                <a:gd name="connsiteY50" fmla="*/ 7144 h 190500"/>
                <a:gd name="connsiteX51" fmla="*/ 97631 w 123825"/>
                <a:gd name="connsiteY51" fmla="*/ 8096 h 190500"/>
                <a:gd name="connsiteX52" fmla="*/ 102394 w 123825"/>
                <a:gd name="connsiteY52" fmla="*/ 10001 h 190500"/>
                <a:gd name="connsiteX53" fmla="*/ 93821 w 123825"/>
                <a:gd name="connsiteY53" fmla="*/ 14764 h 190500"/>
                <a:gd name="connsiteX54" fmla="*/ 101441 w 123825"/>
                <a:gd name="connsiteY54" fmla="*/ 21431 h 190500"/>
                <a:gd name="connsiteX55" fmla="*/ 93821 w 123825"/>
                <a:gd name="connsiteY55" fmla="*/ 23336 h 190500"/>
                <a:gd name="connsiteX56" fmla="*/ 95726 w 123825"/>
                <a:gd name="connsiteY56" fmla="*/ 44291 h 190500"/>
                <a:gd name="connsiteX57" fmla="*/ 95726 w 123825"/>
                <a:gd name="connsiteY57" fmla="*/ 44291 h 190500"/>
                <a:gd name="connsiteX58" fmla="*/ 94774 w 123825"/>
                <a:gd name="connsiteY58" fmla="*/ 45244 h 190500"/>
                <a:gd name="connsiteX59" fmla="*/ 94774 w 123825"/>
                <a:gd name="connsiteY59" fmla="*/ 45244 h 190500"/>
                <a:gd name="connsiteX60" fmla="*/ 114776 w 123825"/>
                <a:gd name="connsiteY60" fmla="*/ 50006 h 190500"/>
                <a:gd name="connsiteX61" fmla="*/ 114776 w 123825"/>
                <a:gd name="connsiteY61" fmla="*/ 5000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23825" h="190500">
                  <a:moveTo>
                    <a:pt x="93821" y="23336"/>
                  </a:moveTo>
                  <a:cubicBezTo>
                    <a:pt x="94774" y="21431"/>
                    <a:pt x="97631" y="30956"/>
                    <a:pt x="103346" y="32861"/>
                  </a:cubicBezTo>
                  <a:cubicBezTo>
                    <a:pt x="101441" y="31909"/>
                    <a:pt x="101441" y="31909"/>
                    <a:pt x="102394" y="32861"/>
                  </a:cubicBezTo>
                  <a:cubicBezTo>
                    <a:pt x="98584" y="30004"/>
                    <a:pt x="97631" y="30956"/>
                    <a:pt x="101441" y="33814"/>
                  </a:cubicBezTo>
                  <a:cubicBezTo>
                    <a:pt x="95726" y="31909"/>
                    <a:pt x="100489" y="30956"/>
                    <a:pt x="93821" y="30004"/>
                  </a:cubicBezTo>
                  <a:cubicBezTo>
                    <a:pt x="94774" y="29051"/>
                    <a:pt x="75724" y="72866"/>
                    <a:pt x="76676" y="75724"/>
                  </a:cubicBezTo>
                  <a:cubicBezTo>
                    <a:pt x="72866" y="72866"/>
                    <a:pt x="72866" y="73819"/>
                    <a:pt x="76676" y="76676"/>
                  </a:cubicBezTo>
                  <a:cubicBezTo>
                    <a:pt x="70009" y="79534"/>
                    <a:pt x="42386" y="129064"/>
                    <a:pt x="54769" y="141446"/>
                  </a:cubicBezTo>
                  <a:cubicBezTo>
                    <a:pt x="50006" y="135731"/>
                    <a:pt x="49054" y="137636"/>
                    <a:pt x="47149" y="135731"/>
                  </a:cubicBezTo>
                  <a:cubicBezTo>
                    <a:pt x="47149" y="135731"/>
                    <a:pt x="38576" y="150019"/>
                    <a:pt x="46196" y="150019"/>
                  </a:cubicBezTo>
                  <a:cubicBezTo>
                    <a:pt x="42386" y="138589"/>
                    <a:pt x="30004" y="168116"/>
                    <a:pt x="27146" y="170974"/>
                  </a:cubicBezTo>
                  <a:cubicBezTo>
                    <a:pt x="23336" y="160496"/>
                    <a:pt x="23336" y="170974"/>
                    <a:pt x="25241" y="171926"/>
                  </a:cubicBezTo>
                  <a:cubicBezTo>
                    <a:pt x="24289" y="170021"/>
                    <a:pt x="24289" y="170974"/>
                    <a:pt x="25241" y="172879"/>
                  </a:cubicBezTo>
                  <a:cubicBezTo>
                    <a:pt x="24289" y="172879"/>
                    <a:pt x="14764" y="166211"/>
                    <a:pt x="21431" y="176689"/>
                  </a:cubicBezTo>
                  <a:cubicBezTo>
                    <a:pt x="15716" y="168116"/>
                    <a:pt x="15716" y="174784"/>
                    <a:pt x="12859" y="171926"/>
                  </a:cubicBezTo>
                  <a:cubicBezTo>
                    <a:pt x="12859" y="175736"/>
                    <a:pt x="14764" y="177641"/>
                    <a:pt x="15716" y="183356"/>
                  </a:cubicBezTo>
                  <a:cubicBezTo>
                    <a:pt x="10001" y="180499"/>
                    <a:pt x="10954" y="182404"/>
                    <a:pt x="8096" y="179546"/>
                  </a:cubicBezTo>
                  <a:cubicBezTo>
                    <a:pt x="10001" y="184309"/>
                    <a:pt x="10001" y="184309"/>
                    <a:pt x="7144" y="180499"/>
                  </a:cubicBezTo>
                  <a:cubicBezTo>
                    <a:pt x="7144" y="178594"/>
                    <a:pt x="11906" y="190976"/>
                    <a:pt x="8096" y="183356"/>
                  </a:cubicBezTo>
                  <a:cubicBezTo>
                    <a:pt x="9049" y="185261"/>
                    <a:pt x="22384" y="190024"/>
                    <a:pt x="15716" y="179546"/>
                  </a:cubicBezTo>
                  <a:cubicBezTo>
                    <a:pt x="21431" y="179546"/>
                    <a:pt x="23336" y="186214"/>
                    <a:pt x="18574" y="180499"/>
                  </a:cubicBezTo>
                  <a:cubicBezTo>
                    <a:pt x="21431" y="181451"/>
                    <a:pt x="33814" y="175736"/>
                    <a:pt x="32861" y="176689"/>
                  </a:cubicBezTo>
                  <a:cubicBezTo>
                    <a:pt x="34766" y="172879"/>
                    <a:pt x="32861" y="169069"/>
                    <a:pt x="27146" y="167164"/>
                  </a:cubicBezTo>
                  <a:cubicBezTo>
                    <a:pt x="29051" y="170974"/>
                    <a:pt x="30004" y="171926"/>
                    <a:pt x="30004" y="170021"/>
                  </a:cubicBezTo>
                  <a:cubicBezTo>
                    <a:pt x="35719" y="175736"/>
                    <a:pt x="33814" y="172879"/>
                    <a:pt x="34766" y="168116"/>
                  </a:cubicBezTo>
                  <a:cubicBezTo>
                    <a:pt x="48101" y="161449"/>
                    <a:pt x="49054" y="165259"/>
                    <a:pt x="47149" y="152876"/>
                  </a:cubicBezTo>
                  <a:cubicBezTo>
                    <a:pt x="47149" y="152876"/>
                    <a:pt x="54769" y="159544"/>
                    <a:pt x="54769" y="158591"/>
                  </a:cubicBezTo>
                  <a:cubicBezTo>
                    <a:pt x="54769" y="157639"/>
                    <a:pt x="52864" y="153829"/>
                    <a:pt x="52864" y="150971"/>
                  </a:cubicBezTo>
                  <a:cubicBezTo>
                    <a:pt x="55721" y="152876"/>
                    <a:pt x="59531" y="156686"/>
                    <a:pt x="61436" y="156686"/>
                  </a:cubicBezTo>
                  <a:cubicBezTo>
                    <a:pt x="59531" y="150019"/>
                    <a:pt x="62389" y="160496"/>
                    <a:pt x="56674" y="150019"/>
                  </a:cubicBezTo>
                  <a:cubicBezTo>
                    <a:pt x="58579" y="150971"/>
                    <a:pt x="61436" y="152876"/>
                    <a:pt x="62389" y="153829"/>
                  </a:cubicBezTo>
                  <a:cubicBezTo>
                    <a:pt x="63341" y="154781"/>
                    <a:pt x="59531" y="148114"/>
                    <a:pt x="59531" y="144304"/>
                  </a:cubicBezTo>
                  <a:cubicBezTo>
                    <a:pt x="62389" y="147161"/>
                    <a:pt x="69056" y="150019"/>
                    <a:pt x="65246" y="143351"/>
                  </a:cubicBezTo>
                  <a:cubicBezTo>
                    <a:pt x="64294" y="146209"/>
                    <a:pt x="63341" y="143351"/>
                    <a:pt x="61436" y="141446"/>
                  </a:cubicBezTo>
                  <a:cubicBezTo>
                    <a:pt x="67151" y="145256"/>
                    <a:pt x="77629" y="135731"/>
                    <a:pt x="70009" y="130016"/>
                  </a:cubicBezTo>
                  <a:cubicBezTo>
                    <a:pt x="77629" y="135731"/>
                    <a:pt x="52864" y="123349"/>
                    <a:pt x="52864" y="118586"/>
                  </a:cubicBezTo>
                  <a:cubicBezTo>
                    <a:pt x="56674" y="122396"/>
                    <a:pt x="56674" y="122396"/>
                    <a:pt x="52864" y="117634"/>
                  </a:cubicBezTo>
                  <a:cubicBezTo>
                    <a:pt x="55721" y="119539"/>
                    <a:pt x="57626" y="122396"/>
                    <a:pt x="59531" y="121444"/>
                  </a:cubicBezTo>
                  <a:cubicBezTo>
                    <a:pt x="58579" y="123349"/>
                    <a:pt x="57626" y="114776"/>
                    <a:pt x="57626" y="114776"/>
                  </a:cubicBezTo>
                  <a:cubicBezTo>
                    <a:pt x="61436" y="118586"/>
                    <a:pt x="62389" y="117634"/>
                    <a:pt x="59531" y="111919"/>
                  </a:cubicBezTo>
                  <a:cubicBezTo>
                    <a:pt x="69056" y="124301"/>
                    <a:pt x="58579" y="112871"/>
                    <a:pt x="60484" y="110966"/>
                  </a:cubicBezTo>
                  <a:cubicBezTo>
                    <a:pt x="66199" y="116681"/>
                    <a:pt x="76676" y="112871"/>
                    <a:pt x="68104" y="105251"/>
                  </a:cubicBezTo>
                  <a:cubicBezTo>
                    <a:pt x="68104" y="103346"/>
                    <a:pt x="77629" y="110014"/>
                    <a:pt x="78581" y="110014"/>
                  </a:cubicBezTo>
                  <a:cubicBezTo>
                    <a:pt x="76676" y="108109"/>
                    <a:pt x="97631" y="69056"/>
                    <a:pt x="98584" y="66199"/>
                  </a:cubicBezTo>
                  <a:cubicBezTo>
                    <a:pt x="105251" y="60484"/>
                    <a:pt x="102394" y="46196"/>
                    <a:pt x="113824" y="53816"/>
                  </a:cubicBezTo>
                  <a:cubicBezTo>
                    <a:pt x="100489" y="40481"/>
                    <a:pt x="110014" y="50006"/>
                    <a:pt x="111919" y="50006"/>
                  </a:cubicBezTo>
                  <a:cubicBezTo>
                    <a:pt x="113824" y="50006"/>
                    <a:pt x="117634" y="47149"/>
                    <a:pt x="110014" y="46196"/>
                  </a:cubicBezTo>
                  <a:cubicBezTo>
                    <a:pt x="110014" y="46196"/>
                    <a:pt x="111919" y="48101"/>
                    <a:pt x="105251" y="44291"/>
                  </a:cubicBezTo>
                  <a:cubicBezTo>
                    <a:pt x="110966" y="45244"/>
                    <a:pt x="120491" y="14764"/>
                    <a:pt x="121444" y="10001"/>
                  </a:cubicBezTo>
                  <a:cubicBezTo>
                    <a:pt x="119539" y="7144"/>
                    <a:pt x="99536" y="7144"/>
                    <a:pt x="99536" y="7144"/>
                  </a:cubicBezTo>
                  <a:cubicBezTo>
                    <a:pt x="99536" y="10954"/>
                    <a:pt x="103346" y="7144"/>
                    <a:pt x="99536" y="7144"/>
                  </a:cubicBezTo>
                  <a:cubicBezTo>
                    <a:pt x="101441" y="8096"/>
                    <a:pt x="100489" y="9049"/>
                    <a:pt x="97631" y="8096"/>
                  </a:cubicBezTo>
                  <a:cubicBezTo>
                    <a:pt x="99536" y="13811"/>
                    <a:pt x="96679" y="6191"/>
                    <a:pt x="102394" y="10001"/>
                  </a:cubicBezTo>
                  <a:cubicBezTo>
                    <a:pt x="93821" y="10954"/>
                    <a:pt x="104299" y="16669"/>
                    <a:pt x="93821" y="14764"/>
                  </a:cubicBezTo>
                  <a:cubicBezTo>
                    <a:pt x="108109" y="18574"/>
                    <a:pt x="84296" y="13811"/>
                    <a:pt x="101441" y="21431"/>
                  </a:cubicBezTo>
                  <a:cubicBezTo>
                    <a:pt x="93821" y="22384"/>
                    <a:pt x="101441" y="19526"/>
                    <a:pt x="93821" y="23336"/>
                  </a:cubicBezTo>
                  <a:close/>
                  <a:moveTo>
                    <a:pt x="95726" y="44291"/>
                  </a:moveTo>
                  <a:cubicBezTo>
                    <a:pt x="95726" y="44291"/>
                    <a:pt x="95726" y="43339"/>
                    <a:pt x="95726" y="44291"/>
                  </a:cubicBezTo>
                  <a:close/>
                  <a:moveTo>
                    <a:pt x="94774" y="45244"/>
                  </a:moveTo>
                  <a:cubicBezTo>
                    <a:pt x="95726" y="45244"/>
                    <a:pt x="99536" y="46196"/>
                    <a:pt x="94774" y="45244"/>
                  </a:cubicBezTo>
                  <a:close/>
                  <a:moveTo>
                    <a:pt x="114776" y="50006"/>
                  </a:moveTo>
                  <a:cubicBezTo>
                    <a:pt x="114776" y="50959"/>
                    <a:pt x="110966" y="48101"/>
                    <a:pt x="114776" y="50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xmlns="" id="{9FFC943E-A1FF-4082-B2F0-BF57088A6148}"/>
                </a:ext>
              </a:extLst>
            </p:cNvPr>
            <p:cNvSpPr/>
            <p:nvPr/>
          </p:nvSpPr>
          <p:spPr>
            <a:xfrm>
              <a:off x="7516230" y="4842563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6615"/>
                    <a:pt x="6615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xmlns="" id="{EE319A36-8E8A-44EC-B4C3-15983C123552}"/>
                </a:ext>
              </a:extLst>
            </p:cNvPr>
            <p:cNvSpPr/>
            <p:nvPr/>
          </p:nvSpPr>
          <p:spPr>
            <a:xfrm>
              <a:off x="7441131" y="496300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8371" y="7144"/>
                    <a:pt x="6466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xmlns="" id="{BE264D15-318B-4223-91AB-A5F6216543A0}"/>
                </a:ext>
              </a:extLst>
            </p:cNvPr>
            <p:cNvSpPr/>
            <p:nvPr/>
          </p:nvSpPr>
          <p:spPr>
            <a:xfrm>
              <a:off x="7485221" y="48572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xmlns="" id="{80179ED7-6F18-4123-A876-3CD89894DC7E}"/>
                </a:ext>
              </a:extLst>
            </p:cNvPr>
            <p:cNvSpPr/>
            <p:nvPr/>
          </p:nvSpPr>
          <p:spPr>
            <a:xfrm>
              <a:off x="7427648" y="496300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xmlns="" id="{19AC8022-02EB-452C-94BB-4D1CADE60806}"/>
                </a:ext>
              </a:extLst>
            </p:cNvPr>
            <p:cNvSpPr/>
            <p:nvPr/>
          </p:nvSpPr>
          <p:spPr>
            <a:xfrm>
              <a:off x="7423309" y="49658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xmlns="" id="{08C3D6F1-7F9D-44CA-A40E-08540FE65A2E}"/>
                </a:ext>
              </a:extLst>
            </p:cNvPr>
            <p:cNvSpPr/>
            <p:nvPr/>
          </p:nvSpPr>
          <p:spPr>
            <a:xfrm>
              <a:off x="7421404" y="49668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xmlns="" id="{9408A4E0-DF45-4841-A6FB-90470EAD6F99}"/>
                </a:ext>
              </a:extLst>
            </p:cNvPr>
            <p:cNvSpPr/>
            <p:nvPr/>
          </p:nvSpPr>
          <p:spPr>
            <a:xfrm>
              <a:off x="7454741" y="4928288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xmlns="" id="{4EECC39A-FA07-4A6D-B29A-D7D524D24244}"/>
                </a:ext>
              </a:extLst>
            </p:cNvPr>
            <p:cNvSpPr/>
            <p:nvPr/>
          </p:nvSpPr>
          <p:spPr>
            <a:xfrm>
              <a:off x="7448074" y="49429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xmlns="" id="{7B9D1888-9019-460C-BCFD-61F91128CB24}"/>
                </a:ext>
              </a:extLst>
            </p:cNvPr>
            <p:cNvSpPr/>
            <p:nvPr/>
          </p:nvSpPr>
          <p:spPr>
            <a:xfrm>
              <a:off x="7464266" y="49144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xmlns="" id="{9AA23C48-C007-4B86-BC80-705112A6FE5D}"/>
                </a:ext>
              </a:extLst>
            </p:cNvPr>
            <p:cNvSpPr/>
            <p:nvPr/>
          </p:nvSpPr>
          <p:spPr>
            <a:xfrm>
              <a:off x="7448312" y="49420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xmlns="" id="{556B7D58-D7C2-4D90-8ED0-895156815752}"/>
                </a:ext>
              </a:extLst>
            </p:cNvPr>
            <p:cNvSpPr/>
            <p:nvPr/>
          </p:nvSpPr>
          <p:spPr>
            <a:xfrm>
              <a:off x="7410926" y="497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xmlns="" id="{7A686C71-8A33-4E6F-84DB-773A48888886}"/>
                </a:ext>
              </a:extLst>
            </p:cNvPr>
            <p:cNvSpPr/>
            <p:nvPr/>
          </p:nvSpPr>
          <p:spPr>
            <a:xfrm>
              <a:off x="7410926" y="497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xmlns="" id="{3811E8EC-8D78-424D-844D-B8577AE461F3}"/>
                </a:ext>
              </a:extLst>
            </p:cNvPr>
            <p:cNvSpPr/>
            <p:nvPr/>
          </p:nvSpPr>
          <p:spPr>
            <a:xfrm>
              <a:off x="7411164" y="497752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lnTo>
                    <a:pt x="7858" y="7858"/>
                  </a:ln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xmlns="" id="{BB3EAEE0-C795-47C2-B539-EB280BAB5168}"/>
                </a:ext>
              </a:extLst>
            </p:cNvPr>
            <p:cNvSpPr/>
            <p:nvPr/>
          </p:nvSpPr>
          <p:spPr>
            <a:xfrm>
              <a:off x="7414313" y="497371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lnTo>
                    <a:pt x="7567" y="7858"/>
                  </a:lnTo>
                  <a:cubicBezTo>
                    <a:pt x="6615" y="6906"/>
                    <a:pt x="7567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xmlns="" id="{88A05960-A43B-4CB9-AC32-BDB00703E798}"/>
                </a:ext>
              </a:extLst>
            </p:cNvPr>
            <p:cNvSpPr/>
            <p:nvPr/>
          </p:nvSpPr>
          <p:spPr>
            <a:xfrm>
              <a:off x="7413344" y="497252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4726" y="8096"/>
                    <a:pt x="8536" y="7144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xmlns="" id="{B69FBE9F-F028-4604-A973-D705B39E14CE}"/>
                </a:ext>
              </a:extLst>
            </p:cNvPr>
            <p:cNvSpPr/>
            <p:nvPr/>
          </p:nvSpPr>
          <p:spPr>
            <a:xfrm>
              <a:off x="7428071" y="4977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xmlns="" id="{EC555C1E-EFFB-435D-8B5B-F925F0E91A66}"/>
                </a:ext>
              </a:extLst>
            </p:cNvPr>
            <p:cNvSpPr/>
            <p:nvPr/>
          </p:nvSpPr>
          <p:spPr>
            <a:xfrm>
              <a:off x="7431881" y="497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xmlns="" id="{A63CD307-5F51-4E70-A7B7-36EC80EFE327}"/>
                </a:ext>
              </a:extLst>
            </p:cNvPr>
            <p:cNvSpPr/>
            <p:nvPr/>
          </p:nvSpPr>
          <p:spPr>
            <a:xfrm>
              <a:off x="7449026" y="49591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9049"/>
                  </a:ln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xmlns="" id="{50E06480-3B10-43E4-8E4A-47284CD09B9A}"/>
                </a:ext>
              </a:extLst>
            </p:cNvPr>
            <p:cNvSpPr/>
            <p:nvPr/>
          </p:nvSpPr>
          <p:spPr>
            <a:xfrm>
              <a:off x="7440858" y="4946808"/>
              <a:ext cx="9525" cy="9525"/>
            </a:xfrm>
            <a:custGeom>
              <a:avLst/>
              <a:gdLst>
                <a:gd name="connsiteX0" fmla="*/ 8644 w 9525"/>
                <a:gd name="connsiteY0" fmla="*/ 7144 h 9525"/>
                <a:gd name="connsiteX1" fmla="*/ 86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144"/>
                  </a:moveTo>
                  <a:cubicBezTo>
                    <a:pt x="4834" y="7144"/>
                    <a:pt x="9597" y="7144"/>
                    <a:pt x="86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xmlns="" id="{0D085E8B-DB5A-4E5A-862C-B2A3F51E1E18}"/>
                </a:ext>
              </a:extLst>
            </p:cNvPr>
            <p:cNvSpPr/>
            <p:nvPr/>
          </p:nvSpPr>
          <p:spPr>
            <a:xfrm>
              <a:off x="7457176" y="4957155"/>
              <a:ext cx="9525" cy="9525"/>
            </a:xfrm>
            <a:custGeom>
              <a:avLst/>
              <a:gdLst>
                <a:gd name="connsiteX0" fmla="*/ 7567 w 9525"/>
                <a:gd name="connsiteY0" fmla="*/ 8227 h 9525"/>
                <a:gd name="connsiteX1" fmla="*/ 7567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227"/>
                  </a:moveTo>
                  <a:cubicBezTo>
                    <a:pt x="6615" y="9179"/>
                    <a:pt x="7567" y="5369"/>
                    <a:pt x="7567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xmlns="" id="{E9A324F9-858D-4595-B62A-EE714E52F1DF}"/>
                </a:ext>
              </a:extLst>
            </p:cNvPr>
            <p:cNvSpPr/>
            <p:nvPr/>
          </p:nvSpPr>
          <p:spPr>
            <a:xfrm>
              <a:off x="7482364" y="4926806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lnTo>
                    <a:pt x="7144" y="7144"/>
                  </a:lnTo>
                  <a:cubicBezTo>
                    <a:pt x="8096" y="8096"/>
                    <a:pt x="10001" y="10001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xmlns="" id="{8AE25B56-10C7-4E7E-A206-48C7C70D4BDF}"/>
                </a:ext>
              </a:extLst>
            </p:cNvPr>
            <p:cNvSpPr/>
            <p:nvPr/>
          </p:nvSpPr>
          <p:spPr>
            <a:xfrm>
              <a:off x="7466171" y="49140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8519"/>
                    <a:pt x="10001" y="8519"/>
                    <a:pt x="9049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xmlns="" id="{0DBD429B-D75B-41CA-9236-E35D19125448}"/>
                </a:ext>
              </a:extLst>
            </p:cNvPr>
            <p:cNvSpPr/>
            <p:nvPr/>
          </p:nvSpPr>
          <p:spPr>
            <a:xfrm>
              <a:off x="7504271" y="487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xmlns="" id="{E6040DF7-0BE8-45B6-AE2F-72F16BDF3271}"/>
                </a:ext>
              </a:extLst>
            </p:cNvPr>
            <p:cNvSpPr/>
            <p:nvPr/>
          </p:nvSpPr>
          <p:spPr>
            <a:xfrm>
              <a:off x="7139150" y="4305105"/>
              <a:ext cx="9525" cy="9525"/>
            </a:xfrm>
            <a:custGeom>
              <a:avLst/>
              <a:gdLst>
                <a:gd name="connsiteX0" fmla="*/ 7458 w 9525"/>
                <a:gd name="connsiteY0" fmla="*/ 7814 h 9525"/>
                <a:gd name="connsiteX1" fmla="*/ 7458 w 9525"/>
                <a:gd name="connsiteY1" fmla="*/ 78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58" y="7814"/>
                  </a:moveTo>
                  <a:cubicBezTo>
                    <a:pt x="13173" y="5910"/>
                    <a:pt x="5553" y="8767"/>
                    <a:pt x="7458" y="7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xmlns="" id="{DDCAE6B1-8092-4765-9253-54CD358C9068}"/>
                </a:ext>
              </a:extLst>
            </p:cNvPr>
            <p:cNvSpPr/>
            <p:nvPr/>
          </p:nvSpPr>
          <p:spPr>
            <a:xfrm>
              <a:off x="7138603" y="4301966"/>
              <a:ext cx="19050" cy="9525"/>
            </a:xfrm>
            <a:custGeom>
              <a:avLst/>
              <a:gdLst>
                <a:gd name="connsiteX0" fmla="*/ 12767 w 19050"/>
                <a:gd name="connsiteY0" fmla="*/ 7144 h 9525"/>
                <a:gd name="connsiteX1" fmla="*/ 12767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767" y="7144"/>
                  </a:moveTo>
                  <a:cubicBezTo>
                    <a:pt x="2290" y="9049"/>
                    <a:pt x="8957" y="8096"/>
                    <a:pt x="127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xmlns="" id="{60F484AE-46EA-449E-9C87-731D42EFB34F}"/>
                </a:ext>
              </a:extLst>
            </p:cNvPr>
            <p:cNvSpPr/>
            <p:nvPr/>
          </p:nvSpPr>
          <p:spPr>
            <a:xfrm>
              <a:off x="7133749" y="4275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xmlns="" id="{08EF5880-4FDE-400A-9346-F5AF8A3A971F}"/>
                </a:ext>
              </a:extLst>
            </p:cNvPr>
            <p:cNvSpPr/>
            <p:nvPr/>
          </p:nvSpPr>
          <p:spPr>
            <a:xfrm>
              <a:off x="7118509" y="42629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xmlns="" id="{C5C44F03-7AEC-4256-A49F-812A68CC9F42}"/>
                </a:ext>
              </a:extLst>
            </p:cNvPr>
            <p:cNvSpPr/>
            <p:nvPr/>
          </p:nvSpPr>
          <p:spPr>
            <a:xfrm>
              <a:off x="7116604" y="42586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xmlns="" id="{44932013-AA58-46E5-B289-3AB4CAB8F177}"/>
                </a:ext>
              </a:extLst>
            </p:cNvPr>
            <p:cNvSpPr/>
            <p:nvPr/>
          </p:nvSpPr>
          <p:spPr>
            <a:xfrm>
              <a:off x="7133326" y="427434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lnTo>
                    <a:pt x="7567" y="7144"/>
                  </a:lnTo>
                  <a:cubicBezTo>
                    <a:pt x="6615" y="8096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xmlns="" id="{1909A870-CA36-41C3-9AE9-CE8882581365}"/>
                </a:ext>
              </a:extLst>
            </p:cNvPr>
            <p:cNvSpPr/>
            <p:nvPr/>
          </p:nvSpPr>
          <p:spPr>
            <a:xfrm>
              <a:off x="7135654" y="4301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xmlns="" id="{7B8B57EB-FAC8-48A5-B82B-3603DDFF57CC}"/>
                </a:ext>
              </a:extLst>
            </p:cNvPr>
            <p:cNvSpPr/>
            <p:nvPr/>
          </p:nvSpPr>
          <p:spPr>
            <a:xfrm>
              <a:off x="7141369" y="42792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0001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xmlns="" id="{11EA5258-E425-4078-AF9E-40BBAD0CE734}"/>
                </a:ext>
              </a:extLst>
            </p:cNvPr>
            <p:cNvSpPr/>
            <p:nvPr/>
          </p:nvSpPr>
          <p:spPr>
            <a:xfrm>
              <a:off x="7142639" y="428482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095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xmlns="" id="{EA171FE7-60ED-4950-93DA-15FA24EE6F04}"/>
                </a:ext>
              </a:extLst>
            </p:cNvPr>
            <p:cNvSpPr/>
            <p:nvPr/>
          </p:nvSpPr>
          <p:spPr>
            <a:xfrm>
              <a:off x="7145179" y="4295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xmlns="" id="{C1725317-C0B0-49E7-9B2C-9B4C35E1C834}"/>
                </a:ext>
              </a:extLst>
            </p:cNvPr>
            <p:cNvSpPr/>
            <p:nvPr/>
          </p:nvSpPr>
          <p:spPr>
            <a:xfrm>
              <a:off x="7138511" y="427553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xmlns="" id="{04EC519A-58FF-42D6-B8F9-F53FD1B65F90}"/>
                </a:ext>
              </a:extLst>
            </p:cNvPr>
            <p:cNvSpPr/>
            <p:nvPr/>
          </p:nvSpPr>
          <p:spPr>
            <a:xfrm>
              <a:off x="7010162" y="43457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xmlns="" id="{8B2D12F0-0253-442F-AC1E-A4AAC9245D46}"/>
                </a:ext>
              </a:extLst>
            </p:cNvPr>
            <p:cNvSpPr/>
            <p:nvPr/>
          </p:nvSpPr>
          <p:spPr>
            <a:xfrm>
              <a:off x="6994790" y="4339509"/>
              <a:ext cx="9525" cy="9525"/>
            </a:xfrm>
            <a:custGeom>
              <a:avLst/>
              <a:gdLst>
                <a:gd name="connsiteX0" fmla="*/ 7990 w 9525"/>
                <a:gd name="connsiteY0" fmla="*/ 8653 h 9525"/>
                <a:gd name="connsiteX1" fmla="*/ 799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653"/>
                  </a:moveTo>
                  <a:cubicBezTo>
                    <a:pt x="7990" y="7700"/>
                    <a:pt x="6085" y="5796"/>
                    <a:pt x="799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xmlns="" id="{30FF0B25-2F79-4FEE-82B1-1DFE0704871B}"/>
                </a:ext>
              </a:extLst>
            </p:cNvPr>
            <p:cNvSpPr/>
            <p:nvPr/>
          </p:nvSpPr>
          <p:spPr>
            <a:xfrm>
              <a:off x="7109936" y="4253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xmlns="" id="{F583A584-BBD9-4610-A959-D316BC14824E}"/>
                </a:ext>
              </a:extLst>
            </p:cNvPr>
            <p:cNvSpPr/>
            <p:nvPr/>
          </p:nvSpPr>
          <p:spPr>
            <a:xfrm>
              <a:off x="7056596" y="427243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10001 w 9525"/>
                <a:gd name="connsiteY1" fmla="*/ 11906 h 19050"/>
                <a:gd name="connsiteX2" fmla="*/ 714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9049" y="9049"/>
                    <a:pt x="8096" y="10001"/>
                    <a:pt x="10001" y="11906"/>
                  </a:cubicBezTo>
                  <a:cubicBezTo>
                    <a:pt x="10001" y="1095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xmlns="" id="{73608A42-72B0-4988-9716-60E9CC458654}"/>
                </a:ext>
              </a:extLst>
            </p:cNvPr>
            <p:cNvSpPr/>
            <p:nvPr/>
          </p:nvSpPr>
          <p:spPr>
            <a:xfrm>
              <a:off x="7135654" y="430125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7858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xmlns="" id="{2BFB99E0-1873-423E-8352-D5FB8D36BF84}"/>
                </a:ext>
              </a:extLst>
            </p:cNvPr>
            <p:cNvSpPr/>
            <p:nvPr/>
          </p:nvSpPr>
          <p:spPr>
            <a:xfrm>
              <a:off x="7060406" y="4277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xmlns="" id="{FD60385D-46B0-44B1-B4C8-6F58AACBB226}"/>
                </a:ext>
              </a:extLst>
            </p:cNvPr>
            <p:cNvSpPr/>
            <p:nvPr/>
          </p:nvSpPr>
          <p:spPr>
            <a:xfrm>
              <a:off x="7094696" y="42562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xmlns="" id="{7C229544-067B-4856-B787-75A4C53FAA6C}"/>
                </a:ext>
              </a:extLst>
            </p:cNvPr>
            <p:cNvSpPr/>
            <p:nvPr/>
          </p:nvSpPr>
          <p:spPr>
            <a:xfrm>
              <a:off x="7105174" y="4259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xmlns="" id="{3003FCBA-E1C8-4570-B44B-7EE03CF0FBBF}"/>
                </a:ext>
              </a:extLst>
            </p:cNvPr>
            <p:cNvSpPr/>
            <p:nvPr/>
          </p:nvSpPr>
          <p:spPr>
            <a:xfrm>
              <a:off x="7089087" y="4260733"/>
              <a:ext cx="9525" cy="9525"/>
            </a:xfrm>
            <a:custGeom>
              <a:avLst/>
              <a:gdLst>
                <a:gd name="connsiteX0" fmla="*/ 7990 w 9525"/>
                <a:gd name="connsiteY0" fmla="*/ 7419 h 9525"/>
                <a:gd name="connsiteX1" fmla="*/ 7990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419"/>
                  </a:moveTo>
                  <a:cubicBezTo>
                    <a:pt x="6085" y="6466"/>
                    <a:pt x="7990" y="8371"/>
                    <a:pt x="7990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xmlns="" id="{F37777AE-B2D8-402C-B180-3ECA16D7A588}"/>
                </a:ext>
              </a:extLst>
            </p:cNvPr>
            <p:cNvSpPr/>
            <p:nvPr/>
          </p:nvSpPr>
          <p:spPr>
            <a:xfrm>
              <a:off x="7084219" y="42629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xmlns="" id="{FFC6010B-81BF-4E91-9FB9-8AE3CAE41E8A}"/>
                </a:ext>
              </a:extLst>
            </p:cNvPr>
            <p:cNvSpPr/>
            <p:nvPr/>
          </p:nvSpPr>
          <p:spPr>
            <a:xfrm>
              <a:off x="7018496" y="4332446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8096" y="9049"/>
                    <a:pt x="8096" y="10001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xmlns="" id="{E1C6AB65-0CDC-4094-B6AB-B217C8A6D3DC}"/>
                </a:ext>
              </a:extLst>
            </p:cNvPr>
            <p:cNvSpPr/>
            <p:nvPr/>
          </p:nvSpPr>
          <p:spPr>
            <a:xfrm>
              <a:off x="7135336" y="430101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8096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xmlns="" id="{199288E5-9769-4CD1-A264-DEF2A985E562}"/>
                </a:ext>
              </a:extLst>
            </p:cNvPr>
            <p:cNvSpPr/>
            <p:nvPr/>
          </p:nvSpPr>
          <p:spPr>
            <a:xfrm>
              <a:off x="7094696" y="4282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xmlns="" id="{B6CFCDA9-164F-4FBE-92A0-B065B9FFF5FA}"/>
                </a:ext>
              </a:extLst>
            </p:cNvPr>
            <p:cNvSpPr/>
            <p:nvPr/>
          </p:nvSpPr>
          <p:spPr>
            <a:xfrm>
              <a:off x="7045166" y="43105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xmlns="" id="{592B8C7A-4132-4428-A8A7-7017C945BC29}"/>
                </a:ext>
              </a:extLst>
            </p:cNvPr>
            <p:cNvSpPr/>
            <p:nvPr/>
          </p:nvSpPr>
          <p:spPr>
            <a:xfrm>
              <a:off x="7091691" y="4281407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6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xmlns="" id="{2B1C56A6-5706-47B6-867F-0B1C548CCBD6}"/>
                </a:ext>
              </a:extLst>
            </p:cNvPr>
            <p:cNvSpPr/>
            <p:nvPr/>
          </p:nvSpPr>
          <p:spPr>
            <a:xfrm>
              <a:off x="7018496" y="43333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xmlns="" id="{36255A1C-F150-4416-9A9C-4194DCC276DA}"/>
                </a:ext>
              </a:extLst>
            </p:cNvPr>
            <p:cNvSpPr/>
            <p:nvPr/>
          </p:nvSpPr>
          <p:spPr>
            <a:xfrm>
              <a:off x="6992779" y="4250531"/>
              <a:ext cx="161925" cy="104775"/>
            </a:xfrm>
            <a:custGeom>
              <a:avLst/>
              <a:gdLst>
                <a:gd name="connsiteX0" fmla="*/ 33814 w 161925"/>
                <a:gd name="connsiteY0" fmla="*/ 97631 h 104775"/>
                <a:gd name="connsiteX1" fmla="*/ 30004 w 161925"/>
                <a:gd name="connsiteY1" fmla="*/ 85249 h 104775"/>
                <a:gd name="connsiteX2" fmla="*/ 30004 w 161925"/>
                <a:gd name="connsiteY2" fmla="*/ 85249 h 104775"/>
                <a:gd name="connsiteX3" fmla="*/ 31909 w 161925"/>
                <a:gd name="connsiteY3" fmla="*/ 84296 h 104775"/>
                <a:gd name="connsiteX4" fmla="*/ 36671 w 161925"/>
                <a:gd name="connsiteY4" fmla="*/ 90964 h 104775"/>
                <a:gd name="connsiteX5" fmla="*/ 64294 w 161925"/>
                <a:gd name="connsiteY5" fmla="*/ 57626 h 104775"/>
                <a:gd name="connsiteX6" fmla="*/ 64294 w 161925"/>
                <a:gd name="connsiteY6" fmla="*/ 56674 h 104775"/>
                <a:gd name="connsiteX7" fmla="*/ 69056 w 161925"/>
                <a:gd name="connsiteY7" fmla="*/ 61436 h 104775"/>
                <a:gd name="connsiteX8" fmla="*/ 70961 w 161925"/>
                <a:gd name="connsiteY8" fmla="*/ 61436 h 104775"/>
                <a:gd name="connsiteX9" fmla="*/ 73819 w 161925"/>
                <a:gd name="connsiteY9" fmla="*/ 49054 h 104775"/>
                <a:gd name="connsiteX10" fmla="*/ 121444 w 161925"/>
                <a:gd name="connsiteY10" fmla="*/ 24289 h 104775"/>
                <a:gd name="connsiteX11" fmla="*/ 121444 w 161925"/>
                <a:gd name="connsiteY11" fmla="*/ 33814 h 104775"/>
                <a:gd name="connsiteX12" fmla="*/ 126206 w 161925"/>
                <a:gd name="connsiteY12" fmla="*/ 33814 h 104775"/>
                <a:gd name="connsiteX13" fmla="*/ 130969 w 161925"/>
                <a:gd name="connsiteY13" fmla="*/ 26194 h 104775"/>
                <a:gd name="connsiteX14" fmla="*/ 131921 w 161925"/>
                <a:gd name="connsiteY14" fmla="*/ 27146 h 104775"/>
                <a:gd name="connsiteX15" fmla="*/ 149066 w 161925"/>
                <a:gd name="connsiteY15" fmla="*/ 39529 h 104775"/>
                <a:gd name="connsiteX16" fmla="*/ 149066 w 161925"/>
                <a:gd name="connsiteY16" fmla="*/ 41434 h 104775"/>
                <a:gd name="connsiteX17" fmla="*/ 150019 w 161925"/>
                <a:gd name="connsiteY17" fmla="*/ 41434 h 104775"/>
                <a:gd name="connsiteX18" fmla="*/ 145256 w 161925"/>
                <a:gd name="connsiteY18" fmla="*/ 47149 h 104775"/>
                <a:gd name="connsiteX19" fmla="*/ 151924 w 161925"/>
                <a:gd name="connsiteY19" fmla="*/ 45244 h 104775"/>
                <a:gd name="connsiteX20" fmla="*/ 145256 w 161925"/>
                <a:gd name="connsiteY20" fmla="*/ 50006 h 104775"/>
                <a:gd name="connsiteX21" fmla="*/ 145256 w 161925"/>
                <a:gd name="connsiteY21" fmla="*/ 51911 h 104775"/>
                <a:gd name="connsiteX22" fmla="*/ 156686 w 161925"/>
                <a:gd name="connsiteY22" fmla="*/ 51911 h 104775"/>
                <a:gd name="connsiteX23" fmla="*/ 150019 w 161925"/>
                <a:gd name="connsiteY23" fmla="*/ 56674 h 104775"/>
                <a:gd name="connsiteX24" fmla="*/ 150019 w 161925"/>
                <a:gd name="connsiteY24" fmla="*/ 57626 h 104775"/>
                <a:gd name="connsiteX25" fmla="*/ 152876 w 161925"/>
                <a:gd name="connsiteY25" fmla="*/ 57626 h 104775"/>
                <a:gd name="connsiteX26" fmla="*/ 152876 w 161925"/>
                <a:gd name="connsiteY26" fmla="*/ 50006 h 104775"/>
                <a:gd name="connsiteX27" fmla="*/ 154781 w 161925"/>
                <a:gd name="connsiteY27" fmla="*/ 47149 h 104775"/>
                <a:gd name="connsiteX28" fmla="*/ 154781 w 161925"/>
                <a:gd name="connsiteY28" fmla="*/ 33814 h 104775"/>
                <a:gd name="connsiteX29" fmla="*/ 145256 w 161925"/>
                <a:gd name="connsiteY29" fmla="*/ 38576 h 104775"/>
                <a:gd name="connsiteX30" fmla="*/ 148114 w 161925"/>
                <a:gd name="connsiteY30" fmla="*/ 35719 h 104775"/>
                <a:gd name="connsiteX31" fmla="*/ 147161 w 161925"/>
                <a:gd name="connsiteY31" fmla="*/ 30956 h 104775"/>
                <a:gd name="connsiteX32" fmla="*/ 130969 w 161925"/>
                <a:gd name="connsiteY32" fmla="*/ 22384 h 104775"/>
                <a:gd name="connsiteX33" fmla="*/ 132874 w 161925"/>
                <a:gd name="connsiteY33" fmla="*/ 12859 h 104775"/>
                <a:gd name="connsiteX34" fmla="*/ 127159 w 161925"/>
                <a:gd name="connsiteY34" fmla="*/ 17621 h 104775"/>
                <a:gd name="connsiteX35" fmla="*/ 126206 w 161925"/>
                <a:gd name="connsiteY35" fmla="*/ 7144 h 104775"/>
                <a:gd name="connsiteX36" fmla="*/ 123349 w 161925"/>
                <a:gd name="connsiteY36" fmla="*/ 14764 h 104775"/>
                <a:gd name="connsiteX37" fmla="*/ 123349 w 161925"/>
                <a:gd name="connsiteY37" fmla="*/ 8096 h 104775"/>
                <a:gd name="connsiteX38" fmla="*/ 118586 w 161925"/>
                <a:gd name="connsiteY38" fmla="*/ 16669 h 104775"/>
                <a:gd name="connsiteX39" fmla="*/ 113824 w 161925"/>
                <a:gd name="connsiteY39" fmla="*/ 9049 h 104775"/>
                <a:gd name="connsiteX40" fmla="*/ 115729 w 161925"/>
                <a:gd name="connsiteY40" fmla="*/ 17621 h 104775"/>
                <a:gd name="connsiteX41" fmla="*/ 103346 w 161925"/>
                <a:gd name="connsiteY41" fmla="*/ 21431 h 104775"/>
                <a:gd name="connsiteX42" fmla="*/ 90011 w 161925"/>
                <a:gd name="connsiteY42" fmla="*/ 26194 h 104775"/>
                <a:gd name="connsiteX43" fmla="*/ 90011 w 161925"/>
                <a:gd name="connsiteY43" fmla="*/ 27146 h 104775"/>
                <a:gd name="connsiteX44" fmla="*/ 85249 w 161925"/>
                <a:gd name="connsiteY44" fmla="*/ 20479 h 104775"/>
                <a:gd name="connsiteX45" fmla="*/ 85249 w 161925"/>
                <a:gd name="connsiteY45" fmla="*/ 27146 h 104775"/>
                <a:gd name="connsiteX46" fmla="*/ 83344 w 161925"/>
                <a:gd name="connsiteY46" fmla="*/ 29051 h 104775"/>
                <a:gd name="connsiteX47" fmla="*/ 82391 w 161925"/>
                <a:gd name="connsiteY47" fmla="*/ 30004 h 104775"/>
                <a:gd name="connsiteX48" fmla="*/ 74771 w 161925"/>
                <a:gd name="connsiteY48" fmla="*/ 31909 h 104775"/>
                <a:gd name="connsiteX49" fmla="*/ 67151 w 161925"/>
                <a:gd name="connsiteY49" fmla="*/ 24289 h 104775"/>
                <a:gd name="connsiteX50" fmla="*/ 60484 w 161925"/>
                <a:gd name="connsiteY50" fmla="*/ 40481 h 104775"/>
                <a:gd name="connsiteX51" fmla="*/ 42386 w 161925"/>
                <a:gd name="connsiteY51" fmla="*/ 56674 h 104775"/>
                <a:gd name="connsiteX52" fmla="*/ 35719 w 161925"/>
                <a:gd name="connsiteY52" fmla="*/ 65246 h 104775"/>
                <a:gd name="connsiteX53" fmla="*/ 33814 w 161925"/>
                <a:gd name="connsiteY53" fmla="*/ 66199 h 104775"/>
                <a:gd name="connsiteX54" fmla="*/ 27146 w 161925"/>
                <a:gd name="connsiteY54" fmla="*/ 60484 h 104775"/>
                <a:gd name="connsiteX55" fmla="*/ 28099 w 161925"/>
                <a:gd name="connsiteY55" fmla="*/ 65246 h 104775"/>
                <a:gd name="connsiteX56" fmla="*/ 29051 w 161925"/>
                <a:gd name="connsiteY56" fmla="*/ 69056 h 104775"/>
                <a:gd name="connsiteX57" fmla="*/ 32861 w 161925"/>
                <a:gd name="connsiteY57" fmla="*/ 72866 h 104775"/>
                <a:gd name="connsiteX58" fmla="*/ 7144 w 161925"/>
                <a:gd name="connsiteY58" fmla="*/ 89059 h 104775"/>
                <a:gd name="connsiteX59" fmla="*/ 22384 w 161925"/>
                <a:gd name="connsiteY59" fmla="*/ 105251 h 104775"/>
                <a:gd name="connsiteX60" fmla="*/ 22384 w 161925"/>
                <a:gd name="connsiteY60" fmla="*/ 104299 h 104775"/>
                <a:gd name="connsiteX61" fmla="*/ 24289 w 161925"/>
                <a:gd name="connsiteY61" fmla="*/ 104299 h 104775"/>
                <a:gd name="connsiteX62" fmla="*/ 21431 w 161925"/>
                <a:gd name="connsiteY62" fmla="*/ 99536 h 104775"/>
                <a:gd name="connsiteX63" fmla="*/ 30956 w 161925"/>
                <a:gd name="connsiteY63" fmla="*/ 101441 h 104775"/>
                <a:gd name="connsiteX64" fmla="*/ 28099 w 161925"/>
                <a:gd name="connsiteY64" fmla="*/ 91916 h 104775"/>
                <a:gd name="connsiteX65" fmla="*/ 33814 w 161925"/>
                <a:gd name="connsiteY65" fmla="*/ 97631 h 104775"/>
                <a:gd name="connsiteX66" fmla="*/ 39529 w 161925"/>
                <a:gd name="connsiteY66" fmla="*/ 79534 h 104775"/>
                <a:gd name="connsiteX67" fmla="*/ 39529 w 161925"/>
                <a:gd name="connsiteY67" fmla="*/ 79534 h 104775"/>
                <a:gd name="connsiteX68" fmla="*/ 40481 w 161925"/>
                <a:gd name="connsiteY68" fmla="*/ 78581 h 104775"/>
                <a:gd name="connsiteX69" fmla="*/ 40481 w 161925"/>
                <a:gd name="connsiteY69" fmla="*/ 78581 h 104775"/>
                <a:gd name="connsiteX70" fmla="*/ 25241 w 161925"/>
                <a:gd name="connsiteY70" fmla="*/ 67151 h 104775"/>
                <a:gd name="connsiteX71" fmla="*/ 25241 w 161925"/>
                <a:gd name="connsiteY71" fmla="*/ 6715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61925" h="104775">
                  <a:moveTo>
                    <a:pt x="33814" y="97631"/>
                  </a:moveTo>
                  <a:cubicBezTo>
                    <a:pt x="31909" y="98584"/>
                    <a:pt x="34766" y="89059"/>
                    <a:pt x="30004" y="85249"/>
                  </a:cubicBezTo>
                  <a:cubicBezTo>
                    <a:pt x="30956" y="87154"/>
                    <a:pt x="30956" y="87154"/>
                    <a:pt x="30004" y="85249"/>
                  </a:cubicBezTo>
                  <a:cubicBezTo>
                    <a:pt x="32861" y="89059"/>
                    <a:pt x="32861" y="89059"/>
                    <a:pt x="31909" y="84296"/>
                  </a:cubicBezTo>
                  <a:cubicBezTo>
                    <a:pt x="36671" y="89059"/>
                    <a:pt x="31909" y="86201"/>
                    <a:pt x="36671" y="90964"/>
                  </a:cubicBezTo>
                  <a:cubicBezTo>
                    <a:pt x="36671" y="90964"/>
                    <a:pt x="64294" y="60484"/>
                    <a:pt x="64294" y="57626"/>
                  </a:cubicBezTo>
                  <a:cubicBezTo>
                    <a:pt x="67151" y="61436"/>
                    <a:pt x="67151" y="60484"/>
                    <a:pt x="64294" y="56674"/>
                  </a:cubicBezTo>
                  <a:cubicBezTo>
                    <a:pt x="65246" y="56674"/>
                    <a:pt x="68104" y="61436"/>
                    <a:pt x="69056" y="61436"/>
                  </a:cubicBezTo>
                  <a:cubicBezTo>
                    <a:pt x="70009" y="60484"/>
                    <a:pt x="70009" y="60484"/>
                    <a:pt x="70961" y="61436"/>
                  </a:cubicBezTo>
                  <a:cubicBezTo>
                    <a:pt x="73819" y="58579"/>
                    <a:pt x="74771" y="50006"/>
                    <a:pt x="73819" y="49054"/>
                  </a:cubicBezTo>
                  <a:cubicBezTo>
                    <a:pt x="73819" y="49054"/>
                    <a:pt x="120491" y="31909"/>
                    <a:pt x="121444" y="24289"/>
                  </a:cubicBezTo>
                  <a:cubicBezTo>
                    <a:pt x="120491" y="31909"/>
                    <a:pt x="121444" y="30956"/>
                    <a:pt x="121444" y="33814"/>
                  </a:cubicBezTo>
                  <a:cubicBezTo>
                    <a:pt x="121444" y="33814"/>
                    <a:pt x="128111" y="25241"/>
                    <a:pt x="126206" y="33814"/>
                  </a:cubicBezTo>
                  <a:cubicBezTo>
                    <a:pt x="127159" y="32861"/>
                    <a:pt x="131921" y="29051"/>
                    <a:pt x="130969" y="26194"/>
                  </a:cubicBezTo>
                  <a:cubicBezTo>
                    <a:pt x="128111" y="29051"/>
                    <a:pt x="131921" y="29051"/>
                    <a:pt x="131921" y="27146"/>
                  </a:cubicBezTo>
                  <a:cubicBezTo>
                    <a:pt x="129064" y="35719"/>
                    <a:pt x="144304" y="30956"/>
                    <a:pt x="149066" y="39529"/>
                  </a:cubicBezTo>
                  <a:cubicBezTo>
                    <a:pt x="138589" y="42386"/>
                    <a:pt x="148114" y="43339"/>
                    <a:pt x="149066" y="41434"/>
                  </a:cubicBezTo>
                  <a:cubicBezTo>
                    <a:pt x="147161" y="42386"/>
                    <a:pt x="148114" y="42386"/>
                    <a:pt x="150019" y="41434"/>
                  </a:cubicBezTo>
                  <a:cubicBezTo>
                    <a:pt x="149066" y="42386"/>
                    <a:pt x="146209" y="42386"/>
                    <a:pt x="145256" y="47149"/>
                  </a:cubicBezTo>
                  <a:cubicBezTo>
                    <a:pt x="144304" y="46196"/>
                    <a:pt x="151924" y="45244"/>
                    <a:pt x="151924" y="45244"/>
                  </a:cubicBezTo>
                  <a:cubicBezTo>
                    <a:pt x="149066" y="46196"/>
                    <a:pt x="147161" y="48101"/>
                    <a:pt x="145256" y="50006"/>
                  </a:cubicBezTo>
                  <a:cubicBezTo>
                    <a:pt x="148114" y="50006"/>
                    <a:pt x="148114" y="50006"/>
                    <a:pt x="145256" y="51911"/>
                  </a:cubicBezTo>
                  <a:cubicBezTo>
                    <a:pt x="149066" y="51911"/>
                    <a:pt x="150971" y="50959"/>
                    <a:pt x="156686" y="51911"/>
                  </a:cubicBezTo>
                  <a:cubicBezTo>
                    <a:pt x="151924" y="55721"/>
                    <a:pt x="153829" y="55721"/>
                    <a:pt x="150019" y="56674"/>
                  </a:cubicBezTo>
                  <a:cubicBezTo>
                    <a:pt x="154781" y="55721"/>
                    <a:pt x="154781" y="56674"/>
                    <a:pt x="150019" y="57626"/>
                  </a:cubicBezTo>
                  <a:cubicBezTo>
                    <a:pt x="148114" y="57626"/>
                    <a:pt x="161449" y="56674"/>
                    <a:pt x="152876" y="57626"/>
                  </a:cubicBezTo>
                  <a:cubicBezTo>
                    <a:pt x="154781" y="57626"/>
                    <a:pt x="165259" y="47149"/>
                    <a:pt x="152876" y="50006"/>
                  </a:cubicBezTo>
                  <a:cubicBezTo>
                    <a:pt x="154781" y="45244"/>
                    <a:pt x="162401" y="44291"/>
                    <a:pt x="154781" y="47149"/>
                  </a:cubicBezTo>
                  <a:cubicBezTo>
                    <a:pt x="156686" y="45244"/>
                    <a:pt x="154781" y="32861"/>
                    <a:pt x="154781" y="33814"/>
                  </a:cubicBezTo>
                  <a:cubicBezTo>
                    <a:pt x="150971" y="30956"/>
                    <a:pt x="148114" y="32861"/>
                    <a:pt x="145256" y="38576"/>
                  </a:cubicBezTo>
                  <a:cubicBezTo>
                    <a:pt x="149066" y="36671"/>
                    <a:pt x="150019" y="35719"/>
                    <a:pt x="148114" y="35719"/>
                  </a:cubicBezTo>
                  <a:cubicBezTo>
                    <a:pt x="153829" y="30956"/>
                    <a:pt x="151924" y="31909"/>
                    <a:pt x="147161" y="30956"/>
                  </a:cubicBezTo>
                  <a:cubicBezTo>
                    <a:pt x="140494" y="19526"/>
                    <a:pt x="141446" y="14764"/>
                    <a:pt x="130969" y="22384"/>
                  </a:cubicBezTo>
                  <a:cubicBezTo>
                    <a:pt x="130969" y="22384"/>
                    <a:pt x="133826" y="11906"/>
                    <a:pt x="132874" y="12859"/>
                  </a:cubicBezTo>
                  <a:cubicBezTo>
                    <a:pt x="131921" y="13811"/>
                    <a:pt x="130016" y="16669"/>
                    <a:pt x="127159" y="17621"/>
                  </a:cubicBezTo>
                  <a:cubicBezTo>
                    <a:pt x="127159" y="13811"/>
                    <a:pt x="128111" y="9049"/>
                    <a:pt x="126206" y="7144"/>
                  </a:cubicBezTo>
                  <a:cubicBezTo>
                    <a:pt x="122396" y="11906"/>
                    <a:pt x="128111" y="5239"/>
                    <a:pt x="123349" y="14764"/>
                  </a:cubicBezTo>
                  <a:cubicBezTo>
                    <a:pt x="123349" y="12859"/>
                    <a:pt x="122396" y="9049"/>
                    <a:pt x="123349" y="8096"/>
                  </a:cubicBezTo>
                  <a:cubicBezTo>
                    <a:pt x="122396" y="6191"/>
                    <a:pt x="120491" y="13811"/>
                    <a:pt x="118586" y="16669"/>
                  </a:cubicBezTo>
                  <a:cubicBezTo>
                    <a:pt x="118586" y="15716"/>
                    <a:pt x="114776" y="8096"/>
                    <a:pt x="113824" y="9049"/>
                  </a:cubicBezTo>
                  <a:cubicBezTo>
                    <a:pt x="114776" y="14764"/>
                    <a:pt x="114776" y="11906"/>
                    <a:pt x="115729" y="17621"/>
                  </a:cubicBezTo>
                  <a:cubicBezTo>
                    <a:pt x="113824" y="10954"/>
                    <a:pt x="99536" y="11906"/>
                    <a:pt x="103346" y="21431"/>
                  </a:cubicBezTo>
                  <a:cubicBezTo>
                    <a:pt x="99536" y="12859"/>
                    <a:pt x="91916" y="20479"/>
                    <a:pt x="90011" y="26194"/>
                  </a:cubicBezTo>
                  <a:cubicBezTo>
                    <a:pt x="88106" y="20479"/>
                    <a:pt x="88106" y="21431"/>
                    <a:pt x="90011" y="27146"/>
                  </a:cubicBezTo>
                  <a:cubicBezTo>
                    <a:pt x="88106" y="25241"/>
                    <a:pt x="87154" y="21431"/>
                    <a:pt x="85249" y="20479"/>
                  </a:cubicBezTo>
                  <a:cubicBezTo>
                    <a:pt x="86201" y="18574"/>
                    <a:pt x="85249" y="27146"/>
                    <a:pt x="85249" y="27146"/>
                  </a:cubicBezTo>
                  <a:cubicBezTo>
                    <a:pt x="83344" y="22384"/>
                    <a:pt x="82391" y="22384"/>
                    <a:pt x="83344" y="29051"/>
                  </a:cubicBezTo>
                  <a:cubicBezTo>
                    <a:pt x="77629" y="13811"/>
                    <a:pt x="84296" y="28099"/>
                    <a:pt x="82391" y="30004"/>
                  </a:cubicBezTo>
                  <a:cubicBezTo>
                    <a:pt x="78581" y="23336"/>
                    <a:pt x="68104" y="23336"/>
                    <a:pt x="74771" y="31909"/>
                  </a:cubicBezTo>
                  <a:cubicBezTo>
                    <a:pt x="74771" y="32861"/>
                    <a:pt x="67151" y="24289"/>
                    <a:pt x="67151" y="24289"/>
                  </a:cubicBezTo>
                  <a:cubicBezTo>
                    <a:pt x="70009" y="28099"/>
                    <a:pt x="61436" y="33814"/>
                    <a:pt x="60484" y="40481"/>
                  </a:cubicBezTo>
                  <a:cubicBezTo>
                    <a:pt x="51911" y="29051"/>
                    <a:pt x="40481" y="58579"/>
                    <a:pt x="42386" y="56674"/>
                  </a:cubicBezTo>
                  <a:cubicBezTo>
                    <a:pt x="38576" y="59531"/>
                    <a:pt x="30004" y="57626"/>
                    <a:pt x="35719" y="65246"/>
                  </a:cubicBezTo>
                  <a:cubicBezTo>
                    <a:pt x="31909" y="62389"/>
                    <a:pt x="31909" y="63341"/>
                    <a:pt x="33814" y="66199"/>
                  </a:cubicBezTo>
                  <a:cubicBezTo>
                    <a:pt x="29051" y="62389"/>
                    <a:pt x="33814" y="70009"/>
                    <a:pt x="27146" y="60484"/>
                  </a:cubicBezTo>
                  <a:cubicBezTo>
                    <a:pt x="35719" y="76676"/>
                    <a:pt x="29051" y="64294"/>
                    <a:pt x="28099" y="65246"/>
                  </a:cubicBezTo>
                  <a:cubicBezTo>
                    <a:pt x="27146" y="65246"/>
                    <a:pt x="22384" y="64294"/>
                    <a:pt x="29051" y="69056"/>
                  </a:cubicBezTo>
                  <a:cubicBezTo>
                    <a:pt x="28099" y="69056"/>
                    <a:pt x="29051" y="68104"/>
                    <a:pt x="32861" y="72866"/>
                  </a:cubicBezTo>
                  <a:cubicBezTo>
                    <a:pt x="30004" y="70961"/>
                    <a:pt x="10001" y="87154"/>
                    <a:pt x="7144" y="89059"/>
                  </a:cubicBezTo>
                  <a:cubicBezTo>
                    <a:pt x="7144" y="92869"/>
                    <a:pt x="22384" y="105251"/>
                    <a:pt x="22384" y="105251"/>
                  </a:cubicBezTo>
                  <a:cubicBezTo>
                    <a:pt x="24289" y="102394"/>
                    <a:pt x="19526" y="102394"/>
                    <a:pt x="22384" y="104299"/>
                  </a:cubicBezTo>
                  <a:cubicBezTo>
                    <a:pt x="21431" y="102394"/>
                    <a:pt x="22384" y="102394"/>
                    <a:pt x="24289" y="104299"/>
                  </a:cubicBezTo>
                  <a:cubicBezTo>
                    <a:pt x="26194" y="98584"/>
                    <a:pt x="24289" y="106204"/>
                    <a:pt x="21431" y="99536"/>
                  </a:cubicBezTo>
                  <a:cubicBezTo>
                    <a:pt x="29051" y="104299"/>
                    <a:pt x="23336" y="93821"/>
                    <a:pt x="30956" y="101441"/>
                  </a:cubicBezTo>
                  <a:cubicBezTo>
                    <a:pt x="21431" y="89059"/>
                    <a:pt x="40481" y="109061"/>
                    <a:pt x="28099" y="91916"/>
                  </a:cubicBezTo>
                  <a:cubicBezTo>
                    <a:pt x="31909" y="98584"/>
                    <a:pt x="25241" y="97631"/>
                    <a:pt x="33814" y="97631"/>
                  </a:cubicBezTo>
                  <a:close/>
                  <a:moveTo>
                    <a:pt x="39529" y="79534"/>
                  </a:moveTo>
                  <a:cubicBezTo>
                    <a:pt x="39529" y="80486"/>
                    <a:pt x="39529" y="80486"/>
                    <a:pt x="39529" y="79534"/>
                  </a:cubicBezTo>
                  <a:close/>
                  <a:moveTo>
                    <a:pt x="40481" y="78581"/>
                  </a:moveTo>
                  <a:cubicBezTo>
                    <a:pt x="40481" y="79534"/>
                    <a:pt x="36671" y="76676"/>
                    <a:pt x="40481" y="78581"/>
                  </a:cubicBezTo>
                  <a:close/>
                  <a:moveTo>
                    <a:pt x="25241" y="67151"/>
                  </a:moveTo>
                  <a:cubicBezTo>
                    <a:pt x="25241" y="66199"/>
                    <a:pt x="27146" y="70009"/>
                    <a:pt x="25241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xmlns="" id="{964844DE-B837-42E4-B2F7-EE7C52F1DD25}"/>
                </a:ext>
              </a:extLst>
            </p:cNvPr>
            <p:cNvSpPr/>
            <p:nvPr/>
          </p:nvSpPr>
          <p:spPr>
            <a:xfrm>
              <a:off x="7012781" y="43133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xmlns="" id="{F2518D87-4FB2-4019-B029-F518C3FAF9EE}"/>
                </a:ext>
              </a:extLst>
            </p:cNvPr>
            <p:cNvSpPr/>
            <p:nvPr/>
          </p:nvSpPr>
          <p:spPr>
            <a:xfrm>
              <a:off x="7133326" y="427582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6615"/>
                    <a:pt x="6615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xmlns="" id="{FB9C3EB0-9255-4FB3-B632-4B861E67DCBB}"/>
                </a:ext>
              </a:extLst>
            </p:cNvPr>
            <p:cNvSpPr/>
            <p:nvPr/>
          </p:nvSpPr>
          <p:spPr>
            <a:xfrm>
              <a:off x="7043790" y="4312549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6615" y="6085"/>
                    <a:pt x="7567" y="7990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xmlns="" id="{B7CAFB0F-7BF4-4C22-9349-43052F29206D}"/>
                </a:ext>
              </a:extLst>
            </p:cNvPr>
            <p:cNvSpPr/>
            <p:nvPr/>
          </p:nvSpPr>
          <p:spPr>
            <a:xfrm>
              <a:off x="7130891" y="4288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xmlns="" id="{352ED539-5492-4D73-9208-0E00F051353B}"/>
                </a:ext>
              </a:extLst>
            </p:cNvPr>
            <p:cNvSpPr/>
            <p:nvPr/>
          </p:nvSpPr>
          <p:spPr>
            <a:xfrm>
              <a:off x="7131844" y="4291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xmlns="" id="{DAF9F565-80B6-4D17-886B-ACF170B6FEE2}"/>
                </a:ext>
              </a:extLst>
            </p:cNvPr>
            <p:cNvSpPr/>
            <p:nvPr/>
          </p:nvSpPr>
          <p:spPr>
            <a:xfrm>
              <a:off x="7132796" y="429349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0001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xmlns="" id="{4A4AD7BB-7E13-4181-88CC-3C4DB7CE7003}"/>
                </a:ext>
              </a:extLst>
            </p:cNvPr>
            <p:cNvSpPr/>
            <p:nvPr/>
          </p:nvSpPr>
          <p:spPr>
            <a:xfrm>
              <a:off x="7104751" y="427815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xmlns="" id="{D2121E99-1AE6-4712-AC13-9B9EB71F414F}"/>
                </a:ext>
              </a:extLst>
            </p:cNvPr>
            <p:cNvSpPr/>
            <p:nvPr/>
          </p:nvSpPr>
          <p:spPr>
            <a:xfrm>
              <a:off x="7114699" y="427434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xmlns="" id="{80D74A8C-B064-423B-ADF8-F06B14CFABCC}"/>
                </a:ext>
              </a:extLst>
            </p:cNvPr>
            <p:cNvSpPr/>
            <p:nvPr/>
          </p:nvSpPr>
          <p:spPr>
            <a:xfrm>
              <a:off x="7094696" y="4282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xmlns="" id="{DD1D9CB2-2899-48E6-91F0-ADD0482C564A}"/>
                </a:ext>
              </a:extLst>
            </p:cNvPr>
            <p:cNvSpPr/>
            <p:nvPr/>
          </p:nvSpPr>
          <p:spPr>
            <a:xfrm>
              <a:off x="7114699" y="42748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xmlns="" id="{909E2221-37EB-4A5A-88D4-73177FFCC414}"/>
                </a:ext>
              </a:extLst>
            </p:cNvPr>
            <p:cNvSpPr/>
            <p:nvPr/>
          </p:nvSpPr>
          <p:spPr>
            <a:xfrm>
              <a:off x="7135654" y="430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xmlns="" id="{09AB373B-0A00-419D-9FB6-7D94F86608D1}"/>
                </a:ext>
              </a:extLst>
            </p:cNvPr>
            <p:cNvSpPr/>
            <p:nvPr/>
          </p:nvSpPr>
          <p:spPr>
            <a:xfrm>
              <a:off x="7136606" y="430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xmlns="" id="{C2262CA2-395F-4EB5-A1FB-E01627F00E2E}"/>
                </a:ext>
              </a:extLst>
            </p:cNvPr>
            <p:cNvSpPr/>
            <p:nvPr/>
          </p:nvSpPr>
          <p:spPr>
            <a:xfrm>
              <a:off x="7136844" y="430387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xmlns="" id="{34A9F289-07D7-42BF-A691-6D45D1ED5988}"/>
                </a:ext>
              </a:extLst>
            </p:cNvPr>
            <p:cNvSpPr/>
            <p:nvPr/>
          </p:nvSpPr>
          <p:spPr>
            <a:xfrm>
              <a:off x="7135230" y="43000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xmlns="" id="{DC410EDF-0945-4300-981E-2F70A896475C}"/>
                </a:ext>
              </a:extLst>
            </p:cNvPr>
            <p:cNvSpPr/>
            <p:nvPr/>
          </p:nvSpPr>
          <p:spPr>
            <a:xfrm>
              <a:off x="7134554" y="4300061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xmlns="" id="{E3CF5F8C-3FA3-4D0A-8CB3-EA9478DDD999}"/>
                </a:ext>
              </a:extLst>
            </p:cNvPr>
            <p:cNvSpPr/>
            <p:nvPr/>
          </p:nvSpPr>
          <p:spPr>
            <a:xfrm>
              <a:off x="7144226" y="42895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xmlns="" id="{BE504625-B4CE-4848-8726-E693E4DC32FE}"/>
                </a:ext>
              </a:extLst>
            </p:cNvPr>
            <p:cNvSpPr/>
            <p:nvPr/>
          </p:nvSpPr>
          <p:spPr>
            <a:xfrm>
              <a:off x="7144226" y="428577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xmlns="" id="{9D4172C1-4504-4AC4-9B96-AC0EC86B423D}"/>
                </a:ext>
              </a:extLst>
            </p:cNvPr>
            <p:cNvSpPr/>
            <p:nvPr/>
          </p:nvSpPr>
          <p:spPr>
            <a:xfrm>
              <a:off x="7129939" y="426767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xmlns="" id="{7D80A36E-C009-4517-B6F7-4541312BC70D}"/>
                </a:ext>
              </a:extLst>
            </p:cNvPr>
            <p:cNvSpPr/>
            <p:nvPr/>
          </p:nvSpPr>
          <p:spPr>
            <a:xfrm>
              <a:off x="7118509" y="4277801"/>
              <a:ext cx="9525" cy="9525"/>
            </a:xfrm>
            <a:custGeom>
              <a:avLst/>
              <a:gdLst>
                <a:gd name="connsiteX0" fmla="*/ 7144 w 9525"/>
                <a:gd name="connsiteY0" fmla="*/ 7496 h 9525"/>
                <a:gd name="connsiteX1" fmla="*/ 714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96"/>
                  </a:moveTo>
                  <a:cubicBezTo>
                    <a:pt x="7144" y="12258"/>
                    <a:pt x="7144" y="5591"/>
                    <a:pt x="714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xmlns="" id="{B9C1C4EC-B29F-4A41-8516-D222FE8AB674}"/>
                </a:ext>
              </a:extLst>
            </p:cNvPr>
            <p:cNvSpPr/>
            <p:nvPr/>
          </p:nvSpPr>
          <p:spPr>
            <a:xfrm>
              <a:off x="7125046" y="4261008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9179" y="7144"/>
                    <a:pt x="5369" y="7144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xmlns="" id="{578EBEE2-F777-4EAA-ADE7-B0AAFE5AAE4D}"/>
                </a:ext>
              </a:extLst>
            </p:cNvPr>
            <p:cNvSpPr/>
            <p:nvPr/>
          </p:nvSpPr>
          <p:spPr>
            <a:xfrm>
              <a:off x="7084219" y="4259864"/>
              <a:ext cx="9525" cy="9525"/>
            </a:xfrm>
            <a:custGeom>
              <a:avLst/>
              <a:gdLst>
                <a:gd name="connsiteX0" fmla="*/ 7144 w 9525"/>
                <a:gd name="connsiteY0" fmla="*/ 7335 h 9525"/>
                <a:gd name="connsiteX1" fmla="*/ 8096 w 9525"/>
                <a:gd name="connsiteY1" fmla="*/ 10193 h 9525"/>
                <a:gd name="connsiteX2" fmla="*/ 7144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335"/>
                  </a:moveTo>
                  <a:lnTo>
                    <a:pt x="8096" y="10193"/>
                  </a:lnTo>
                  <a:cubicBezTo>
                    <a:pt x="9049" y="9241"/>
                    <a:pt x="8096" y="6383"/>
                    <a:pt x="7144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xmlns="" id="{5CD5AD1B-57AC-4BE8-8632-EBCA2BB305F2}"/>
                </a:ext>
              </a:extLst>
            </p:cNvPr>
            <p:cNvSpPr/>
            <p:nvPr/>
          </p:nvSpPr>
          <p:spPr>
            <a:xfrm>
              <a:off x="7069537" y="4267281"/>
              <a:ext cx="9525" cy="9525"/>
            </a:xfrm>
            <a:custGeom>
              <a:avLst/>
              <a:gdLst>
                <a:gd name="connsiteX0" fmla="*/ 8491 w 9525"/>
                <a:gd name="connsiteY0" fmla="*/ 8491 h 9525"/>
                <a:gd name="connsiteX1" fmla="*/ 7538 w 9525"/>
                <a:gd name="connsiteY1" fmla="*/ 7538 h 9525"/>
                <a:gd name="connsiteX2" fmla="*/ 8491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8491"/>
                  </a:moveTo>
                  <a:cubicBezTo>
                    <a:pt x="7538" y="7538"/>
                    <a:pt x="6586" y="6586"/>
                    <a:pt x="7538" y="7538"/>
                  </a:cubicBezTo>
                  <a:cubicBezTo>
                    <a:pt x="7538" y="8491"/>
                    <a:pt x="8491" y="9443"/>
                    <a:pt x="8491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xmlns="" id="{DFEEF7DC-BDEF-43D6-A5F6-07F4AB3E1DFF}"/>
                </a:ext>
              </a:extLst>
            </p:cNvPr>
            <p:cNvSpPr/>
            <p:nvPr/>
          </p:nvSpPr>
          <p:spPr>
            <a:xfrm>
              <a:off x="7030032" y="4290218"/>
              <a:ext cx="9525" cy="9525"/>
            </a:xfrm>
            <a:custGeom>
              <a:avLst/>
              <a:gdLst>
                <a:gd name="connsiteX0" fmla="*/ 7990 w 9525"/>
                <a:gd name="connsiteY0" fmla="*/ 8414 h 9525"/>
                <a:gd name="connsiteX1" fmla="*/ 7990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414"/>
                  </a:moveTo>
                  <a:cubicBezTo>
                    <a:pt x="6086" y="5556"/>
                    <a:pt x="7990" y="8414"/>
                    <a:pt x="7990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8" name="Group 777">
            <a:extLst>
              <a:ext uri="{FF2B5EF4-FFF2-40B4-BE49-F238E27FC236}">
                <a16:creationId xmlns:a16="http://schemas.microsoft.com/office/drawing/2014/main" xmlns="" id="{00A7750A-82BC-4D0C-A224-399C9D819E12}"/>
              </a:ext>
            </a:extLst>
          </p:cNvPr>
          <p:cNvGrpSpPr/>
          <p:nvPr/>
        </p:nvGrpSpPr>
        <p:grpSpPr>
          <a:xfrm rot="3269721" flipH="1">
            <a:off x="6454914" y="1747295"/>
            <a:ext cx="177115" cy="436233"/>
            <a:chOff x="4871877" y="3006765"/>
            <a:chExt cx="619125" cy="1524902"/>
          </a:xfrm>
          <a:solidFill>
            <a:schemeClr val="accent1">
              <a:lumMod val="75000"/>
            </a:schemeClr>
          </a:solidFill>
        </p:grpSpPr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xmlns="" id="{1C51CA5A-E13A-412E-A3CB-3DBD59EE9257}"/>
                </a:ext>
              </a:extLst>
            </p:cNvPr>
            <p:cNvSpPr/>
            <p:nvPr/>
          </p:nvSpPr>
          <p:spPr>
            <a:xfrm>
              <a:off x="5122069" y="3028878"/>
              <a:ext cx="19050" cy="9525"/>
            </a:xfrm>
            <a:custGeom>
              <a:avLst/>
              <a:gdLst>
                <a:gd name="connsiteX0" fmla="*/ 7144 w 19050"/>
                <a:gd name="connsiteY0" fmla="*/ 8644 h 9525"/>
                <a:gd name="connsiteX1" fmla="*/ 11906 w 19050"/>
                <a:gd name="connsiteY1" fmla="*/ 8644 h 9525"/>
                <a:gd name="connsiteX2" fmla="*/ 7144 w 19050"/>
                <a:gd name="connsiteY2" fmla="*/ 86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644"/>
                  </a:moveTo>
                  <a:cubicBezTo>
                    <a:pt x="13811" y="9597"/>
                    <a:pt x="4286" y="4834"/>
                    <a:pt x="11906" y="8644"/>
                  </a:cubicBezTo>
                  <a:cubicBezTo>
                    <a:pt x="10001" y="9597"/>
                    <a:pt x="9049" y="9597"/>
                    <a:pt x="7144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xmlns="" id="{8C02F024-E692-4ECB-BBD7-8D88106EF2A1}"/>
                </a:ext>
              </a:extLst>
            </p:cNvPr>
            <p:cNvSpPr/>
            <p:nvPr/>
          </p:nvSpPr>
          <p:spPr>
            <a:xfrm>
              <a:off x="4871877" y="3006765"/>
              <a:ext cx="619125" cy="619125"/>
            </a:xfrm>
            <a:custGeom>
              <a:avLst/>
              <a:gdLst>
                <a:gd name="connsiteX0" fmla="*/ 301151 w 619125"/>
                <a:gd name="connsiteY0" fmla="*/ 20280 h 619125"/>
                <a:gd name="connsiteX1" fmla="*/ 611666 w 619125"/>
                <a:gd name="connsiteY1" fmla="*/ 365085 h 619125"/>
                <a:gd name="connsiteX2" fmla="*/ 431643 w 619125"/>
                <a:gd name="connsiteY2" fmla="*/ 591780 h 619125"/>
                <a:gd name="connsiteX3" fmla="*/ 139226 w 619125"/>
                <a:gd name="connsiteY3" fmla="*/ 587970 h 619125"/>
                <a:gd name="connsiteX4" fmla="*/ 16353 w 619125"/>
                <a:gd name="connsiteY4" fmla="*/ 312697 h 619125"/>
                <a:gd name="connsiteX5" fmla="*/ 40166 w 619125"/>
                <a:gd name="connsiteY5" fmla="*/ 126960 h 619125"/>
                <a:gd name="connsiteX6" fmla="*/ 82076 w 619125"/>
                <a:gd name="connsiteY6" fmla="*/ 75525 h 619125"/>
                <a:gd name="connsiteX7" fmla="*/ 66836 w 619125"/>
                <a:gd name="connsiteY7" fmla="*/ 102195 h 619125"/>
                <a:gd name="connsiteX8" fmla="*/ 103983 w 619125"/>
                <a:gd name="connsiteY8" fmla="*/ 49807 h 619125"/>
                <a:gd name="connsiteX9" fmla="*/ 233523 w 619125"/>
                <a:gd name="connsiteY9" fmla="*/ 18375 h 619125"/>
                <a:gd name="connsiteX10" fmla="*/ 244953 w 619125"/>
                <a:gd name="connsiteY10" fmla="*/ 22185 h 619125"/>
                <a:gd name="connsiteX11" fmla="*/ 78266 w 619125"/>
                <a:gd name="connsiteY11" fmla="*/ 508912 h 619125"/>
                <a:gd name="connsiteX12" fmla="*/ 301151 w 619125"/>
                <a:gd name="connsiteY12" fmla="*/ 2028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9125" h="619125">
                  <a:moveTo>
                    <a:pt x="301151" y="20280"/>
                  </a:moveTo>
                  <a:cubicBezTo>
                    <a:pt x="556421" y="-56872"/>
                    <a:pt x="646908" y="225067"/>
                    <a:pt x="611666" y="365085"/>
                  </a:cubicBezTo>
                  <a:cubicBezTo>
                    <a:pt x="578328" y="493672"/>
                    <a:pt x="487841" y="546060"/>
                    <a:pt x="431643" y="591780"/>
                  </a:cubicBezTo>
                  <a:cubicBezTo>
                    <a:pt x="350681" y="561300"/>
                    <a:pt x="208758" y="628928"/>
                    <a:pt x="139226" y="587970"/>
                  </a:cubicBezTo>
                  <a:cubicBezTo>
                    <a:pt x="22068" y="518437"/>
                    <a:pt x="1113" y="402232"/>
                    <a:pt x="16353" y="312697"/>
                  </a:cubicBezTo>
                  <a:cubicBezTo>
                    <a:pt x="1113" y="258405"/>
                    <a:pt x="2066" y="169822"/>
                    <a:pt x="40166" y="126960"/>
                  </a:cubicBezTo>
                  <a:cubicBezTo>
                    <a:pt x="42071" y="118387"/>
                    <a:pt x="71598" y="114578"/>
                    <a:pt x="82076" y="75525"/>
                  </a:cubicBezTo>
                  <a:cubicBezTo>
                    <a:pt x="73503" y="83145"/>
                    <a:pt x="68741" y="91717"/>
                    <a:pt x="66836" y="102195"/>
                  </a:cubicBezTo>
                  <a:cubicBezTo>
                    <a:pt x="75408" y="88860"/>
                    <a:pt x="102078" y="55522"/>
                    <a:pt x="103983" y="49807"/>
                  </a:cubicBezTo>
                  <a:cubicBezTo>
                    <a:pt x="135416" y="28853"/>
                    <a:pt x="198281" y="19328"/>
                    <a:pt x="233523" y="18375"/>
                  </a:cubicBezTo>
                  <a:cubicBezTo>
                    <a:pt x="229713" y="19328"/>
                    <a:pt x="245906" y="21232"/>
                    <a:pt x="244953" y="22185"/>
                  </a:cubicBezTo>
                  <a:cubicBezTo>
                    <a:pt x="103983" y="5040"/>
                    <a:pt x="-76039" y="328890"/>
                    <a:pt x="78266" y="508912"/>
                  </a:cubicBezTo>
                  <a:cubicBezTo>
                    <a:pt x="431643" y="918488"/>
                    <a:pt x="910751" y="-26393"/>
                    <a:pt x="301151" y="202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xmlns="" id="{093558EE-93C5-4EF4-8DE8-0F943CE44A1D}"/>
                </a:ext>
              </a:extLst>
            </p:cNvPr>
            <p:cNvSpPr/>
            <p:nvPr/>
          </p:nvSpPr>
          <p:spPr>
            <a:xfrm>
              <a:off x="5110135" y="3023711"/>
              <a:ext cx="9525" cy="19050"/>
            </a:xfrm>
            <a:custGeom>
              <a:avLst/>
              <a:gdLst>
                <a:gd name="connsiteX0" fmla="*/ 10505 w 9525"/>
                <a:gd name="connsiteY0" fmla="*/ 11906 h 19050"/>
                <a:gd name="connsiteX1" fmla="*/ 8600 w 9525"/>
                <a:gd name="connsiteY1" fmla="*/ 7144 h 19050"/>
                <a:gd name="connsiteX2" fmla="*/ 1050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505" y="11906"/>
                  </a:moveTo>
                  <a:cubicBezTo>
                    <a:pt x="9552" y="10001"/>
                    <a:pt x="4790" y="8096"/>
                    <a:pt x="8600" y="7144"/>
                  </a:cubicBezTo>
                  <a:cubicBezTo>
                    <a:pt x="9552" y="9049"/>
                    <a:pt x="11457" y="10954"/>
                    <a:pt x="1050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xmlns="" id="{D6F225D5-D2C7-4F63-B5A8-DCDAFB702CDF}"/>
                </a:ext>
              </a:extLst>
            </p:cNvPr>
            <p:cNvSpPr/>
            <p:nvPr/>
          </p:nvSpPr>
          <p:spPr>
            <a:xfrm>
              <a:off x="4983956" y="3044118"/>
              <a:ext cx="9525" cy="9525"/>
            </a:xfrm>
            <a:custGeom>
              <a:avLst/>
              <a:gdLst>
                <a:gd name="connsiteX0" fmla="*/ 7144 w 9525"/>
                <a:gd name="connsiteY0" fmla="*/ 8644 h 9525"/>
                <a:gd name="connsiteX1" fmla="*/ 7144 w 9525"/>
                <a:gd name="connsiteY1" fmla="*/ 86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44"/>
                  </a:moveTo>
                  <a:cubicBezTo>
                    <a:pt x="7144" y="9597"/>
                    <a:pt x="8096" y="4834"/>
                    <a:pt x="7144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xmlns="" id="{206D235C-E69E-4C86-9098-EF2FFCBFF54D}"/>
                </a:ext>
              </a:extLst>
            </p:cNvPr>
            <p:cNvSpPr/>
            <p:nvPr/>
          </p:nvSpPr>
          <p:spPr>
            <a:xfrm>
              <a:off x="4956156" y="3059042"/>
              <a:ext cx="19050" cy="19050"/>
            </a:xfrm>
            <a:custGeom>
              <a:avLst/>
              <a:gdLst>
                <a:gd name="connsiteX0" fmla="*/ 7322 w 19050"/>
                <a:gd name="connsiteY0" fmla="*/ 15627 h 19050"/>
                <a:gd name="connsiteX1" fmla="*/ 7322 w 19050"/>
                <a:gd name="connsiteY1" fmla="*/ 1562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322" y="15627"/>
                  </a:moveTo>
                  <a:cubicBezTo>
                    <a:pt x="5417" y="13723"/>
                    <a:pt x="19704" y="-2470"/>
                    <a:pt x="7322" y="15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xmlns="" id="{B4593C71-7D70-4946-AB14-66DB3E98B299}"/>
                </a:ext>
              </a:extLst>
            </p:cNvPr>
            <p:cNvSpPr/>
            <p:nvPr/>
          </p:nvSpPr>
          <p:spPr>
            <a:xfrm>
              <a:off x="4926568" y="3086576"/>
              <a:ext cx="9525" cy="9525"/>
            </a:xfrm>
            <a:custGeom>
              <a:avLst/>
              <a:gdLst>
                <a:gd name="connsiteX0" fmla="*/ 9287 w 9525"/>
                <a:gd name="connsiteY0" fmla="*/ 10001 h 9525"/>
                <a:gd name="connsiteX1" fmla="*/ 9287 w 9525"/>
                <a:gd name="connsiteY1" fmla="*/ 7144 h 9525"/>
                <a:gd name="connsiteX2" fmla="*/ 9287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287" y="10001"/>
                  </a:moveTo>
                  <a:cubicBezTo>
                    <a:pt x="6429" y="11906"/>
                    <a:pt x="6429" y="10954"/>
                    <a:pt x="9287" y="7144"/>
                  </a:cubicBezTo>
                  <a:cubicBezTo>
                    <a:pt x="10239" y="8096"/>
                    <a:pt x="9287" y="9049"/>
                    <a:pt x="9287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xmlns="" id="{206E78EF-57ED-45A9-9F4F-50CEF3EE5C9F}"/>
                </a:ext>
              </a:extLst>
            </p:cNvPr>
            <p:cNvSpPr/>
            <p:nvPr/>
          </p:nvSpPr>
          <p:spPr>
            <a:xfrm>
              <a:off x="4925854" y="3092899"/>
              <a:ext cx="19050" cy="9525"/>
            </a:xfrm>
            <a:custGeom>
              <a:avLst/>
              <a:gdLst>
                <a:gd name="connsiteX0" fmla="*/ 11906 w 19050"/>
                <a:gd name="connsiteY0" fmla="*/ 7488 h 9525"/>
                <a:gd name="connsiteX1" fmla="*/ 7144 w 19050"/>
                <a:gd name="connsiteY1" fmla="*/ 11298 h 9525"/>
                <a:gd name="connsiteX2" fmla="*/ 11906 w 19050"/>
                <a:gd name="connsiteY2" fmla="*/ 7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488"/>
                  </a:moveTo>
                  <a:cubicBezTo>
                    <a:pt x="10001" y="9393"/>
                    <a:pt x="9049" y="10345"/>
                    <a:pt x="7144" y="11298"/>
                  </a:cubicBezTo>
                  <a:cubicBezTo>
                    <a:pt x="8096" y="12250"/>
                    <a:pt x="10001" y="5583"/>
                    <a:pt x="11906" y="7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xmlns="" id="{37DFF2F5-52F7-40A3-AA9B-42953F5CA4E5}"/>
                </a:ext>
              </a:extLst>
            </p:cNvPr>
            <p:cNvSpPr/>
            <p:nvPr/>
          </p:nvSpPr>
          <p:spPr>
            <a:xfrm>
              <a:off x="4889659" y="3154817"/>
              <a:ext cx="9525" cy="19050"/>
            </a:xfrm>
            <a:custGeom>
              <a:avLst/>
              <a:gdLst>
                <a:gd name="connsiteX0" fmla="*/ 10001 w 9525"/>
                <a:gd name="connsiteY0" fmla="*/ 7482 h 19050"/>
                <a:gd name="connsiteX1" fmla="*/ 7144 w 9525"/>
                <a:gd name="connsiteY1" fmla="*/ 14150 h 19050"/>
                <a:gd name="connsiteX2" fmla="*/ 10001 w 9525"/>
                <a:gd name="connsiteY2" fmla="*/ 748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001" y="7482"/>
                  </a:moveTo>
                  <a:cubicBezTo>
                    <a:pt x="9049" y="9388"/>
                    <a:pt x="9049" y="13198"/>
                    <a:pt x="7144" y="14150"/>
                  </a:cubicBezTo>
                  <a:cubicBezTo>
                    <a:pt x="9049" y="12245"/>
                    <a:pt x="8096" y="5577"/>
                    <a:pt x="10001" y="7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xmlns="" id="{E5BC3D29-17F7-4C48-AA8A-96D7949FA300}"/>
                </a:ext>
              </a:extLst>
            </p:cNvPr>
            <p:cNvSpPr/>
            <p:nvPr/>
          </p:nvSpPr>
          <p:spPr>
            <a:xfrm>
              <a:off x="4882515" y="3187541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0954"/>
                    <a:pt x="6667" y="9049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xmlns="" id="{299BB36F-507F-4D59-B132-895A6A13DC50}"/>
                </a:ext>
              </a:extLst>
            </p:cNvPr>
            <p:cNvSpPr/>
            <p:nvPr/>
          </p:nvSpPr>
          <p:spPr>
            <a:xfrm>
              <a:off x="5139724" y="3623786"/>
              <a:ext cx="9525" cy="9525"/>
            </a:xfrm>
            <a:custGeom>
              <a:avLst/>
              <a:gdLst>
                <a:gd name="connsiteX0" fmla="*/ 10443 w 9525"/>
                <a:gd name="connsiteY0" fmla="*/ 7144 h 9525"/>
                <a:gd name="connsiteX1" fmla="*/ 104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443" y="7144"/>
                  </a:moveTo>
                  <a:cubicBezTo>
                    <a:pt x="4728" y="7144"/>
                    <a:pt x="7586" y="7144"/>
                    <a:pt x="104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xmlns="" id="{F8338D0B-ED6C-4B42-BF50-2EB01C4B65A3}"/>
                </a:ext>
              </a:extLst>
            </p:cNvPr>
            <p:cNvSpPr/>
            <p:nvPr/>
          </p:nvSpPr>
          <p:spPr>
            <a:xfrm>
              <a:off x="5383054" y="3535534"/>
              <a:ext cx="9525" cy="9525"/>
            </a:xfrm>
            <a:custGeom>
              <a:avLst/>
              <a:gdLst>
                <a:gd name="connsiteX0" fmla="*/ 7144 w 9525"/>
                <a:gd name="connsiteY0" fmla="*/ 8718 h 9525"/>
                <a:gd name="connsiteX1" fmla="*/ 10954 w 9525"/>
                <a:gd name="connsiteY1" fmla="*/ 7766 h 9525"/>
                <a:gd name="connsiteX2" fmla="*/ 7144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18"/>
                  </a:moveTo>
                  <a:cubicBezTo>
                    <a:pt x="9049" y="5861"/>
                    <a:pt x="10001" y="7766"/>
                    <a:pt x="10954" y="7766"/>
                  </a:cubicBezTo>
                  <a:cubicBezTo>
                    <a:pt x="8096" y="9671"/>
                    <a:pt x="10001" y="5861"/>
                    <a:pt x="7144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xmlns="" id="{C909E1B9-DEC1-423E-B986-D58E53268F1A}"/>
                </a:ext>
              </a:extLst>
            </p:cNvPr>
            <p:cNvSpPr/>
            <p:nvPr/>
          </p:nvSpPr>
          <p:spPr>
            <a:xfrm>
              <a:off x="5455867" y="3420903"/>
              <a:ext cx="9525" cy="9525"/>
            </a:xfrm>
            <a:custGeom>
              <a:avLst/>
              <a:gdLst>
                <a:gd name="connsiteX0" fmla="*/ 10530 w 9525"/>
                <a:gd name="connsiteY0" fmla="*/ 7144 h 9525"/>
                <a:gd name="connsiteX1" fmla="*/ 1053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30" y="7144"/>
                  </a:moveTo>
                  <a:cubicBezTo>
                    <a:pt x="10530" y="7144"/>
                    <a:pt x="2910" y="7144"/>
                    <a:pt x="1053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xmlns="" id="{2C57AB56-2CE5-4DA1-8C8C-56600F45EDEE}"/>
                </a:ext>
              </a:extLst>
            </p:cNvPr>
            <p:cNvSpPr/>
            <p:nvPr/>
          </p:nvSpPr>
          <p:spPr>
            <a:xfrm>
              <a:off x="5096489" y="3884771"/>
              <a:ext cx="9525" cy="9525"/>
            </a:xfrm>
            <a:custGeom>
              <a:avLst/>
              <a:gdLst>
                <a:gd name="connsiteX0" fmla="*/ 8911 w 9525"/>
                <a:gd name="connsiteY0" fmla="*/ 10954 h 9525"/>
                <a:gd name="connsiteX1" fmla="*/ 7959 w 9525"/>
                <a:gd name="connsiteY1" fmla="*/ 7144 h 9525"/>
                <a:gd name="connsiteX2" fmla="*/ 8911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11" y="10954"/>
                  </a:moveTo>
                  <a:cubicBezTo>
                    <a:pt x="7959" y="6191"/>
                    <a:pt x="6054" y="13811"/>
                    <a:pt x="7959" y="7144"/>
                  </a:cubicBezTo>
                  <a:cubicBezTo>
                    <a:pt x="8911" y="8096"/>
                    <a:pt x="9864" y="9049"/>
                    <a:pt x="8911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xmlns="" id="{B882DDBD-BA47-4F6C-A841-AEB400BE0263}"/>
                </a:ext>
              </a:extLst>
            </p:cNvPr>
            <p:cNvSpPr/>
            <p:nvPr/>
          </p:nvSpPr>
          <p:spPr>
            <a:xfrm>
              <a:off x="5073193" y="3855392"/>
              <a:ext cx="219075" cy="676275"/>
            </a:xfrm>
            <a:custGeom>
              <a:avLst/>
              <a:gdLst>
                <a:gd name="connsiteX0" fmla="*/ 53162 w 219075"/>
                <a:gd name="connsiteY0" fmla="*/ 20330 h 676275"/>
                <a:gd name="connsiteX1" fmla="*/ 220802 w 219075"/>
                <a:gd name="connsiteY1" fmla="*/ 574685 h 676275"/>
                <a:gd name="connsiteX2" fmla="*/ 41732 w 219075"/>
                <a:gd name="connsiteY2" fmla="*/ 651838 h 676275"/>
                <a:gd name="connsiteX3" fmla="*/ 33160 w 219075"/>
                <a:gd name="connsiteY3" fmla="*/ 358468 h 676275"/>
                <a:gd name="connsiteX4" fmla="*/ 13157 w 219075"/>
                <a:gd name="connsiteY4" fmla="*/ 177493 h 676275"/>
                <a:gd name="connsiteX5" fmla="*/ 25540 w 219075"/>
                <a:gd name="connsiteY5" fmla="*/ 192733 h 676275"/>
                <a:gd name="connsiteX6" fmla="*/ 24587 w 219075"/>
                <a:gd name="connsiteY6" fmla="*/ 51763 h 676275"/>
                <a:gd name="connsiteX7" fmla="*/ 59830 w 219075"/>
                <a:gd name="connsiteY7" fmla="*/ 602308 h 676275"/>
                <a:gd name="connsiteX8" fmla="*/ 53162 w 219075"/>
                <a:gd name="connsiteY8" fmla="*/ 2033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5" h="676275">
                  <a:moveTo>
                    <a:pt x="53162" y="20330"/>
                  </a:moveTo>
                  <a:cubicBezTo>
                    <a:pt x="267475" y="-91112"/>
                    <a:pt x="206515" y="539443"/>
                    <a:pt x="220802" y="574685"/>
                  </a:cubicBezTo>
                  <a:cubicBezTo>
                    <a:pt x="180797" y="606118"/>
                    <a:pt x="111265" y="725180"/>
                    <a:pt x="41732" y="651838"/>
                  </a:cubicBezTo>
                  <a:cubicBezTo>
                    <a:pt x="6490" y="614690"/>
                    <a:pt x="31255" y="378470"/>
                    <a:pt x="33160" y="358468"/>
                  </a:cubicBezTo>
                  <a:cubicBezTo>
                    <a:pt x="-178" y="293698"/>
                    <a:pt x="41732" y="214640"/>
                    <a:pt x="13157" y="177493"/>
                  </a:cubicBezTo>
                  <a:cubicBezTo>
                    <a:pt x="-5893" y="199400"/>
                    <a:pt x="26492" y="191780"/>
                    <a:pt x="25540" y="192733"/>
                  </a:cubicBezTo>
                  <a:cubicBezTo>
                    <a:pt x="25540" y="189875"/>
                    <a:pt x="32207" y="60335"/>
                    <a:pt x="24587" y="51763"/>
                  </a:cubicBezTo>
                  <a:cubicBezTo>
                    <a:pt x="36970" y="101293"/>
                    <a:pt x="-8750" y="515630"/>
                    <a:pt x="59830" y="602308"/>
                  </a:cubicBezTo>
                  <a:cubicBezTo>
                    <a:pt x="224612" y="807095"/>
                    <a:pt x="315100" y="-32057"/>
                    <a:pt x="53162" y="2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xmlns="" id="{89AB0EF6-5338-45AD-83A4-DBB84043A99C}"/>
                </a:ext>
              </a:extLst>
            </p:cNvPr>
            <p:cNvSpPr/>
            <p:nvPr/>
          </p:nvSpPr>
          <p:spPr>
            <a:xfrm>
              <a:off x="5093494" y="3894989"/>
              <a:ext cx="19050" cy="9525"/>
            </a:xfrm>
            <a:custGeom>
              <a:avLst/>
              <a:gdLst>
                <a:gd name="connsiteX0" fmla="*/ 11906 w 19050"/>
                <a:gd name="connsiteY0" fmla="*/ 7403 h 9525"/>
                <a:gd name="connsiteX1" fmla="*/ 7144 w 19050"/>
                <a:gd name="connsiteY1" fmla="*/ 9308 h 9525"/>
                <a:gd name="connsiteX2" fmla="*/ 11906 w 19050"/>
                <a:gd name="connsiteY2" fmla="*/ 740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403"/>
                  </a:moveTo>
                  <a:cubicBezTo>
                    <a:pt x="10001" y="8356"/>
                    <a:pt x="9049" y="12166"/>
                    <a:pt x="7144" y="9308"/>
                  </a:cubicBezTo>
                  <a:cubicBezTo>
                    <a:pt x="9049" y="8356"/>
                    <a:pt x="10001" y="6451"/>
                    <a:pt x="11906" y="74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xmlns="" id="{EC2A855A-A86B-41F1-A7C1-8E50D4F78214}"/>
                </a:ext>
              </a:extLst>
            </p:cNvPr>
            <p:cNvSpPr/>
            <p:nvPr/>
          </p:nvSpPr>
          <p:spPr>
            <a:xfrm>
              <a:off x="5081507" y="3991557"/>
              <a:ext cx="9525" cy="9525"/>
            </a:xfrm>
            <a:custGeom>
              <a:avLst/>
              <a:gdLst>
                <a:gd name="connsiteX0" fmla="*/ 8653 w 9525"/>
                <a:gd name="connsiteY0" fmla="*/ 7990 h 9525"/>
                <a:gd name="connsiteX1" fmla="*/ 865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990"/>
                  </a:moveTo>
                  <a:cubicBezTo>
                    <a:pt x="7700" y="7990"/>
                    <a:pt x="5795" y="6086"/>
                    <a:pt x="865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xmlns="" id="{034C26E9-3BA9-44DA-9407-BD10B1632B9D}"/>
                </a:ext>
              </a:extLst>
            </p:cNvPr>
            <p:cNvSpPr/>
            <p:nvPr/>
          </p:nvSpPr>
          <p:spPr>
            <a:xfrm>
              <a:off x="5079206" y="4009548"/>
              <a:ext cx="9525" cy="19050"/>
            </a:xfrm>
            <a:custGeom>
              <a:avLst/>
              <a:gdLst>
                <a:gd name="connsiteX0" fmla="*/ 10001 w 9525"/>
                <a:gd name="connsiteY0" fmla="*/ 15716 h 19050"/>
                <a:gd name="connsiteX1" fmla="*/ 7144 w 9525"/>
                <a:gd name="connsiteY1" fmla="*/ 7144 h 19050"/>
                <a:gd name="connsiteX2" fmla="*/ 10001 w 9525"/>
                <a:gd name="connsiteY2" fmla="*/ 15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001" y="15716"/>
                  </a:moveTo>
                  <a:cubicBezTo>
                    <a:pt x="8096" y="15716"/>
                    <a:pt x="7144" y="10001"/>
                    <a:pt x="7144" y="7144"/>
                  </a:cubicBezTo>
                  <a:lnTo>
                    <a:pt x="10001" y="157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xmlns="" id="{2A6B9CC5-CB40-4590-A3FB-B4001C0BFF4A}"/>
                </a:ext>
              </a:extLst>
            </p:cNvPr>
            <p:cNvSpPr/>
            <p:nvPr/>
          </p:nvSpPr>
          <p:spPr>
            <a:xfrm>
              <a:off x="5074444" y="404002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10001"/>
                    <a:pt x="7144" y="10001"/>
                    <a:pt x="7144" y="7144"/>
                  </a:cubicBezTo>
                  <a:cubicBezTo>
                    <a:pt x="8096" y="7144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xmlns="" id="{6CE17BD7-21E1-4526-987E-9F138BD461EA}"/>
                </a:ext>
              </a:extLst>
            </p:cNvPr>
            <p:cNvSpPr/>
            <p:nvPr/>
          </p:nvSpPr>
          <p:spPr>
            <a:xfrm>
              <a:off x="5078254" y="4042760"/>
              <a:ext cx="9525" cy="9525"/>
            </a:xfrm>
            <a:custGeom>
              <a:avLst/>
              <a:gdLst>
                <a:gd name="connsiteX0" fmla="*/ 9049 w 9525"/>
                <a:gd name="connsiteY0" fmla="*/ 7270 h 9525"/>
                <a:gd name="connsiteX1" fmla="*/ 7144 w 9525"/>
                <a:gd name="connsiteY1" fmla="*/ 11080 h 9525"/>
                <a:gd name="connsiteX2" fmla="*/ 9049 w 9525"/>
                <a:gd name="connsiteY2" fmla="*/ 72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70"/>
                  </a:moveTo>
                  <a:cubicBezTo>
                    <a:pt x="9049" y="9175"/>
                    <a:pt x="8096" y="10127"/>
                    <a:pt x="7144" y="11080"/>
                  </a:cubicBezTo>
                  <a:cubicBezTo>
                    <a:pt x="8096" y="11080"/>
                    <a:pt x="6191" y="6317"/>
                    <a:pt x="9049" y="7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xmlns="" id="{39DDCBA7-F03C-482A-A38D-7F019C2027F4}"/>
                </a:ext>
              </a:extLst>
            </p:cNvPr>
            <p:cNvSpPr/>
            <p:nvPr/>
          </p:nvSpPr>
          <p:spPr>
            <a:xfrm>
              <a:off x="5076218" y="4093243"/>
              <a:ext cx="9525" cy="19050"/>
            </a:xfrm>
            <a:custGeom>
              <a:avLst/>
              <a:gdLst>
                <a:gd name="connsiteX0" fmla="*/ 8227 w 9525"/>
                <a:gd name="connsiteY0" fmla="*/ 7269 h 19050"/>
                <a:gd name="connsiteX1" fmla="*/ 8227 w 9525"/>
                <a:gd name="connsiteY1" fmla="*/ 12032 h 19050"/>
                <a:gd name="connsiteX2" fmla="*/ 8227 w 9525"/>
                <a:gd name="connsiteY2" fmla="*/ 7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227" y="7269"/>
                  </a:moveTo>
                  <a:cubicBezTo>
                    <a:pt x="8227" y="8222"/>
                    <a:pt x="10132" y="11079"/>
                    <a:pt x="8227" y="12032"/>
                  </a:cubicBezTo>
                  <a:cubicBezTo>
                    <a:pt x="9179" y="11079"/>
                    <a:pt x="5369" y="6316"/>
                    <a:pt x="8227" y="7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xmlns="" id="{5E144A73-8C15-44B4-8E7A-AC164E215181}"/>
                </a:ext>
              </a:extLst>
            </p:cNvPr>
            <p:cNvSpPr/>
            <p:nvPr/>
          </p:nvSpPr>
          <p:spPr>
            <a:xfrm>
              <a:off x="5079059" y="4117181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9049"/>
                    <a:pt x="6339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xmlns="" id="{9022DC9D-ADC9-476E-9109-F244F308EFD3}"/>
                </a:ext>
              </a:extLst>
            </p:cNvPr>
            <p:cNvSpPr/>
            <p:nvPr/>
          </p:nvSpPr>
          <p:spPr>
            <a:xfrm>
              <a:off x="5217275" y="450770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5282" y="8096"/>
                    <a:pt x="7187" y="8096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xmlns="" id="{D4FE741C-0336-4598-9C6A-3EDE206F6F53}"/>
                </a:ext>
              </a:extLst>
            </p:cNvPr>
            <p:cNvSpPr/>
            <p:nvPr/>
          </p:nvSpPr>
          <p:spPr>
            <a:xfrm>
              <a:off x="5286592" y="4346581"/>
              <a:ext cx="9525" cy="9525"/>
            </a:xfrm>
            <a:custGeom>
              <a:avLst/>
              <a:gdLst>
                <a:gd name="connsiteX0" fmla="*/ 7403 w 9525"/>
                <a:gd name="connsiteY0" fmla="*/ 9201 h 9525"/>
                <a:gd name="connsiteX1" fmla="*/ 9308 w 9525"/>
                <a:gd name="connsiteY1" fmla="*/ 7296 h 9525"/>
                <a:gd name="connsiteX2" fmla="*/ 7403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03" y="9201"/>
                  </a:moveTo>
                  <a:cubicBezTo>
                    <a:pt x="6451" y="6344"/>
                    <a:pt x="8356" y="7296"/>
                    <a:pt x="9308" y="7296"/>
                  </a:cubicBezTo>
                  <a:cubicBezTo>
                    <a:pt x="9308" y="10154"/>
                    <a:pt x="7403" y="6344"/>
                    <a:pt x="7403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xmlns="" id="{97062551-7D24-4D3C-9AD7-762FAF3A542F}"/>
                </a:ext>
              </a:extLst>
            </p:cNvPr>
            <p:cNvSpPr/>
            <p:nvPr/>
          </p:nvSpPr>
          <p:spPr>
            <a:xfrm>
              <a:off x="5274363" y="4191476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10107" y="7144"/>
                    <a:pt x="3440" y="9049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xmlns="" id="{9DE2703F-8F67-44BA-AF69-E6D27B95E59E}"/>
                </a:ext>
              </a:extLst>
            </p:cNvPr>
            <p:cNvSpPr/>
            <p:nvPr/>
          </p:nvSpPr>
          <p:spPr>
            <a:xfrm>
              <a:off x="5146971" y="3615213"/>
              <a:ext cx="9525" cy="9525"/>
            </a:xfrm>
            <a:custGeom>
              <a:avLst/>
              <a:gdLst>
                <a:gd name="connsiteX0" fmla="*/ 8911 w 9525"/>
                <a:gd name="connsiteY0" fmla="*/ 8096 h 9525"/>
                <a:gd name="connsiteX1" fmla="*/ 7959 w 9525"/>
                <a:gd name="connsiteY1" fmla="*/ 7144 h 9525"/>
                <a:gd name="connsiteX2" fmla="*/ 891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11" y="8096"/>
                  </a:moveTo>
                  <a:cubicBezTo>
                    <a:pt x="7959" y="7144"/>
                    <a:pt x="6054" y="8096"/>
                    <a:pt x="7959" y="7144"/>
                  </a:cubicBezTo>
                  <a:cubicBezTo>
                    <a:pt x="8911" y="7144"/>
                    <a:pt x="9864" y="7144"/>
                    <a:pt x="891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xmlns="" id="{22721B9E-FA4B-41E4-9489-96C5A910D0BD}"/>
                </a:ext>
              </a:extLst>
            </p:cNvPr>
            <p:cNvSpPr/>
            <p:nvPr/>
          </p:nvSpPr>
          <p:spPr>
            <a:xfrm>
              <a:off x="5123021" y="3619581"/>
              <a:ext cx="47625" cy="266700"/>
            </a:xfrm>
            <a:custGeom>
              <a:avLst/>
              <a:gdLst>
                <a:gd name="connsiteX0" fmla="*/ 28099 w 47625"/>
                <a:gd name="connsiteY0" fmla="*/ 261856 h 266700"/>
                <a:gd name="connsiteX1" fmla="*/ 30004 w 47625"/>
                <a:gd name="connsiteY1" fmla="*/ 189466 h 266700"/>
                <a:gd name="connsiteX2" fmla="*/ 22384 w 47625"/>
                <a:gd name="connsiteY2" fmla="*/ 82786 h 266700"/>
                <a:gd name="connsiteX3" fmla="*/ 8096 w 47625"/>
                <a:gd name="connsiteY3" fmla="*/ 30398 h 266700"/>
                <a:gd name="connsiteX4" fmla="*/ 19526 w 47625"/>
                <a:gd name="connsiteY4" fmla="*/ 31351 h 266700"/>
                <a:gd name="connsiteX5" fmla="*/ 8096 w 47625"/>
                <a:gd name="connsiteY5" fmla="*/ 29446 h 266700"/>
                <a:gd name="connsiteX6" fmla="*/ 7144 w 47625"/>
                <a:gd name="connsiteY6" fmla="*/ 28493 h 266700"/>
                <a:gd name="connsiteX7" fmla="*/ 10954 w 47625"/>
                <a:gd name="connsiteY7" fmla="*/ 24683 h 266700"/>
                <a:gd name="connsiteX8" fmla="*/ 26194 w 47625"/>
                <a:gd name="connsiteY8" fmla="*/ 26588 h 266700"/>
                <a:gd name="connsiteX9" fmla="*/ 10954 w 47625"/>
                <a:gd name="connsiteY9" fmla="*/ 20873 h 266700"/>
                <a:gd name="connsiteX10" fmla="*/ 25241 w 47625"/>
                <a:gd name="connsiteY10" fmla="*/ 7538 h 266700"/>
                <a:gd name="connsiteX11" fmla="*/ 33814 w 47625"/>
                <a:gd name="connsiteY11" fmla="*/ 8491 h 266700"/>
                <a:gd name="connsiteX12" fmla="*/ 35719 w 47625"/>
                <a:gd name="connsiteY12" fmla="*/ 10396 h 266700"/>
                <a:gd name="connsiteX13" fmla="*/ 28099 w 47625"/>
                <a:gd name="connsiteY13" fmla="*/ 26185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266700">
                  <a:moveTo>
                    <a:pt x="28099" y="261856"/>
                  </a:moveTo>
                  <a:cubicBezTo>
                    <a:pt x="12859" y="257093"/>
                    <a:pt x="26194" y="189466"/>
                    <a:pt x="30004" y="189466"/>
                  </a:cubicBezTo>
                  <a:cubicBezTo>
                    <a:pt x="5239" y="129458"/>
                    <a:pt x="10954" y="81833"/>
                    <a:pt x="22384" y="82786"/>
                  </a:cubicBezTo>
                  <a:cubicBezTo>
                    <a:pt x="9049" y="90406"/>
                    <a:pt x="15716" y="27541"/>
                    <a:pt x="8096" y="30398"/>
                  </a:cubicBezTo>
                  <a:cubicBezTo>
                    <a:pt x="7144" y="30398"/>
                    <a:pt x="19526" y="32303"/>
                    <a:pt x="19526" y="31351"/>
                  </a:cubicBezTo>
                  <a:cubicBezTo>
                    <a:pt x="16669" y="28493"/>
                    <a:pt x="9049" y="31351"/>
                    <a:pt x="8096" y="29446"/>
                  </a:cubicBezTo>
                  <a:cubicBezTo>
                    <a:pt x="10954" y="29446"/>
                    <a:pt x="10001" y="29446"/>
                    <a:pt x="7144" y="28493"/>
                  </a:cubicBezTo>
                  <a:cubicBezTo>
                    <a:pt x="12859" y="18968"/>
                    <a:pt x="16669" y="38971"/>
                    <a:pt x="10954" y="24683"/>
                  </a:cubicBezTo>
                  <a:cubicBezTo>
                    <a:pt x="16669" y="24683"/>
                    <a:pt x="18574" y="27541"/>
                    <a:pt x="26194" y="26588"/>
                  </a:cubicBezTo>
                  <a:cubicBezTo>
                    <a:pt x="24289" y="28493"/>
                    <a:pt x="15716" y="20873"/>
                    <a:pt x="10954" y="20873"/>
                  </a:cubicBezTo>
                  <a:cubicBezTo>
                    <a:pt x="16669" y="13253"/>
                    <a:pt x="31909" y="16111"/>
                    <a:pt x="25241" y="7538"/>
                  </a:cubicBezTo>
                  <a:cubicBezTo>
                    <a:pt x="24289" y="6586"/>
                    <a:pt x="33814" y="7538"/>
                    <a:pt x="33814" y="8491"/>
                  </a:cubicBezTo>
                  <a:cubicBezTo>
                    <a:pt x="21431" y="12301"/>
                    <a:pt x="34766" y="5633"/>
                    <a:pt x="35719" y="10396"/>
                  </a:cubicBezTo>
                  <a:cubicBezTo>
                    <a:pt x="69056" y="20873"/>
                    <a:pt x="4286" y="237091"/>
                    <a:pt x="28099" y="2618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xmlns="" id="{CF42726C-5BEA-4ACE-97CA-A16E2198E98E}"/>
                </a:ext>
              </a:extLst>
            </p:cNvPr>
            <p:cNvSpPr/>
            <p:nvPr/>
          </p:nvSpPr>
          <p:spPr>
            <a:xfrm>
              <a:off x="5144929" y="3617118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8096"/>
                    <a:pt x="7144" y="7144"/>
                  </a:cubicBezTo>
                  <a:cubicBezTo>
                    <a:pt x="8096" y="7144"/>
                    <a:pt x="10001" y="7144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xmlns="" id="{56591A48-6A17-4A2B-8799-82DFC9F74C3C}"/>
                </a:ext>
              </a:extLst>
            </p:cNvPr>
            <p:cNvSpPr/>
            <p:nvPr/>
          </p:nvSpPr>
          <p:spPr>
            <a:xfrm>
              <a:off x="5130621" y="3630691"/>
              <a:ext cx="9525" cy="9525"/>
            </a:xfrm>
            <a:custGeom>
              <a:avLst/>
              <a:gdLst>
                <a:gd name="connsiteX0" fmla="*/ 9069 w 9525"/>
                <a:gd name="connsiteY0" fmla="*/ 7858 h 9525"/>
                <a:gd name="connsiteX1" fmla="*/ 9069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858"/>
                  </a:moveTo>
                  <a:cubicBezTo>
                    <a:pt x="8117" y="6906"/>
                    <a:pt x="5259" y="6906"/>
                    <a:pt x="9069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xmlns="" id="{A5C63708-2521-4021-B7E3-88C063B489AC}"/>
                </a:ext>
              </a:extLst>
            </p:cNvPr>
            <p:cNvSpPr/>
            <p:nvPr/>
          </p:nvSpPr>
          <p:spPr>
            <a:xfrm>
              <a:off x="5127784" y="3633311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8096" y="8096"/>
                    <a:pt x="7144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xmlns="" id="{B150D268-13E7-46B7-ABE4-F93E7481C358}"/>
                </a:ext>
              </a:extLst>
            </p:cNvPr>
            <p:cNvSpPr/>
            <p:nvPr/>
          </p:nvSpPr>
          <p:spPr>
            <a:xfrm>
              <a:off x="5123021" y="363807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xmlns="" id="{97793B02-4FF8-4209-ADAD-2BF26C72068B}"/>
                </a:ext>
              </a:extLst>
            </p:cNvPr>
            <p:cNvSpPr/>
            <p:nvPr/>
          </p:nvSpPr>
          <p:spPr>
            <a:xfrm>
              <a:off x="5125879" y="363807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9049" y="8096"/>
                    <a:pt x="7144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xmlns="" id="{E7A830D8-6F58-46F3-AAD7-D7D20DCDD58F}"/>
                </a:ext>
              </a:extLst>
            </p:cNvPr>
            <p:cNvSpPr/>
            <p:nvPr/>
          </p:nvSpPr>
          <p:spPr>
            <a:xfrm>
              <a:off x="5123303" y="3693318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7144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7814" y="7144"/>
                    <a:pt x="8767" y="8096"/>
                    <a:pt x="7814" y="7144"/>
                  </a:cubicBezTo>
                  <a:cubicBezTo>
                    <a:pt x="8767" y="8096"/>
                    <a:pt x="5910" y="714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xmlns="" id="{F672A8B2-3334-4203-A0E1-8C36D0B1A781}"/>
                </a:ext>
              </a:extLst>
            </p:cNvPr>
            <p:cNvSpPr/>
            <p:nvPr/>
          </p:nvSpPr>
          <p:spPr>
            <a:xfrm>
              <a:off x="5123762" y="369712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9260" y="7144"/>
                    <a:pt x="4498" y="7144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xmlns="" id="{2E4A8DF7-B1D7-40AE-880C-8C3A42DDD25A}"/>
                </a:ext>
              </a:extLst>
            </p:cNvPr>
            <p:cNvSpPr/>
            <p:nvPr/>
          </p:nvSpPr>
          <p:spPr>
            <a:xfrm>
              <a:off x="5130641" y="376118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xmlns="" id="{C1F195A6-FBF3-4AA9-A143-65AA8438C129}"/>
                </a:ext>
              </a:extLst>
            </p:cNvPr>
            <p:cNvSpPr/>
            <p:nvPr/>
          </p:nvSpPr>
          <p:spPr>
            <a:xfrm>
              <a:off x="5128736" y="378952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0001" y="7144"/>
                    <a:pt x="8096" y="7144"/>
                    <a:pt x="7144" y="7144"/>
                  </a:cubicBezTo>
                  <a:cubicBezTo>
                    <a:pt x="7144" y="7144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xmlns="" id="{7F7F11E8-5E60-4499-BD18-F3BB4D5214A8}"/>
                </a:ext>
              </a:extLst>
            </p:cNvPr>
            <p:cNvSpPr/>
            <p:nvPr/>
          </p:nvSpPr>
          <p:spPr>
            <a:xfrm>
              <a:off x="5137309" y="38047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xmlns="" id="{CBBAEC86-97E6-4360-B868-D198EC2E55F4}"/>
                </a:ext>
              </a:extLst>
            </p:cNvPr>
            <p:cNvSpPr/>
            <p:nvPr/>
          </p:nvSpPr>
          <p:spPr>
            <a:xfrm>
              <a:off x="5206979" y="3611403"/>
              <a:ext cx="9525" cy="9525"/>
            </a:xfrm>
            <a:custGeom>
              <a:avLst/>
              <a:gdLst>
                <a:gd name="connsiteX0" fmla="*/ 8911 w 9525"/>
                <a:gd name="connsiteY0" fmla="*/ 8096 h 9525"/>
                <a:gd name="connsiteX1" fmla="*/ 7959 w 9525"/>
                <a:gd name="connsiteY1" fmla="*/ 7144 h 9525"/>
                <a:gd name="connsiteX2" fmla="*/ 891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11" y="8096"/>
                  </a:moveTo>
                  <a:cubicBezTo>
                    <a:pt x="7959" y="7144"/>
                    <a:pt x="6054" y="8096"/>
                    <a:pt x="7959" y="7144"/>
                  </a:cubicBezTo>
                  <a:cubicBezTo>
                    <a:pt x="8911" y="7144"/>
                    <a:pt x="9864" y="7144"/>
                    <a:pt x="891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xmlns="" id="{43CC6674-300A-492C-8AC4-EDA3BEB8E48E}"/>
                </a:ext>
              </a:extLst>
            </p:cNvPr>
            <p:cNvSpPr/>
            <p:nvPr/>
          </p:nvSpPr>
          <p:spPr>
            <a:xfrm>
              <a:off x="5182076" y="3616724"/>
              <a:ext cx="47625" cy="266700"/>
            </a:xfrm>
            <a:custGeom>
              <a:avLst/>
              <a:gdLst>
                <a:gd name="connsiteX0" fmla="*/ 28099 w 47625"/>
                <a:gd name="connsiteY0" fmla="*/ 260903 h 266700"/>
                <a:gd name="connsiteX1" fmla="*/ 30004 w 47625"/>
                <a:gd name="connsiteY1" fmla="*/ 188513 h 266700"/>
                <a:gd name="connsiteX2" fmla="*/ 7144 w 47625"/>
                <a:gd name="connsiteY2" fmla="*/ 85643 h 266700"/>
                <a:gd name="connsiteX3" fmla="*/ 22384 w 47625"/>
                <a:gd name="connsiteY3" fmla="*/ 35161 h 266700"/>
                <a:gd name="connsiteX4" fmla="*/ 8096 w 47625"/>
                <a:gd name="connsiteY4" fmla="*/ 30398 h 266700"/>
                <a:gd name="connsiteX5" fmla="*/ 19526 w 47625"/>
                <a:gd name="connsiteY5" fmla="*/ 31351 h 266700"/>
                <a:gd name="connsiteX6" fmla="*/ 8096 w 47625"/>
                <a:gd name="connsiteY6" fmla="*/ 29446 h 266700"/>
                <a:gd name="connsiteX7" fmla="*/ 7144 w 47625"/>
                <a:gd name="connsiteY7" fmla="*/ 28493 h 266700"/>
                <a:gd name="connsiteX8" fmla="*/ 10954 w 47625"/>
                <a:gd name="connsiteY8" fmla="*/ 24683 h 266700"/>
                <a:gd name="connsiteX9" fmla="*/ 26194 w 47625"/>
                <a:gd name="connsiteY9" fmla="*/ 26588 h 266700"/>
                <a:gd name="connsiteX10" fmla="*/ 10954 w 47625"/>
                <a:gd name="connsiteY10" fmla="*/ 20873 h 266700"/>
                <a:gd name="connsiteX11" fmla="*/ 25241 w 47625"/>
                <a:gd name="connsiteY11" fmla="*/ 7538 h 266700"/>
                <a:gd name="connsiteX12" fmla="*/ 33814 w 47625"/>
                <a:gd name="connsiteY12" fmla="*/ 8491 h 266700"/>
                <a:gd name="connsiteX13" fmla="*/ 35719 w 47625"/>
                <a:gd name="connsiteY13" fmla="*/ 10396 h 266700"/>
                <a:gd name="connsiteX14" fmla="*/ 28099 w 47625"/>
                <a:gd name="connsiteY14" fmla="*/ 26090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625" h="266700">
                  <a:moveTo>
                    <a:pt x="28099" y="260903"/>
                  </a:moveTo>
                  <a:cubicBezTo>
                    <a:pt x="12859" y="256141"/>
                    <a:pt x="26194" y="188513"/>
                    <a:pt x="30004" y="188513"/>
                  </a:cubicBezTo>
                  <a:cubicBezTo>
                    <a:pt x="6191" y="132316"/>
                    <a:pt x="26194" y="87548"/>
                    <a:pt x="7144" y="85643"/>
                  </a:cubicBezTo>
                  <a:cubicBezTo>
                    <a:pt x="13811" y="88501"/>
                    <a:pt x="4286" y="32303"/>
                    <a:pt x="22384" y="35161"/>
                  </a:cubicBezTo>
                  <a:cubicBezTo>
                    <a:pt x="9049" y="42781"/>
                    <a:pt x="15716" y="27541"/>
                    <a:pt x="8096" y="30398"/>
                  </a:cubicBezTo>
                  <a:cubicBezTo>
                    <a:pt x="7144" y="30398"/>
                    <a:pt x="19526" y="32303"/>
                    <a:pt x="19526" y="31351"/>
                  </a:cubicBezTo>
                  <a:cubicBezTo>
                    <a:pt x="16669" y="28493"/>
                    <a:pt x="9049" y="31351"/>
                    <a:pt x="8096" y="29446"/>
                  </a:cubicBezTo>
                  <a:cubicBezTo>
                    <a:pt x="10954" y="29446"/>
                    <a:pt x="10001" y="29446"/>
                    <a:pt x="7144" y="28493"/>
                  </a:cubicBezTo>
                  <a:cubicBezTo>
                    <a:pt x="12859" y="18968"/>
                    <a:pt x="16669" y="38971"/>
                    <a:pt x="10954" y="24683"/>
                  </a:cubicBezTo>
                  <a:cubicBezTo>
                    <a:pt x="16669" y="24683"/>
                    <a:pt x="18574" y="27541"/>
                    <a:pt x="26194" y="26588"/>
                  </a:cubicBezTo>
                  <a:cubicBezTo>
                    <a:pt x="24289" y="28493"/>
                    <a:pt x="15716" y="20873"/>
                    <a:pt x="10954" y="20873"/>
                  </a:cubicBezTo>
                  <a:cubicBezTo>
                    <a:pt x="16669" y="13253"/>
                    <a:pt x="31909" y="16111"/>
                    <a:pt x="25241" y="7538"/>
                  </a:cubicBezTo>
                  <a:cubicBezTo>
                    <a:pt x="24289" y="6586"/>
                    <a:pt x="33814" y="7538"/>
                    <a:pt x="33814" y="8491"/>
                  </a:cubicBezTo>
                  <a:cubicBezTo>
                    <a:pt x="21431" y="12301"/>
                    <a:pt x="34766" y="5633"/>
                    <a:pt x="35719" y="10396"/>
                  </a:cubicBezTo>
                  <a:cubicBezTo>
                    <a:pt x="69056" y="19921"/>
                    <a:pt x="4286" y="236138"/>
                    <a:pt x="28099" y="260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xmlns="" id="{E2C03536-FF36-4826-BFA5-D20FEF4CA4DC}"/>
                </a:ext>
              </a:extLst>
            </p:cNvPr>
            <p:cNvSpPr/>
            <p:nvPr/>
          </p:nvSpPr>
          <p:spPr>
            <a:xfrm>
              <a:off x="5203984" y="3612885"/>
              <a:ext cx="19050" cy="9525"/>
            </a:xfrm>
            <a:custGeom>
              <a:avLst/>
              <a:gdLst>
                <a:gd name="connsiteX0" fmla="*/ 11906 w 19050"/>
                <a:gd name="connsiteY0" fmla="*/ 7567 h 9525"/>
                <a:gd name="connsiteX1" fmla="*/ 7144 w 19050"/>
                <a:gd name="connsiteY1" fmla="*/ 7567 h 9525"/>
                <a:gd name="connsiteX2" fmla="*/ 11906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567"/>
                  </a:moveTo>
                  <a:cubicBezTo>
                    <a:pt x="10001" y="7567"/>
                    <a:pt x="9049" y="8520"/>
                    <a:pt x="7144" y="7567"/>
                  </a:cubicBezTo>
                  <a:cubicBezTo>
                    <a:pt x="9049" y="7567"/>
                    <a:pt x="10954" y="6615"/>
                    <a:pt x="11906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xmlns="" id="{25FA2060-59F5-4D92-A409-CAE82739A7C4}"/>
                </a:ext>
              </a:extLst>
            </p:cNvPr>
            <p:cNvSpPr/>
            <p:nvPr/>
          </p:nvSpPr>
          <p:spPr>
            <a:xfrm>
              <a:off x="5190092" y="362664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xmlns="" id="{5ABF9BDD-09B1-4AD0-8139-E713E60A8567}"/>
                </a:ext>
              </a:extLst>
            </p:cNvPr>
            <p:cNvSpPr/>
            <p:nvPr/>
          </p:nvSpPr>
          <p:spPr>
            <a:xfrm>
              <a:off x="5187791" y="3629501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8096" y="8096"/>
                    <a:pt x="7144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xmlns="" id="{BFA432F3-470C-4248-935C-E7BFDA35908C}"/>
                </a:ext>
              </a:extLst>
            </p:cNvPr>
            <p:cNvSpPr/>
            <p:nvPr/>
          </p:nvSpPr>
          <p:spPr>
            <a:xfrm>
              <a:off x="5182076" y="3633840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8096" y="7567"/>
                    <a:pt x="7144" y="7567"/>
                    <a:pt x="7144" y="7567"/>
                  </a:cubicBezTo>
                  <a:cubicBezTo>
                    <a:pt x="8096" y="6615"/>
                    <a:pt x="9049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xmlns="" id="{85C936E9-1DA4-43B4-8BDA-53402BD82D14}"/>
                </a:ext>
              </a:extLst>
            </p:cNvPr>
            <p:cNvSpPr/>
            <p:nvPr/>
          </p:nvSpPr>
          <p:spPr>
            <a:xfrm>
              <a:off x="5185886" y="36342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6191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xmlns="" id="{0B199D4C-75D8-448F-8CC8-6394DCCAD08C}"/>
                </a:ext>
              </a:extLst>
            </p:cNvPr>
            <p:cNvSpPr/>
            <p:nvPr/>
          </p:nvSpPr>
          <p:spPr>
            <a:xfrm>
              <a:off x="5182358" y="3641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7815" y="7144"/>
                    <a:pt x="9719" y="8096"/>
                    <a:pt x="7815" y="7144"/>
                  </a:cubicBezTo>
                  <a:cubicBezTo>
                    <a:pt x="8767" y="8096"/>
                    <a:pt x="5909" y="7144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xmlns="" id="{A4C9055B-08F6-4272-B8BA-3BBBFD0E2B65}"/>
                </a:ext>
              </a:extLst>
            </p:cNvPr>
            <p:cNvSpPr/>
            <p:nvPr/>
          </p:nvSpPr>
          <p:spPr>
            <a:xfrm>
              <a:off x="5183770" y="36933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9260" y="7144"/>
                    <a:pt x="4498" y="7144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xmlns="" id="{2261AD0D-B764-4705-8D1B-D4153A38A63E}"/>
                </a:ext>
              </a:extLst>
            </p:cNvPr>
            <p:cNvSpPr/>
            <p:nvPr/>
          </p:nvSpPr>
          <p:spPr>
            <a:xfrm>
              <a:off x="5190649" y="37571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xmlns="" id="{48E68320-DF59-405B-8894-29F0B2F6CF57}"/>
                </a:ext>
              </a:extLst>
            </p:cNvPr>
            <p:cNvSpPr/>
            <p:nvPr/>
          </p:nvSpPr>
          <p:spPr>
            <a:xfrm>
              <a:off x="5187791" y="378571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0001" y="7144"/>
                    <a:pt x="8096" y="7144"/>
                    <a:pt x="7144" y="7144"/>
                  </a:cubicBezTo>
                  <a:cubicBezTo>
                    <a:pt x="7144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xmlns="" id="{F9116513-A2CD-458E-BF01-7608D7656315}"/>
                </a:ext>
              </a:extLst>
            </p:cNvPr>
            <p:cNvSpPr/>
            <p:nvPr/>
          </p:nvSpPr>
          <p:spPr>
            <a:xfrm>
              <a:off x="5197316" y="3800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381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xmlns="" id="{907AA629-73A9-4944-B9EB-706E5D4AE04B}"/>
                </a:ext>
              </a:extLst>
            </p:cNvPr>
            <p:cNvSpPr/>
            <p:nvPr/>
          </p:nvSpPr>
          <p:spPr>
            <a:xfrm>
              <a:off x="5060156" y="3070779"/>
              <a:ext cx="19050" cy="9525"/>
            </a:xfrm>
            <a:custGeom>
              <a:avLst/>
              <a:gdLst>
                <a:gd name="connsiteX0" fmla="*/ 7144 w 19050"/>
                <a:gd name="connsiteY0" fmla="*/ 8653 h 9525"/>
                <a:gd name="connsiteX1" fmla="*/ 7144 w 19050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653"/>
                  </a:moveTo>
                  <a:cubicBezTo>
                    <a:pt x="11906" y="7701"/>
                    <a:pt x="17621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xmlns="" id="{77A39C92-B477-40B1-B615-6D7FF034F06B}"/>
                </a:ext>
              </a:extLst>
            </p:cNvPr>
            <p:cNvSpPr/>
            <p:nvPr/>
          </p:nvSpPr>
          <p:spPr>
            <a:xfrm>
              <a:off x="5073102" y="3073918"/>
              <a:ext cx="19050" cy="19050"/>
            </a:xfrm>
            <a:custGeom>
              <a:avLst/>
              <a:gdLst>
                <a:gd name="connsiteX0" fmla="*/ 16105 w 19050"/>
                <a:gd name="connsiteY0" fmla="*/ 20754 h 19050"/>
                <a:gd name="connsiteX1" fmla="*/ 16105 w 19050"/>
                <a:gd name="connsiteY1" fmla="*/ 207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6105" y="20754"/>
                  </a:moveTo>
                  <a:cubicBezTo>
                    <a:pt x="2770" y="752"/>
                    <a:pt x="5628" y="4562"/>
                    <a:pt x="16105" y="20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xmlns="" id="{591C0DCA-35AB-43A2-ADFD-C4B1CCB85C41}"/>
                </a:ext>
              </a:extLst>
            </p:cNvPr>
            <p:cNvSpPr/>
            <p:nvPr/>
          </p:nvSpPr>
          <p:spPr>
            <a:xfrm>
              <a:off x="5088731" y="307324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3811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cubicBezTo>
                    <a:pt x="7144" y="10001"/>
                    <a:pt x="7144" y="11906"/>
                    <a:pt x="7144" y="13811"/>
                  </a:cubicBezTo>
                  <a:cubicBezTo>
                    <a:pt x="7144" y="10954"/>
                    <a:pt x="1095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xmlns="" id="{F4104CC9-2A89-47A9-AB7B-289F2F7011C9}"/>
                </a:ext>
              </a:extLst>
            </p:cNvPr>
            <p:cNvSpPr/>
            <p:nvPr/>
          </p:nvSpPr>
          <p:spPr>
            <a:xfrm>
              <a:off x="5093494" y="3071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6669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xmlns="" id="{DD72A1C0-776E-4304-9720-9A8C5D6AC918}"/>
                </a:ext>
              </a:extLst>
            </p:cNvPr>
            <p:cNvSpPr/>
            <p:nvPr/>
          </p:nvSpPr>
          <p:spPr>
            <a:xfrm>
              <a:off x="5113496" y="3069989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9049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8096" y="8491"/>
                    <a:pt x="9049" y="7538"/>
                    <a:pt x="9049" y="7538"/>
                  </a:cubicBezTo>
                  <a:cubicBezTo>
                    <a:pt x="8096" y="6586"/>
                    <a:pt x="7144" y="7538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xmlns="" id="{2C5BBBB6-EAD8-4042-972D-46094A86584F}"/>
                </a:ext>
              </a:extLst>
            </p:cNvPr>
            <p:cNvSpPr/>
            <p:nvPr/>
          </p:nvSpPr>
          <p:spPr>
            <a:xfrm>
              <a:off x="5104027" y="3069267"/>
              <a:ext cx="28575" cy="28575"/>
            </a:xfrm>
            <a:custGeom>
              <a:avLst/>
              <a:gdLst>
                <a:gd name="connsiteX0" fmla="*/ 25186 w 28575"/>
                <a:gd name="connsiteY0" fmla="*/ 8260 h 28575"/>
                <a:gd name="connsiteX1" fmla="*/ 25186 w 28575"/>
                <a:gd name="connsiteY1" fmla="*/ 826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25186" y="8260"/>
                  </a:moveTo>
                  <a:cubicBezTo>
                    <a:pt x="20423" y="-312"/>
                    <a:pt x="-12914" y="44455"/>
                    <a:pt x="25186" y="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xmlns="" id="{6C385B4D-0E04-4918-A9FA-17DE7EDCC015}"/>
                </a:ext>
              </a:extLst>
            </p:cNvPr>
            <p:cNvSpPr/>
            <p:nvPr/>
          </p:nvSpPr>
          <p:spPr>
            <a:xfrm>
              <a:off x="5110639" y="30713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7144"/>
                  </a:cubicBezTo>
                  <a:cubicBezTo>
                    <a:pt x="8096" y="9049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xmlns="" id="{7F919562-D6C6-49E3-B208-B0A42AAB0BBD}"/>
                </a:ext>
              </a:extLst>
            </p:cNvPr>
            <p:cNvSpPr/>
            <p:nvPr/>
          </p:nvSpPr>
          <p:spPr>
            <a:xfrm>
              <a:off x="5100674" y="307133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9049"/>
                    <a:pt x="4726" y="13811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xmlns="" id="{835F20A6-C15E-41AD-BC49-F42FBE6429F0}"/>
                </a:ext>
              </a:extLst>
            </p:cNvPr>
            <p:cNvSpPr/>
            <p:nvPr/>
          </p:nvSpPr>
          <p:spPr>
            <a:xfrm>
              <a:off x="5137460" y="3070383"/>
              <a:ext cx="9525" cy="19050"/>
            </a:xfrm>
            <a:custGeom>
              <a:avLst/>
              <a:gdLst>
                <a:gd name="connsiteX0" fmla="*/ 7945 w 9525"/>
                <a:gd name="connsiteY0" fmla="*/ 7144 h 19050"/>
                <a:gd name="connsiteX1" fmla="*/ 7945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45" y="7144"/>
                  </a:moveTo>
                  <a:cubicBezTo>
                    <a:pt x="4135" y="33814"/>
                    <a:pt x="15565" y="15716"/>
                    <a:pt x="79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xmlns="" id="{FED64F5B-7798-46A9-870E-842D34E730C7}"/>
                </a:ext>
              </a:extLst>
            </p:cNvPr>
            <p:cNvSpPr/>
            <p:nvPr/>
          </p:nvSpPr>
          <p:spPr>
            <a:xfrm>
              <a:off x="5150644" y="309133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7144"/>
                    <a:pt x="8096" y="7144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xmlns="" id="{6D1A2AE3-D3F5-4CEB-9DF4-2E5FC55480F0}"/>
                </a:ext>
              </a:extLst>
            </p:cNvPr>
            <p:cNvSpPr/>
            <p:nvPr/>
          </p:nvSpPr>
          <p:spPr>
            <a:xfrm>
              <a:off x="5147786" y="3077051"/>
              <a:ext cx="47625" cy="28575"/>
            </a:xfrm>
            <a:custGeom>
              <a:avLst/>
              <a:gdLst>
                <a:gd name="connsiteX0" fmla="*/ 45244 w 47625"/>
                <a:gd name="connsiteY0" fmla="*/ 10954 h 28575"/>
                <a:gd name="connsiteX1" fmla="*/ 7144 w 47625"/>
                <a:gd name="connsiteY1" fmla="*/ 7144 h 28575"/>
                <a:gd name="connsiteX2" fmla="*/ 45244 w 47625"/>
                <a:gd name="connsiteY2" fmla="*/ 1095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45244" y="10954"/>
                  </a:moveTo>
                  <a:cubicBezTo>
                    <a:pt x="23336" y="14764"/>
                    <a:pt x="26194" y="18574"/>
                    <a:pt x="7144" y="7144"/>
                  </a:cubicBezTo>
                  <a:cubicBezTo>
                    <a:pt x="13811" y="31909"/>
                    <a:pt x="22384" y="23336"/>
                    <a:pt x="4524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xmlns="" id="{EC297A5B-6D07-4BDA-A4D1-E4DB9C1D38F6}"/>
                </a:ext>
              </a:extLst>
            </p:cNvPr>
            <p:cNvSpPr/>
            <p:nvPr/>
          </p:nvSpPr>
          <p:spPr>
            <a:xfrm>
              <a:off x="5184777" y="3089722"/>
              <a:ext cx="9525" cy="9525"/>
            </a:xfrm>
            <a:custGeom>
              <a:avLst/>
              <a:gdLst>
                <a:gd name="connsiteX0" fmla="*/ 7301 w 9525"/>
                <a:gd name="connsiteY0" fmla="*/ 7808 h 9525"/>
                <a:gd name="connsiteX1" fmla="*/ 7301 w 9525"/>
                <a:gd name="connsiteY1" fmla="*/ 78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808"/>
                  </a:moveTo>
                  <a:cubicBezTo>
                    <a:pt x="10158" y="18285"/>
                    <a:pt x="6348" y="3998"/>
                    <a:pt x="7301" y="78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xmlns="" id="{53CF47D4-0612-4162-A753-28C60D8FEA61}"/>
                </a:ext>
              </a:extLst>
            </p:cNvPr>
            <p:cNvSpPr/>
            <p:nvPr/>
          </p:nvSpPr>
          <p:spPr>
            <a:xfrm>
              <a:off x="5202991" y="3081813"/>
              <a:ext cx="28575" cy="28575"/>
            </a:xfrm>
            <a:custGeom>
              <a:avLst/>
              <a:gdLst>
                <a:gd name="connsiteX0" fmla="*/ 8137 w 28575"/>
                <a:gd name="connsiteY0" fmla="*/ 7144 h 28575"/>
                <a:gd name="connsiteX1" fmla="*/ 11947 w 28575"/>
                <a:gd name="connsiteY1" fmla="*/ 24289 h 28575"/>
                <a:gd name="connsiteX2" fmla="*/ 8137 w 28575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8137" y="7144"/>
                  </a:moveTo>
                  <a:cubicBezTo>
                    <a:pt x="9089" y="10001"/>
                    <a:pt x="3374" y="2381"/>
                    <a:pt x="11947" y="24289"/>
                  </a:cubicBezTo>
                  <a:cubicBezTo>
                    <a:pt x="-1388" y="21431"/>
                    <a:pt x="53857" y="10001"/>
                    <a:pt x="81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xmlns="" id="{7E52343F-0868-4035-AD42-C9EF35625636}"/>
                </a:ext>
              </a:extLst>
            </p:cNvPr>
            <p:cNvSpPr/>
            <p:nvPr/>
          </p:nvSpPr>
          <p:spPr>
            <a:xfrm>
              <a:off x="5188744" y="3078495"/>
              <a:ext cx="19050" cy="9525"/>
            </a:xfrm>
            <a:custGeom>
              <a:avLst/>
              <a:gdLst>
                <a:gd name="connsiteX0" fmla="*/ 7144 w 19050"/>
                <a:gd name="connsiteY0" fmla="*/ 8557 h 9525"/>
                <a:gd name="connsiteX1" fmla="*/ 11906 w 19050"/>
                <a:gd name="connsiteY1" fmla="*/ 10462 h 9525"/>
                <a:gd name="connsiteX2" fmla="*/ 7144 w 19050"/>
                <a:gd name="connsiteY2" fmla="*/ 85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557"/>
                  </a:moveTo>
                  <a:cubicBezTo>
                    <a:pt x="10001" y="8557"/>
                    <a:pt x="10954" y="9510"/>
                    <a:pt x="11906" y="10462"/>
                  </a:cubicBezTo>
                  <a:cubicBezTo>
                    <a:pt x="10954" y="7605"/>
                    <a:pt x="10001" y="5700"/>
                    <a:pt x="7144" y="8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xmlns="" id="{EDEBCE17-4276-4281-8EFE-6E6289DC50E4}"/>
                </a:ext>
              </a:extLst>
            </p:cNvPr>
            <p:cNvSpPr/>
            <p:nvPr/>
          </p:nvSpPr>
          <p:spPr>
            <a:xfrm>
              <a:off x="5220176" y="3096339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10001" y="6906"/>
                    <a:pt x="9049" y="6906"/>
                    <a:pt x="7144" y="7858"/>
                  </a:cubicBezTo>
                  <a:cubicBezTo>
                    <a:pt x="8096" y="8811"/>
                    <a:pt x="9049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xmlns="" id="{151BC0E7-DF93-40BF-823F-6E8619D5DAD7}"/>
                </a:ext>
              </a:extLst>
            </p:cNvPr>
            <p:cNvSpPr/>
            <p:nvPr/>
          </p:nvSpPr>
          <p:spPr>
            <a:xfrm>
              <a:off x="5220176" y="3086152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21431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xmlns="" id="{5F52B055-1ED7-4B47-95B3-30180D239A64}"/>
                </a:ext>
              </a:extLst>
            </p:cNvPr>
            <p:cNvSpPr/>
            <p:nvPr/>
          </p:nvSpPr>
          <p:spPr>
            <a:xfrm>
              <a:off x="5228749" y="3091338"/>
              <a:ext cx="180975" cy="123825"/>
            </a:xfrm>
            <a:custGeom>
              <a:avLst/>
              <a:gdLst>
                <a:gd name="connsiteX0" fmla="*/ 162401 w 180975"/>
                <a:gd name="connsiteY0" fmla="*/ 119539 h 123825"/>
                <a:gd name="connsiteX1" fmla="*/ 7144 w 180975"/>
                <a:gd name="connsiteY1" fmla="*/ 7144 h 123825"/>
                <a:gd name="connsiteX2" fmla="*/ 7144 w 180975"/>
                <a:gd name="connsiteY2" fmla="*/ 18574 h 123825"/>
                <a:gd name="connsiteX3" fmla="*/ 162401 w 180975"/>
                <a:gd name="connsiteY3" fmla="*/ 11953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123825">
                  <a:moveTo>
                    <a:pt x="162401" y="119539"/>
                  </a:moveTo>
                  <a:cubicBezTo>
                    <a:pt x="230981" y="78581"/>
                    <a:pt x="14764" y="10001"/>
                    <a:pt x="7144" y="7144"/>
                  </a:cubicBezTo>
                  <a:cubicBezTo>
                    <a:pt x="17621" y="13811"/>
                    <a:pt x="17621" y="17621"/>
                    <a:pt x="7144" y="18574"/>
                  </a:cubicBezTo>
                  <a:cubicBezTo>
                    <a:pt x="109061" y="64294"/>
                    <a:pt x="151924" y="44291"/>
                    <a:pt x="162401" y="119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xmlns="" id="{5859EE57-9305-4271-9CAB-78F1D4DA7B65}"/>
                </a:ext>
              </a:extLst>
            </p:cNvPr>
            <p:cNvSpPr/>
            <p:nvPr/>
          </p:nvSpPr>
          <p:spPr>
            <a:xfrm>
              <a:off x="5368190" y="3186431"/>
              <a:ext cx="9525" cy="9525"/>
            </a:xfrm>
            <a:custGeom>
              <a:avLst/>
              <a:gdLst>
                <a:gd name="connsiteX0" fmla="*/ 10577 w 9525"/>
                <a:gd name="connsiteY0" fmla="*/ 7301 h 9525"/>
                <a:gd name="connsiteX1" fmla="*/ 10577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77" y="7301"/>
                  </a:moveTo>
                  <a:cubicBezTo>
                    <a:pt x="3910" y="6348"/>
                    <a:pt x="8672" y="10158"/>
                    <a:pt x="10577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xmlns="" id="{3B63A69B-94CF-457F-AB18-938EAC5D25D8}"/>
                </a:ext>
              </a:extLst>
            </p:cNvPr>
            <p:cNvSpPr/>
            <p:nvPr/>
          </p:nvSpPr>
          <p:spPr>
            <a:xfrm>
              <a:off x="5384006" y="3203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xmlns="" id="{1E041186-D8C6-48B3-9590-B2699C640212}"/>
                </a:ext>
              </a:extLst>
            </p:cNvPr>
            <p:cNvSpPr/>
            <p:nvPr/>
          </p:nvSpPr>
          <p:spPr>
            <a:xfrm>
              <a:off x="5375434" y="31551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xmlns="" id="{A49EB1BB-8F43-45B1-B5F6-BB4F7D6955D3}"/>
                </a:ext>
              </a:extLst>
            </p:cNvPr>
            <p:cNvSpPr/>
            <p:nvPr/>
          </p:nvSpPr>
          <p:spPr>
            <a:xfrm>
              <a:off x="5352426" y="3158013"/>
              <a:ext cx="9525" cy="19050"/>
            </a:xfrm>
            <a:custGeom>
              <a:avLst/>
              <a:gdLst>
                <a:gd name="connsiteX0" fmla="*/ 8244 w 9525"/>
                <a:gd name="connsiteY0" fmla="*/ 14764 h 19050"/>
                <a:gd name="connsiteX1" fmla="*/ 8244 w 9525"/>
                <a:gd name="connsiteY1" fmla="*/ 7144 h 19050"/>
                <a:gd name="connsiteX2" fmla="*/ 82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244" y="14764"/>
                  </a:moveTo>
                  <a:cubicBezTo>
                    <a:pt x="8244" y="12859"/>
                    <a:pt x="8244" y="10001"/>
                    <a:pt x="8244" y="7144"/>
                  </a:cubicBezTo>
                  <a:cubicBezTo>
                    <a:pt x="7291" y="9049"/>
                    <a:pt x="6339" y="10001"/>
                    <a:pt x="82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xmlns="" id="{7D2A3445-C66B-4C9A-8350-FA597001E940}"/>
                </a:ext>
              </a:extLst>
            </p:cNvPr>
            <p:cNvSpPr/>
            <p:nvPr/>
          </p:nvSpPr>
          <p:spPr>
            <a:xfrm>
              <a:off x="5318284" y="313324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001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9049" y="7144"/>
                    <a:pt x="9049" y="9049"/>
                    <a:pt x="7144" y="10001"/>
                  </a:cubicBezTo>
                  <a:cubicBezTo>
                    <a:pt x="10001" y="10954"/>
                    <a:pt x="10954" y="10001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xmlns="" id="{EC69D1FB-9037-4005-B641-891BCBD3B32B}"/>
                </a:ext>
              </a:extLst>
            </p:cNvPr>
            <p:cNvSpPr/>
            <p:nvPr/>
          </p:nvSpPr>
          <p:spPr>
            <a:xfrm>
              <a:off x="5374481" y="31942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9049" y="9049"/>
                    <a:pt x="20479" y="2143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xmlns="" id="{38840013-0F50-47D7-954C-297836EF1B95}"/>
                </a:ext>
              </a:extLst>
            </p:cNvPr>
            <p:cNvSpPr/>
            <p:nvPr/>
          </p:nvSpPr>
          <p:spPr>
            <a:xfrm>
              <a:off x="5387816" y="3205395"/>
              <a:ext cx="47625" cy="123825"/>
            </a:xfrm>
            <a:custGeom>
              <a:avLst/>
              <a:gdLst>
                <a:gd name="connsiteX0" fmla="*/ 36671 w 47625"/>
                <a:gd name="connsiteY0" fmla="*/ 115019 h 123825"/>
                <a:gd name="connsiteX1" fmla="*/ 22384 w 47625"/>
                <a:gd name="connsiteY1" fmla="*/ 7386 h 123825"/>
                <a:gd name="connsiteX2" fmla="*/ 7144 w 47625"/>
                <a:gd name="connsiteY2" fmla="*/ 12149 h 123825"/>
                <a:gd name="connsiteX3" fmla="*/ 17621 w 47625"/>
                <a:gd name="connsiteY3" fmla="*/ 72157 h 123825"/>
                <a:gd name="connsiteX4" fmla="*/ 17621 w 47625"/>
                <a:gd name="connsiteY4" fmla="*/ 62632 h 123825"/>
                <a:gd name="connsiteX5" fmla="*/ 36671 w 47625"/>
                <a:gd name="connsiteY5" fmla="*/ 11501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123825">
                  <a:moveTo>
                    <a:pt x="36671" y="115019"/>
                  </a:moveTo>
                  <a:cubicBezTo>
                    <a:pt x="53816" y="101684"/>
                    <a:pt x="25241" y="16911"/>
                    <a:pt x="22384" y="7386"/>
                  </a:cubicBezTo>
                  <a:cubicBezTo>
                    <a:pt x="16669" y="6434"/>
                    <a:pt x="11906" y="8339"/>
                    <a:pt x="7144" y="12149"/>
                  </a:cubicBezTo>
                  <a:cubicBezTo>
                    <a:pt x="30004" y="30247"/>
                    <a:pt x="6191" y="51201"/>
                    <a:pt x="17621" y="72157"/>
                  </a:cubicBezTo>
                  <a:cubicBezTo>
                    <a:pt x="25241" y="75014"/>
                    <a:pt x="25241" y="72157"/>
                    <a:pt x="17621" y="62632"/>
                  </a:cubicBezTo>
                  <a:cubicBezTo>
                    <a:pt x="23336" y="61679"/>
                    <a:pt x="26194" y="141689"/>
                    <a:pt x="36671" y="115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xmlns="" id="{C2E92B3C-3CDB-4B1E-9736-60F6AF5435FC}"/>
                </a:ext>
              </a:extLst>
            </p:cNvPr>
            <p:cNvSpPr/>
            <p:nvPr/>
          </p:nvSpPr>
          <p:spPr>
            <a:xfrm>
              <a:off x="5394484" y="32351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9049"/>
                  </a:lnTo>
                  <a:cubicBezTo>
                    <a:pt x="10001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xmlns="" id="{D85E84EA-1C3E-4DBF-8E2F-7260A1F40E45}"/>
                </a:ext>
              </a:extLst>
            </p:cNvPr>
            <p:cNvSpPr/>
            <p:nvPr/>
          </p:nvSpPr>
          <p:spPr>
            <a:xfrm>
              <a:off x="5390337" y="3334510"/>
              <a:ext cx="38100" cy="85725"/>
            </a:xfrm>
            <a:custGeom>
              <a:avLst/>
              <a:gdLst>
                <a:gd name="connsiteX0" fmla="*/ 17958 w 38100"/>
                <a:gd name="connsiteY0" fmla="*/ 19242 h 85725"/>
                <a:gd name="connsiteX1" fmla="*/ 12243 w 38100"/>
                <a:gd name="connsiteY1" fmla="*/ 82107 h 85725"/>
                <a:gd name="connsiteX2" fmla="*/ 32245 w 38100"/>
                <a:gd name="connsiteY2" fmla="*/ 19242 h 85725"/>
                <a:gd name="connsiteX3" fmla="*/ 17958 w 38100"/>
                <a:gd name="connsiteY3" fmla="*/ 1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85725">
                  <a:moveTo>
                    <a:pt x="17958" y="19242"/>
                  </a:moveTo>
                  <a:cubicBezTo>
                    <a:pt x="27483" y="2097"/>
                    <a:pt x="-4902" y="82107"/>
                    <a:pt x="12243" y="82107"/>
                  </a:cubicBezTo>
                  <a:cubicBezTo>
                    <a:pt x="2718" y="85917"/>
                    <a:pt x="43675" y="-15048"/>
                    <a:pt x="32245" y="19242"/>
                  </a:cubicBezTo>
                  <a:cubicBezTo>
                    <a:pt x="-3950" y="-1713"/>
                    <a:pt x="31293" y="8765"/>
                    <a:pt x="17958" y="1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xmlns="" id="{8648D2C6-B381-48E1-8D3A-96C1F44C3CC1}"/>
                </a:ext>
              </a:extLst>
            </p:cNvPr>
            <p:cNvSpPr/>
            <p:nvPr/>
          </p:nvSpPr>
          <p:spPr>
            <a:xfrm>
              <a:off x="5401151" y="33227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6669" y="1095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xmlns="" id="{0E2030CE-F9CC-40F1-9C2E-A55838C6EB5B}"/>
                </a:ext>
              </a:extLst>
            </p:cNvPr>
            <p:cNvSpPr/>
            <p:nvPr/>
          </p:nvSpPr>
          <p:spPr>
            <a:xfrm>
              <a:off x="5413880" y="3328511"/>
              <a:ext cx="19050" cy="9525"/>
            </a:xfrm>
            <a:custGeom>
              <a:avLst/>
              <a:gdLst>
                <a:gd name="connsiteX0" fmla="*/ 12513 w 19050"/>
                <a:gd name="connsiteY0" fmla="*/ 9049 h 9525"/>
                <a:gd name="connsiteX1" fmla="*/ 7750 w 19050"/>
                <a:gd name="connsiteY1" fmla="*/ 7144 h 9525"/>
                <a:gd name="connsiteX2" fmla="*/ 12513 w 19050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513" y="9049"/>
                  </a:moveTo>
                  <a:cubicBezTo>
                    <a:pt x="10608" y="9049"/>
                    <a:pt x="9655" y="7144"/>
                    <a:pt x="7750" y="7144"/>
                  </a:cubicBezTo>
                  <a:cubicBezTo>
                    <a:pt x="5845" y="11906"/>
                    <a:pt x="8703" y="11906"/>
                    <a:pt x="12513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xmlns="" id="{791590E7-3F03-46D8-B6DA-255601CF3152}"/>
                </a:ext>
              </a:extLst>
            </p:cNvPr>
            <p:cNvSpPr/>
            <p:nvPr/>
          </p:nvSpPr>
          <p:spPr>
            <a:xfrm>
              <a:off x="5384006" y="338280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xmlns="" id="{A039D72D-7FAC-4312-9897-C0A12B764CE0}"/>
                </a:ext>
              </a:extLst>
            </p:cNvPr>
            <p:cNvSpPr/>
            <p:nvPr/>
          </p:nvSpPr>
          <p:spPr>
            <a:xfrm>
              <a:off x="5379582" y="3409697"/>
              <a:ext cx="19050" cy="38100"/>
            </a:xfrm>
            <a:custGeom>
              <a:avLst/>
              <a:gdLst>
                <a:gd name="connsiteX0" fmla="*/ 9663 w 19050"/>
                <a:gd name="connsiteY0" fmla="*/ 31685 h 38100"/>
                <a:gd name="connsiteX1" fmla="*/ 9663 w 19050"/>
                <a:gd name="connsiteY1" fmla="*/ 3168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9663" y="31685"/>
                  </a:moveTo>
                  <a:cubicBezTo>
                    <a:pt x="30618" y="-7368"/>
                    <a:pt x="-1767" y="5967"/>
                    <a:pt x="9663" y="31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xmlns="" id="{D335E347-2004-4C04-A945-749614E3BBC1}"/>
                </a:ext>
              </a:extLst>
            </p:cNvPr>
            <p:cNvSpPr/>
            <p:nvPr/>
          </p:nvSpPr>
          <p:spPr>
            <a:xfrm>
              <a:off x="5196364" y="3425936"/>
              <a:ext cx="190500" cy="123825"/>
            </a:xfrm>
            <a:custGeom>
              <a:avLst/>
              <a:gdLst>
                <a:gd name="connsiteX0" fmla="*/ 158591 w 190500"/>
                <a:gd name="connsiteY0" fmla="*/ 28781 h 123825"/>
                <a:gd name="connsiteX1" fmla="*/ 55721 w 190500"/>
                <a:gd name="connsiteY1" fmla="*/ 109743 h 123825"/>
                <a:gd name="connsiteX2" fmla="*/ 7144 w 190500"/>
                <a:gd name="connsiteY2" fmla="*/ 119268 h 123825"/>
                <a:gd name="connsiteX3" fmla="*/ 185261 w 190500"/>
                <a:gd name="connsiteY3" fmla="*/ 14493 h 123825"/>
                <a:gd name="connsiteX4" fmla="*/ 187166 w 190500"/>
                <a:gd name="connsiteY4" fmla="*/ 10683 h 123825"/>
                <a:gd name="connsiteX5" fmla="*/ 158591 w 190500"/>
                <a:gd name="connsiteY5" fmla="*/ 287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123825">
                  <a:moveTo>
                    <a:pt x="158591" y="28781"/>
                  </a:moveTo>
                  <a:cubicBezTo>
                    <a:pt x="136684" y="55451"/>
                    <a:pt x="70009" y="76406"/>
                    <a:pt x="55721" y="109743"/>
                  </a:cubicBezTo>
                  <a:cubicBezTo>
                    <a:pt x="50959" y="99266"/>
                    <a:pt x="21431" y="111648"/>
                    <a:pt x="7144" y="119268"/>
                  </a:cubicBezTo>
                  <a:cubicBezTo>
                    <a:pt x="53816" y="110696"/>
                    <a:pt x="180499" y="71643"/>
                    <a:pt x="185261" y="14493"/>
                  </a:cubicBezTo>
                  <a:cubicBezTo>
                    <a:pt x="198596" y="23066"/>
                    <a:pt x="139541" y="-1699"/>
                    <a:pt x="187166" y="10683"/>
                  </a:cubicBezTo>
                  <a:cubicBezTo>
                    <a:pt x="188119" y="11636"/>
                    <a:pt x="141446" y="9731"/>
                    <a:pt x="158591" y="28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xmlns="" id="{2E464FC8-0B3E-4C4F-833D-5C7980982655}"/>
                </a:ext>
              </a:extLst>
            </p:cNvPr>
            <p:cNvSpPr/>
            <p:nvPr/>
          </p:nvSpPr>
          <p:spPr>
            <a:xfrm>
              <a:off x="5370671" y="3442811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xmlns="" id="{E52D4895-BD34-4050-B8A3-EF758D406296}"/>
                </a:ext>
              </a:extLst>
            </p:cNvPr>
            <p:cNvSpPr/>
            <p:nvPr/>
          </p:nvSpPr>
          <p:spPr>
            <a:xfrm>
              <a:off x="5192554" y="353806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8096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001" y="7144"/>
                    <a:pt x="9049" y="7144"/>
                    <a:pt x="7144" y="8096"/>
                  </a:cubicBezTo>
                  <a:cubicBezTo>
                    <a:pt x="7144" y="10001"/>
                    <a:pt x="9049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xmlns="" id="{9B6737A9-2AAC-4E7C-9F0A-2EE250C0715E}"/>
                </a:ext>
              </a:extLst>
            </p:cNvPr>
            <p:cNvSpPr/>
            <p:nvPr/>
          </p:nvSpPr>
          <p:spPr>
            <a:xfrm>
              <a:off x="5377339" y="3429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xmlns="" id="{A74E4A40-335C-4F2B-87C6-D26000DD1C06}"/>
                </a:ext>
              </a:extLst>
            </p:cNvPr>
            <p:cNvSpPr/>
            <p:nvPr/>
          </p:nvSpPr>
          <p:spPr>
            <a:xfrm>
              <a:off x="5367390" y="341709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10954"/>
                    <a:pt x="6615" y="1190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xmlns="" id="{84DD0F63-3692-4BB4-9F79-88589DAA9A7A}"/>
                </a:ext>
              </a:extLst>
            </p:cNvPr>
            <p:cNvSpPr/>
            <p:nvPr/>
          </p:nvSpPr>
          <p:spPr>
            <a:xfrm>
              <a:off x="5162074" y="35342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10001"/>
                  </a:lnTo>
                  <a:cubicBezTo>
                    <a:pt x="7144" y="10001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xmlns="" id="{57D76C12-EB98-41A9-89E8-4AF1261CAF63}"/>
                </a:ext>
              </a:extLst>
            </p:cNvPr>
            <p:cNvSpPr/>
            <p:nvPr/>
          </p:nvSpPr>
          <p:spPr>
            <a:xfrm>
              <a:off x="5073491" y="35190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xmlns="" id="{46094B43-6E19-4FE4-8D13-29C35EAE49CF}"/>
                </a:ext>
              </a:extLst>
            </p:cNvPr>
            <p:cNvSpPr/>
            <p:nvPr/>
          </p:nvSpPr>
          <p:spPr>
            <a:xfrm>
              <a:off x="4943801" y="3354589"/>
              <a:ext cx="257175" cy="209550"/>
            </a:xfrm>
            <a:custGeom>
              <a:avLst/>
              <a:gdLst>
                <a:gd name="connsiteX0" fmla="*/ 12057 w 257175"/>
                <a:gd name="connsiteY0" fmla="*/ 9640 h 209550"/>
                <a:gd name="connsiteX1" fmla="*/ 91114 w 257175"/>
                <a:gd name="connsiteY1" fmla="*/ 148705 h 209550"/>
                <a:gd name="connsiteX2" fmla="*/ 66349 w 257175"/>
                <a:gd name="connsiteY2" fmla="*/ 152515 h 209550"/>
                <a:gd name="connsiteX3" fmla="*/ 179697 w 257175"/>
                <a:gd name="connsiteY3" fmla="*/ 182995 h 209550"/>
                <a:gd name="connsiteX4" fmla="*/ 161599 w 257175"/>
                <a:gd name="connsiteY4" fmla="*/ 199188 h 209550"/>
                <a:gd name="connsiteX5" fmla="*/ 252087 w 257175"/>
                <a:gd name="connsiteY5" fmla="*/ 196330 h 209550"/>
                <a:gd name="connsiteX6" fmla="*/ 210177 w 257175"/>
                <a:gd name="connsiteY6" fmla="*/ 199188 h 209550"/>
                <a:gd name="connsiteX7" fmla="*/ 11104 w 257175"/>
                <a:gd name="connsiteY7" fmla="*/ 48693 h 209550"/>
                <a:gd name="connsiteX8" fmla="*/ 7294 w 257175"/>
                <a:gd name="connsiteY8" fmla="*/ 66790 h 209550"/>
                <a:gd name="connsiteX9" fmla="*/ 12057 w 257175"/>
                <a:gd name="connsiteY9" fmla="*/ 964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175" h="209550">
                  <a:moveTo>
                    <a:pt x="12057" y="9640"/>
                  </a:moveTo>
                  <a:cubicBezTo>
                    <a:pt x="3484" y="-12267"/>
                    <a:pt x="11104" y="116320"/>
                    <a:pt x="91114" y="148705"/>
                  </a:cubicBezTo>
                  <a:cubicBezTo>
                    <a:pt x="91114" y="156325"/>
                    <a:pt x="60634" y="154420"/>
                    <a:pt x="66349" y="152515"/>
                  </a:cubicBezTo>
                  <a:cubicBezTo>
                    <a:pt x="108259" y="189663"/>
                    <a:pt x="133977" y="183948"/>
                    <a:pt x="179697" y="182995"/>
                  </a:cubicBezTo>
                  <a:cubicBezTo>
                    <a:pt x="182554" y="193473"/>
                    <a:pt x="176839" y="199188"/>
                    <a:pt x="161599" y="199188"/>
                  </a:cubicBezTo>
                  <a:cubicBezTo>
                    <a:pt x="181602" y="192520"/>
                    <a:pt x="228274" y="218238"/>
                    <a:pt x="252087" y="196330"/>
                  </a:cubicBezTo>
                  <a:cubicBezTo>
                    <a:pt x="255897" y="176328"/>
                    <a:pt x="213987" y="196330"/>
                    <a:pt x="210177" y="199188"/>
                  </a:cubicBezTo>
                  <a:cubicBezTo>
                    <a:pt x="205414" y="256338"/>
                    <a:pt x="4437" y="48693"/>
                    <a:pt x="11104" y="48693"/>
                  </a:cubicBezTo>
                  <a:cubicBezTo>
                    <a:pt x="18724" y="65838"/>
                    <a:pt x="17772" y="71553"/>
                    <a:pt x="7294" y="66790"/>
                  </a:cubicBezTo>
                  <a:cubicBezTo>
                    <a:pt x="6342" y="65838"/>
                    <a:pt x="10152" y="11545"/>
                    <a:pt x="12057" y="96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xmlns="" id="{C9598C16-4A21-49DC-ABB8-DB1928C46F00}"/>
                </a:ext>
              </a:extLst>
            </p:cNvPr>
            <p:cNvSpPr/>
            <p:nvPr/>
          </p:nvSpPr>
          <p:spPr>
            <a:xfrm>
              <a:off x="4974431" y="3442792"/>
              <a:ext cx="9525" cy="19050"/>
            </a:xfrm>
            <a:custGeom>
              <a:avLst/>
              <a:gdLst>
                <a:gd name="connsiteX0" fmla="*/ 7144 w 9525"/>
                <a:gd name="connsiteY0" fmla="*/ 14783 h 19050"/>
                <a:gd name="connsiteX1" fmla="*/ 7144 w 9525"/>
                <a:gd name="connsiteY1" fmla="*/ 147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783"/>
                  </a:moveTo>
                  <a:cubicBezTo>
                    <a:pt x="7144" y="-1410"/>
                    <a:pt x="7144" y="12878"/>
                    <a:pt x="7144" y="14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xmlns="" id="{106759E4-27F2-4027-A2CF-47BE1B8D205E}"/>
                </a:ext>
              </a:extLst>
            </p:cNvPr>
            <p:cNvSpPr/>
            <p:nvPr/>
          </p:nvSpPr>
          <p:spPr>
            <a:xfrm>
              <a:off x="4969508" y="3443975"/>
              <a:ext cx="9525" cy="9525"/>
            </a:xfrm>
            <a:custGeom>
              <a:avLst/>
              <a:gdLst>
                <a:gd name="connsiteX0" fmla="*/ 10162 w 9525"/>
                <a:gd name="connsiteY0" fmla="*/ 8837 h 9525"/>
                <a:gd name="connsiteX1" fmla="*/ 10162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8837"/>
                  </a:moveTo>
                  <a:cubicBezTo>
                    <a:pt x="4447" y="5027"/>
                    <a:pt x="8257" y="8837"/>
                    <a:pt x="10162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xmlns="" id="{A35EE21F-C755-48A8-BD50-E019FDF3CF00}"/>
                </a:ext>
              </a:extLst>
            </p:cNvPr>
            <p:cNvSpPr/>
            <p:nvPr/>
          </p:nvSpPr>
          <p:spPr>
            <a:xfrm>
              <a:off x="4944428" y="3328511"/>
              <a:ext cx="9525" cy="19050"/>
            </a:xfrm>
            <a:custGeom>
              <a:avLst/>
              <a:gdLst>
                <a:gd name="connsiteX0" fmla="*/ 8572 w 9525"/>
                <a:gd name="connsiteY0" fmla="*/ 13811 h 19050"/>
                <a:gd name="connsiteX1" fmla="*/ 8572 w 9525"/>
                <a:gd name="connsiteY1" fmla="*/ 7144 h 19050"/>
                <a:gd name="connsiteX2" fmla="*/ 8572 w 9525"/>
                <a:gd name="connsiteY2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572" y="13811"/>
                  </a:moveTo>
                  <a:cubicBezTo>
                    <a:pt x="8572" y="12859"/>
                    <a:pt x="9525" y="10001"/>
                    <a:pt x="8572" y="7144"/>
                  </a:cubicBezTo>
                  <a:cubicBezTo>
                    <a:pt x="6668" y="9049"/>
                    <a:pt x="6668" y="11906"/>
                    <a:pt x="8572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xmlns="" id="{18A2FFAF-7B37-4A78-9E01-41AEA24B6999}"/>
                </a:ext>
              </a:extLst>
            </p:cNvPr>
            <p:cNvSpPr/>
            <p:nvPr/>
          </p:nvSpPr>
          <p:spPr>
            <a:xfrm>
              <a:off x="4941332" y="332851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954"/>
                    <a:pt x="6906" y="1095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xmlns="" id="{1BB37409-4414-48FE-8530-6A4511FC3AC8}"/>
                </a:ext>
              </a:extLst>
            </p:cNvPr>
            <p:cNvSpPr/>
            <p:nvPr/>
          </p:nvSpPr>
          <p:spPr>
            <a:xfrm>
              <a:off x="4929529" y="3154325"/>
              <a:ext cx="38100" cy="180975"/>
            </a:xfrm>
            <a:custGeom>
              <a:avLst/>
              <a:gdLst>
                <a:gd name="connsiteX0" fmla="*/ 33948 w 38100"/>
                <a:gd name="connsiteY0" fmla="*/ 13689 h 180975"/>
                <a:gd name="connsiteX1" fmla="*/ 16804 w 38100"/>
                <a:gd name="connsiteY1" fmla="*/ 180377 h 180975"/>
                <a:gd name="connsiteX2" fmla="*/ 7278 w 38100"/>
                <a:gd name="connsiteY2" fmla="*/ 116559 h 180975"/>
                <a:gd name="connsiteX3" fmla="*/ 33948 w 38100"/>
                <a:gd name="connsiteY3" fmla="*/ 1368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80975">
                  <a:moveTo>
                    <a:pt x="33948" y="13689"/>
                  </a:moveTo>
                  <a:cubicBezTo>
                    <a:pt x="11089" y="-27269"/>
                    <a:pt x="2516" y="135609"/>
                    <a:pt x="16804" y="180377"/>
                  </a:cubicBezTo>
                  <a:cubicBezTo>
                    <a:pt x="24423" y="162279"/>
                    <a:pt x="5373" y="119417"/>
                    <a:pt x="7278" y="116559"/>
                  </a:cubicBezTo>
                  <a:cubicBezTo>
                    <a:pt x="9184" y="116559"/>
                    <a:pt x="28234" y="11784"/>
                    <a:pt x="33948" y="13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xmlns="" id="{936249CD-D517-4BF8-9D57-D92570AD7C64}"/>
                </a:ext>
              </a:extLst>
            </p:cNvPr>
            <p:cNvSpPr/>
            <p:nvPr/>
          </p:nvSpPr>
          <p:spPr>
            <a:xfrm>
              <a:off x="4968569" y="3119874"/>
              <a:ext cx="9525" cy="19050"/>
            </a:xfrm>
            <a:custGeom>
              <a:avLst/>
              <a:gdLst>
                <a:gd name="connsiteX0" fmla="*/ 8244 w 9525"/>
                <a:gd name="connsiteY0" fmla="*/ 10993 h 19050"/>
                <a:gd name="connsiteX1" fmla="*/ 8244 w 9525"/>
                <a:gd name="connsiteY1" fmla="*/ 109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44" y="10993"/>
                  </a:moveTo>
                  <a:cubicBezTo>
                    <a:pt x="4434" y="24328"/>
                    <a:pt x="12054" y="-2342"/>
                    <a:pt x="8244" y="109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xmlns="" id="{07355367-019F-4581-8D54-73571047D322}"/>
                </a:ext>
              </a:extLst>
            </p:cNvPr>
            <p:cNvSpPr/>
            <p:nvPr/>
          </p:nvSpPr>
          <p:spPr>
            <a:xfrm>
              <a:off x="4976422" y="3048101"/>
              <a:ext cx="95250" cy="76200"/>
            </a:xfrm>
            <a:custGeom>
              <a:avLst/>
              <a:gdLst>
                <a:gd name="connsiteX0" fmla="*/ 58493 w 95250"/>
                <a:gd name="connsiteY0" fmla="*/ 33236 h 76200"/>
                <a:gd name="connsiteX1" fmla="*/ 8010 w 95250"/>
                <a:gd name="connsiteY1" fmla="*/ 78004 h 76200"/>
                <a:gd name="connsiteX2" fmla="*/ 17535 w 95250"/>
                <a:gd name="connsiteY2" fmla="*/ 72289 h 76200"/>
                <a:gd name="connsiteX3" fmla="*/ 84210 w 95250"/>
                <a:gd name="connsiteY3" fmla="*/ 17044 h 76200"/>
                <a:gd name="connsiteX4" fmla="*/ 91830 w 95250"/>
                <a:gd name="connsiteY4" fmla="*/ 23711 h 76200"/>
                <a:gd name="connsiteX5" fmla="*/ 58493 w 95250"/>
                <a:gd name="connsiteY5" fmla="*/ 332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76200">
                  <a:moveTo>
                    <a:pt x="58493" y="33236"/>
                  </a:moveTo>
                  <a:cubicBezTo>
                    <a:pt x="70875" y="2756"/>
                    <a:pt x="-1515" y="75146"/>
                    <a:pt x="8010" y="78004"/>
                  </a:cubicBezTo>
                  <a:cubicBezTo>
                    <a:pt x="8010" y="78004"/>
                    <a:pt x="14678" y="71336"/>
                    <a:pt x="17535" y="72289"/>
                  </a:cubicBezTo>
                  <a:cubicBezTo>
                    <a:pt x="43253" y="65621"/>
                    <a:pt x="45158" y="26569"/>
                    <a:pt x="84210" y="17044"/>
                  </a:cubicBezTo>
                  <a:cubicBezTo>
                    <a:pt x="81353" y="24664"/>
                    <a:pt x="83258" y="27521"/>
                    <a:pt x="91830" y="23711"/>
                  </a:cubicBezTo>
                  <a:cubicBezTo>
                    <a:pt x="98498" y="-1054"/>
                    <a:pt x="87068" y="1804"/>
                    <a:pt x="58493" y="33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xmlns="" id="{004D10CA-86FE-471E-A910-2D67985C6273}"/>
                </a:ext>
              </a:extLst>
            </p:cNvPr>
            <p:cNvSpPr/>
            <p:nvPr/>
          </p:nvSpPr>
          <p:spPr>
            <a:xfrm>
              <a:off x="5027642" y="306657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8096"/>
                    <a:pt x="11083" y="1095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xmlns="" id="{369A784A-6F4B-42C5-8945-3E62C54788A4}"/>
                </a:ext>
              </a:extLst>
            </p:cNvPr>
            <p:cNvSpPr/>
            <p:nvPr/>
          </p:nvSpPr>
          <p:spPr>
            <a:xfrm>
              <a:off x="5158687" y="4494053"/>
              <a:ext cx="9525" cy="9525"/>
            </a:xfrm>
            <a:custGeom>
              <a:avLst/>
              <a:gdLst>
                <a:gd name="connsiteX0" fmla="*/ 10530 w 9525"/>
                <a:gd name="connsiteY0" fmla="*/ 8414 h 9525"/>
                <a:gd name="connsiteX1" fmla="*/ 10530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30" y="8414"/>
                  </a:moveTo>
                  <a:cubicBezTo>
                    <a:pt x="10530" y="8414"/>
                    <a:pt x="2910" y="5556"/>
                    <a:pt x="10530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xmlns="" id="{447FD57D-FBB5-4D06-90AC-BAE5C595CD6D}"/>
                </a:ext>
              </a:extLst>
            </p:cNvPr>
            <p:cNvSpPr/>
            <p:nvPr/>
          </p:nvSpPr>
          <p:spPr>
            <a:xfrm>
              <a:off x="5163095" y="4478178"/>
              <a:ext cx="19050" cy="19050"/>
            </a:xfrm>
            <a:custGeom>
              <a:avLst/>
              <a:gdLst>
                <a:gd name="connsiteX0" fmla="*/ 13743 w 19050"/>
                <a:gd name="connsiteY0" fmla="*/ 7144 h 19050"/>
                <a:gd name="connsiteX1" fmla="*/ 1374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43" y="7144"/>
                  </a:moveTo>
                  <a:cubicBezTo>
                    <a:pt x="8028" y="29051"/>
                    <a:pt x="2313" y="21431"/>
                    <a:pt x="137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xmlns="" id="{33C4A74D-60EB-4DC0-9F4E-0B2F4DC34B8D}"/>
                </a:ext>
              </a:extLst>
            </p:cNvPr>
            <p:cNvSpPr/>
            <p:nvPr/>
          </p:nvSpPr>
          <p:spPr>
            <a:xfrm>
              <a:off x="5157311" y="4481036"/>
              <a:ext cx="19050" cy="9525"/>
            </a:xfrm>
            <a:custGeom>
              <a:avLst/>
              <a:gdLst>
                <a:gd name="connsiteX0" fmla="*/ 7144 w 19050"/>
                <a:gd name="connsiteY0" fmla="*/ 10954 h 9525"/>
                <a:gd name="connsiteX1" fmla="*/ 12859 w 19050"/>
                <a:gd name="connsiteY1" fmla="*/ 7144 h 9525"/>
                <a:gd name="connsiteX2" fmla="*/ 7144 w 19050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10954"/>
                  </a:moveTo>
                  <a:cubicBezTo>
                    <a:pt x="9049" y="10001"/>
                    <a:pt x="10954" y="8096"/>
                    <a:pt x="12859" y="7144"/>
                  </a:cubicBezTo>
                  <a:cubicBezTo>
                    <a:pt x="10954" y="9049"/>
                    <a:pt x="8096" y="9049"/>
                    <a:pt x="714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xmlns="" id="{6C2316F5-9AAF-4096-A59F-4CF640DFC3F8}"/>
                </a:ext>
              </a:extLst>
            </p:cNvPr>
            <p:cNvSpPr/>
            <p:nvPr/>
          </p:nvSpPr>
          <p:spPr>
            <a:xfrm>
              <a:off x="5154983" y="44822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6615" y="5027"/>
                    <a:pt x="7567" y="883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xmlns="" id="{7817ED74-F163-4E2E-9F54-C74B24A36F4E}"/>
                </a:ext>
              </a:extLst>
            </p:cNvPr>
            <p:cNvSpPr/>
            <p:nvPr/>
          </p:nvSpPr>
          <p:spPr>
            <a:xfrm>
              <a:off x="5151202" y="447817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7144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xmlns="" id="{C431FFF8-70BB-405F-974B-7D1A97134C91}"/>
                </a:ext>
              </a:extLst>
            </p:cNvPr>
            <p:cNvSpPr/>
            <p:nvPr/>
          </p:nvSpPr>
          <p:spPr>
            <a:xfrm>
              <a:off x="5150572" y="4475321"/>
              <a:ext cx="28575" cy="9525"/>
            </a:xfrm>
            <a:custGeom>
              <a:avLst/>
              <a:gdLst>
                <a:gd name="connsiteX0" fmla="*/ 7215 w 28575"/>
                <a:gd name="connsiteY0" fmla="*/ 7144 h 9525"/>
                <a:gd name="connsiteX1" fmla="*/ 7215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7215" y="7144"/>
                  </a:moveTo>
                  <a:cubicBezTo>
                    <a:pt x="5310" y="8096"/>
                    <a:pt x="42458" y="8096"/>
                    <a:pt x="72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xmlns="" id="{90E321A8-AEE6-4F16-8095-8B58D2D89C00}"/>
                </a:ext>
              </a:extLst>
            </p:cNvPr>
            <p:cNvSpPr/>
            <p:nvPr/>
          </p:nvSpPr>
          <p:spPr>
            <a:xfrm>
              <a:off x="5152549" y="44781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xmlns="" id="{C13E4663-980B-49C1-8215-C6EACC9946D5}"/>
                </a:ext>
              </a:extLst>
            </p:cNvPr>
            <p:cNvSpPr/>
            <p:nvPr/>
          </p:nvSpPr>
          <p:spPr>
            <a:xfrm>
              <a:off x="5153501" y="448018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xmlns="" id="{68CCD8F6-7BBF-4FFD-A682-D61CE239F660}"/>
                </a:ext>
              </a:extLst>
            </p:cNvPr>
            <p:cNvSpPr/>
            <p:nvPr/>
          </p:nvSpPr>
          <p:spPr>
            <a:xfrm>
              <a:off x="5147786" y="4463569"/>
              <a:ext cx="19050" cy="19050"/>
            </a:xfrm>
            <a:custGeom>
              <a:avLst/>
              <a:gdLst>
                <a:gd name="connsiteX0" fmla="*/ 7144 w 19050"/>
                <a:gd name="connsiteY0" fmla="*/ 13181 h 19050"/>
                <a:gd name="connsiteX1" fmla="*/ 7144 w 19050"/>
                <a:gd name="connsiteY1" fmla="*/ 1318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181"/>
                  </a:moveTo>
                  <a:cubicBezTo>
                    <a:pt x="24289" y="9371"/>
                    <a:pt x="25241" y="1750"/>
                    <a:pt x="7144" y="131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xmlns="" id="{A67324BC-5A2C-4BD1-9291-F051D12D75E4}"/>
                </a:ext>
              </a:extLst>
            </p:cNvPr>
            <p:cNvSpPr/>
            <p:nvPr/>
          </p:nvSpPr>
          <p:spPr>
            <a:xfrm>
              <a:off x="5166836" y="446008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xmlns="" id="{20ECEEF9-AF0C-4CAE-8BB1-6EF71238C19F}"/>
                </a:ext>
              </a:extLst>
            </p:cNvPr>
            <p:cNvSpPr/>
            <p:nvPr/>
          </p:nvSpPr>
          <p:spPr>
            <a:xfrm>
              <a:off x="5151596" y="445246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17621"/>
                    <a:pt x="26194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xmlns="" id="{AD7EFC50-29F4-44F5-BD97-A714AAB3E48B}"/>
                </a:ext>
              </a:extLst>
            </p:cNvPr>
            <p:cNvSpPr/>
            <p:nvPr/>
          </p:nvSpPr>
          <p:spPr>
            <a:xfrm>
              <a:off x="5161124" y="4450006"/>
              <a:ext cx="9525" cy="9525"/>
            </a:xfrm>
            <a:custGeom>
              <a:avLst/>
              <a:gdLst>
                <a:gd name="connsiteX0" fmla="*/ 8093 w 9525"/>
                <a:gd name="connsiteY0" fmla="*/ 7694 h 9525"/>
                <a:gd name="connsiteX1" fmla="*/ 8093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093" y="7694"/>
                  </a:moveTo>
                  <a:cubicBezTo>
                    <a:pt x="18571" y="5789"/>
                    <a:pt x="3331" y="9599"/>
                    <a:pt x="8093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xmlns="" id="{59CB0B4C-267E-4DD1-87A7-75177E5910DB}"/>
                </a:ext>
              </a:extLst>
            </p:cNvPr>
            <p:cNvSpPr/>
            <p:nvPr/>
          </p:nvSpPr>
          <p:spPr>
            <a:xfrm>
              <a:off x="5149665" y="4443449"/>
              <a:ext cx="19050" cy="9525"/>
            </a:xfrm>
            <a:custGeom>
              <a:avLst/>
              <a:gdLst>
                <a:gd name="connsiteX0" fmla="*/ 7170 w 19050"/>
                <a:gd name="connsiteY0" fmla="*/ 9488 h 9525"/>
                <a:gd name="connsiteX1" fmla="*/ 7170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70" y="9488"/>
                  </a:moveTo>
                  <a:cubicBezTo>
                    <a:pt x="31935" y="4726"/>
                    <a:pt x="6217" y="8536"/>
                    <a:pt x="7170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xmlns="" id="{075B5E84-FDB9-4263-8A49-4BE8BAE3F6BE}"/>
                </a:ext>
              </a:extLst>
            </p:cNvPr>
            <p:cNvSpPr/>
            <p:nvPr/>
          </p:nvSpPr>
          <p:spPr>
            <a:xfrm>
              <a:off x="5148653" y="4449603"/>
              <a:ext cx="9525" cy="9525"/>
            </a:xfrm>
            <a:custGeom>
              <a:avLst/>
              <a:gdLst>
                <a:gd name="connsiteX0" fmla="*/ 8182 w 9525"/>
                <a:gd name="connsiteY0" fmla="*/ 9049 h 9525"/>
                <a:gd name="connsiteX1" fmla="*/ 9135 w 9525"/>
                <a:gd name="connsiteY1" fmla="*/ 7144 h 9525"/>
                <a:gd name="connsiteX2" fmla="*/ 8182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182" y="9049"/>
                  </a:moveTo>
                  <a:cubicBezTo>
                    <a:pt x="7230" y="8096"/>
                    <a:pt x="8182" y="7144"/>
                    <a:pt x="9135" y="7144"/>
                  </a:cubicBezTo>
                  <a:cubicBezTo>
                    <a:pt x="7230" y="7144"/>
                    <a:pt x="6277" y="8096"/>
                    <a:pt x="8182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xmlns="" id="{8DE8F929-23A2-4F14-8E2B-11EDA09688BA}"/>
                </a:ext>
              </a:extLst>
            </p:cNvPr>
            <p:cNvSpPr/>
            <p:nvPr/>
          </p:nvSpPr>
          <p:spPr>
            <a:xfrm>
              <a:off x="5161121" y="443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xmlns="" id="{30B49205-7B37-43B2-B4AD-07BAD193B893}"/>
                </a:ext>
              </a:extLst>
            </p:cNvPr>
            <p:cNvSpPr/>
            <p:nvPr/>
          </p:nvSpPr>
          <p:spPr>
            <a:xfrm>
              <a:off x="5149793" y="4438808"/>
              <a:ext cx="9525" cy="9525"/>
            </a:xfrm>
            <a:custGeom>
              <a:avLst/>
              <a:gdLst>
                <a:gd name="connsiteX0" fmla="*/ 8947 w 9525"/>
                <a:gd name="connsiteY0" fmla="*/ 8414 h 9525"/>
                <a:gd name="connsiteX1" fmla="*/ 8947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8414"/>
                  </a:moveTo>
                  <a:cubicBezTo>
                    <a:pt x="7042" y="5556"/>
                    <a:pt x="6090" y="8414"/>
                    <a:pt x="8947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xmlns="" id="{8D04351A-8197-4A79-8B51-AAA1C6434333}"/>
                </a:ext>
              </a:extLst>
            </p:cNvPr>
            <p:cNvSpPr/>
            <p:nvPr/>
          </p:nvSpPr>
          <p:spPr>
            <a:xfrm>
              <a:off x="5144003" y="4359116"/>
              <a:ext cx="38100" cy="85725"/>
            </a:xfrm>
            <a:custGeom>
              <a:avLst/>
              <a:gdLst>
                <a:gd name="connsiteX0" fmla="*/ 25214 w 38100"/>
                <a:gd name="connsiteY0" fmla="*/ 7144 h 85725"/>
                <a:gd name="connsiteX1" fmla="*/ 17594 w 38100"/>
                <a:gd name="connsiteY1" fmla="*/ 84296 h 85725"/>
                <a:gd name="connsiteX2" fmla="*/ 28072 w 38100"/>
                <a:gd name="connsiteY2" fmla="*/ 83344 h 85725"/>
                <a:gd name="connsiteX3" fmla="*/ 25214 w 38100"/>
                <a:gd name="connsiteY3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85725">
                  <a:moveTo>
                    <a:pt x="25214" y="7144"/>
                  </a:moveTo>
                  <a:cubicBezTo>
                    <a:pt x="-10981" y="10001"/>
                    <a:pt x="18547" y="84296"/>
                    <a:pt x="17594" y="84296"/>
                  </a:cubicBezTo>
                  <a:cubicBezTo>
                    <a:pt x="21404" y="79534"/>
                    <a:pt x="25214" y="79534"/>
                    <a:pt x="28072" y="83344"/>
                  </a:cubicBezTo>
                  <a:cubicBezTo>
                    <a:pt x="47122" y="50006"/>
                    <a:pt x="16642" y="26194"/>
                    <a:pt x="252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xmlns="" id="{09784FB9-F75C-416C-AF60-715C33BEDA41}"/>
                </a:ext>
              </a:extLst>
            </p:cNvPr>
            <p:cNvSpPr/>
            <p:nvPr/>
          </p:nvSpPr>
          <p:spPr>
            <a:xfrm>
              <a:off x="5165884" y="436748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1906" y="9249"/>
                    <a:pt x="9049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xmlns="" id="{349398FF-9143-46E9-808A-0C12839C59C7}"/>
                </a:ext>
              </a:extLst>
            </p:cNvPr>
            <p:cNvSpPr/>
            <p:nvPr/>
          </p:nvSpPr>
          <p:spPr>
            <a:xfrm>
              <a:off x="5162074" y="435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xmlns="" id="{A75CC254-1D81-42A3-84BB-72E06129EDEF}"/>
                </a:ext>
              </a:extLst>
            </p:cNvPr>
            <p:cNvSpPr/>
            <p:nvPr/>
          </p:nvSpPr>
          <p:spPr>
            <a:xfrm>
              <a:off x="5144929" y="437636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9049" y="6086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xmlns="" id="{EA269569-DDFB-489D-BF4F-FAB5195F6169}"/>
                </a:ext>
              </a:extLst>
            </p:cNvPr>
            <p:cNvSpPr/>
            <p:nvPr/>
          </p:nvSpPr>
          <p:spPr>
            <a:xfrm>
              <a:off x="5162074" y="4379118"/>
              <a:ext cx="19050" cy="9525"/>
            </a:xfrm>
            <a:custGeom>
              <a:avLst/>
              <a:gdLst>
                <a:gd name="connsiteX0" fmla="*/ 12859 w 19050"/>
                <a:gd name="connsiteY0" fmla="*/ 7144 h 9525"/>
                <a:gd name="connsiteX1" fmla="*/ 7144 w 19050"/>
                <a:gd name="connsiteY1" fmla="*/ 10001 h 9525"/>
                <a:gd name="connsiteX2" fmla="*/ 12859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144"/>
                  </a:moveTo>
                  <a:cubicBezTo>
                    <a:pt x="10954" y="8096"/>
                    <a:pt x="9049" y="9049"/>
                    <a:pt x="7144" y="10001"/>
                  </a:cubicBezTo>
                  <a:cubicBezTo>
                    <a:pt x="10001" y="9049"/>
                    <a:pt x="11906" y="9049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xmlns="" id="{A97ADCCE-9829-4034-B190-DE3E3755AD05}"/>
                </a:ext>
              </a:extLst>
            </p:cNvPr>
            <p:cNvSpPr/>
            <p:nvPr/>
          </p:nvSpPr>
          <p:spPr>
            <a:xfrm>
              <a:off x="5162074" y="4397543"/>
              <a:ext cx="9525" cy="9525"/>
            </a:xfrm>
            <a:custGeom>
              <a:avLst/>
              <a:gdLst>
                <a:gd name="connsiteX0" fmla="*/ 7144 w 9525"/>
                <a:gd name="connsiteY0" fmla="*/ 7769 h 9525"/>
                <a:gd name="connsiteX1" fmla="*/ 10954 w 9525"/>
                <a:gd name="connsiteY1" fmla="*/ 8722 h 9525"/>
                <a:gd name="connsiteX2" fmla="*/ 7144 w 9525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69"/>
                  </a:moveTo>
                  <a:cubicBezTo>
                    <a:pt x="8096" y="8722"/>
                    <a:pt x="10001" y="7769"/>
                    <a:pt x="10954" y="8722"/>
                  </a:cubicBezTo>
                  <a:cubicBezTo>
                    <a:pt x="11906" y="6817"/>
                    <a:pt x="10001" y="6817"/>
                    <a:pt x="7144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xmlns="" id="{28FDBEC7-5D54-461C-A2B3-753873A0C2DC}"/>
                </a:ext>
              </a:extLst>
            </p:cNvPr>
            <p:cNvSpPr/>
            <p:nvPr/>
          </p:nvSpPr>
          <p:spPr>
            <a:xfrm>
              <a:off x="5163650" y="4360270"/>
              <a:ext cx="9525" cy="9525"/>
            </a:xfrm>
            <a:custGeom>
              <a:avLst/>
              <a:gdLst>
                <a:gd name="connsiteX0" fmla="*/ 10330 w 9525"/>
                <a:gd name="connsiteY0" fmla="*/ 10752 h 9525"/>
                <a:gd name="connsiteX1" fmla="*/ 1033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752"/>
                  </a:moveTo>
                  <a:cubicBezTo>
                    <a:pt x="9378" y="9800"/>
                    <a:pt x="3663" y="3132"/>
                    <a:pt x="1033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xmlns="" id="{BC3A7809-C5B1-4736-B324-86AC3B87E943}"/>
                </a:ext>
              </a:extLst>
            </p:cNvPr>
            <p:cNvSpPr/>
            <p:nvPr/>
          </p:nvSpPr>
          <p:spPr>
            <a:xfrm>
              <a:off x="5136634" y="4259438"/>
              <a:ext cx="28575" cy="104775"/>
            </a:xfrm>
            <a:custGeom>
              <a:avLst/>
              <a:gdLst>
                <a:gd name="connsiteX0" fmla="*/ 9723 w 28575"/>
                <a:gd name="connsiteY0" fmla="*/ 7761 h 104775"/>
                <a:gd name="connsiteX1" fmla="*/ 30678 w 28575"/>
                <a:gd name="connsiteY1" fmla="*/ 103964 h 104775"/>
                <a:gd name="connsiteX2" fmla="*/ 9723 w 28575"/>
                <a:gd name="connsiteY2" fmla="*/ 776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04775">
                  <a:moveTo>
                    <a:pt x="9723" y="7761"/>
                  </a:moveTo>
                  <a:cubicBezTo>
                    <a:pt x="1151" y="10618"/>
                    <a:pt x="15438" y="103964"/>
                    <a:pt x="30678" y="103964"/>
                  </a:cubicBezTo>
                  <a:cubicBezTo>
                    <a:pt x="26868" y="102059"/>
                    <a:pt x="16391" y="-1764"/>
                    <a:pt x="9723" y="77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xmlns="" id="{A2C5B085-36B4-4CD4-B60F-CF669760CE8D}"/>
                </a:ext>
              </a:extLst>
            </p:cNvPr>
            <p:cNvSpPr/>
            <p:nvPr/>
          </p:nvSpPr>
          <p:spPr>
            <a:xfrm>
              <a:off x="5158264" y="434482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xmlns="" id="{DE820CD6-9FB0-4648-9C67-7AB183A579AE}"/>
                </a:ext>
              </a:extLst>
            </p:cNvPr>
            <p:cNvSpPr/>
            <p:nvPr/>
          </p:nvSpPr>
          <p:spPr>
            <a:xfrm>
              <a:off x="5131590" y="4228623"/>
              <a:ext cx="28575" cy="38100"/>
            </a:xfrm>
            <a:custGeom>
              <a:avLst/>
              <a:gdLst>
                <a:gd name="connsiteX0" fmla="*/ 24292 w 28575"/>
                <a:gd name="connsiteY0" fmla="*/ 25241 h 38100"/>
                <a:gd name="connsiteX1" fmla="*/ 17625 w 28575"/>
                <a:gd name="connsiteY1" fmla="*/ 7144 h 38100"/>
                <a:gd name="connsiteX2" fmla="*/ 24292 w 28575"/>
                <a:gd name="connsiteY2" fmla="*/ 2524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24292" y="25241"/>
                  </a:moveTo>
                  <a:cubicBezTo>
                    <a:pt x="39532" y="2381"/>
                    <a:pt x="-10950" y="20479"/>
                    <a:pt x="17625" y="7144"/>
                  </a:cubicBezTo>
                  <a:cubicBezTo>
                    <a:pt x="-13808" y="26194"/>
                    <a:pt x="36675" y="39529"/>
                    <a:pt x="24292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xmlns="" id="{25E25B15-F385-4093-8C08-ABDE1AFC453D}"/>
                </a:ext>
              </a:extLst>
            </p:cNvPr>
            <p:cNvSpPr/>
            <p:nvPr/>
          </p:nvSpPr>
          <p:spPr>
            <a:xfrm>
              <a:off x="5149095" y="4254870"/>
              <a:ext cx="19050" cy="9525"/>
            </a:xfrm>
            <a:custGeom>
              <a:avLst/>
              <a:gdLst>
                <a:gd name="connsiteX0" fmla="*/ 12503 w 19050"/>
                <a:gd name="connsiteY0" fmla="*/ 7567 h 9525"/>
                <a:gd name="connsiteX1" fmla="*/ 12503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503" y="7567"/>
                  </a:moveTo>
                  <a:cubicBezTo>
                    <a:pt x="2025" y="6615"/>
                    <a:pt x="9645" y="7567"/>
                    <a:pt x="1250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xmlns="" id="{EECE8D0C-A55D-4ABB-8F3A-14B8470E02CB}"/>
                </a:ext>
              </a:extLst>
            </p:cNvPr>
            <p:cNvSpPr/>
            <p:nvPr/>
          </p:nvSpPr>
          <p:spPr>
            <a:xfrm>
              <a:off x="5134451" y="4253241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11906 w 19050"/>
                <a:gd name="connsiteY1" fmla="*/ 8244 h 9525"/>
                <a:gd name="connsiteX2" fmla="*/ 7144 w 19050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9049" y="8244"/>
                    <a:pt x="10001" y="8244"/>
                    <a:pt x="11906" y="8244"/>
                  </a:cubicBezTo>
                  <a:cubicBezTo>
                    <a:pt x="12859" y="6339"/>
                    <a:pt x="10001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xmlns="" id="{70A0AF7D-26A9-469C-AB2C-833AC6147E8E}"/>
                </a:ext>
              </a:extLst>
            </p:cNvPr>
            <p:cNvSpPr/>
            <p:nvPr/>
          </p:nvSpPr>
          <p:spPr>
            <a:xfrm>
              <a:off x="5150600" y="4230381"/>
              <a:ext cx="9525" cy="9525"/>
            </a:xfrm>
            <a:custGeom>
              <a:avLst/>
              <a:gdLst>
                <a:gd name="connsiteX0" fmla="*/ 10045 w 9525"/>
                <a:gd name="connsiteY0" fmla="*/ 8244 h 9525"/>
                <a:gd name="connsiteX1" fmla="*/ 10045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8244"/>
                  </a:moveTo>
                  <a:cubicBezTo>
                    <a:pt x="7187" y="7291"/>
                    <a:pt x="5282" y="6339"/>
                    <a:pt x="10045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xmlns="" id="{A1BCAC86-E325-458E-8B79-AA216817FB05}"/>
                </a:ext>
              </a:extLst>
            </p:cNvPr>
            <p:cNvSpPr/>
            <p:nvPr/>
          </p:nvSpPr>
          <p:spPr>
            <a:xfrm>
              <a:off x="5129689" y="421624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2859" y="26194"/>
                    <a:pt x="29051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xmlns="" id="{8F5BA4EB-FA6D-4859-9755-750E0346A794}"/>
                </a:ext>
              </a:extLst>
            </p:cNvPr>
            <p:cNvSpPr/>
            <p:nvPr/>
          </p:nvSpPr>
          <p:spPr>
            <a:xfrm>
              <a:off x="5134783" y="4139088"/>
              <a:ext cx="19050" cy="76200"/>
            </a:xfrm>
            <a:custGeom>
              <a:avLst/>
              <a:gdLst>
                <a:gd name="connsiteX0" fmla="*/ 21100 w 19050"/>
                <a:gd name="connsiteY0" fmla="*/ 72866 h 76200"/>
                <a:gd name="connsiteX1" fmla="*/ 15385 w 19050"/>
                <a:gd name="connsiteY1" fmla="*/ 7144 h 76200"/>
                <a:gd name="connsiteX2" fmla="*/ 21100 w 19050"/>
                <a:gd name="connsiteY2" fmla="*/ 7286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76200">
                  <a:moveTo>
                    <a:pt x="21100" y="72866"/>
                  </a:moveTo>
                  <a:cubicBezTo>
                    <a:pt x="21100" y="65246"/>
                    <a:pt x="12527" y="10954"/>
                    <a:pt x="15385" y="7144"/>
                  </a:cubicBezTo>
                  <a:cubicBezTo>
                    <a:pt x="15385" y="46196"/>
                    <a:pt x="-6523" y="71914"/>
                    <a:pt x="21100" y="72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xmlns="" id="{6A87C103-3BB4-4DAB-9CF3-77C6D500D267}"/>
                </a:ext>
              </a:extLst>
            </p:cNvPr>
            <p:cNvSpPr/>
            <p:nvPr/>
          </p:nvSpPr>
          <p:spPr>
            <a:xfrm>
              <a:off x="5132546" y="42105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9049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xmlns="" id="{94B4CF35-DA1E-49FE-9DFB-E333FB861BAE}"/>
                </a:ext>
              </a:extLst>
            </p:cNvPr>
            <p:cNvSpPr/>
            <p:nvPr/>
          </p:nvSpPr>
          <p:spPr>
            <a:xfrm>
              <a:off x="5141924" y="4137183"/>
              <a:ext cx="9525" cy="9525"/>
            </a:xfrm>
            <a:custGeom>
              <a:avLst/>
              <a:gdLst>
                <a:gd name="connsiteX0" fmla="*/ 8244 w 9525"/>
                <a:gd name="connsiteY0" fmla="*/ 8096 h 9525"/>
                <a:gd name="connsiteX1" fmla="*/ 8244 w 9525"/>
                <a:gd name="connsiteY1" fmla="*/ 7144 h 9525"/>
                <a:gd name="connsiteX2" fmla="*/ 82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8096"/>
                  </a:moveTo>
                  <a:cubicBezTo>
                    <a:pt x="8244" y="8096"/>
                    <a:pt x="8244" y="7144"/>
                    <a:pt x="8244" y="7144"/>
                  </a:cubicBezTo>
                  <a:cubicBezTo>
                    <a:pt x="6339" y="7144"/>
                    <a:pt x="7291" y="7144"/>
                    <a:pt x="82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xmlns="" id="{7C72ED8F-AA6D-4761-ADCE-A5C3CFB0E309}"/>
                </a:ext>
              </a:extLst>
            </p:cNvPr>
            <p:cNvSpPr/>
            <p:nvPr/>
          </p:nvSpPr>
          <p:spPr>
            <a:xfrm>
              <a:off x="5136356" y="42162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xmlns="" id="{F6DD46AA-98E6-4717-927F-C37FBF2F47C3}"/>
                </a:ext>
              </a:extLst>
            </p:cNvPr>
            <p:cNvSpPr/>
            <p:nvPr/>
          </p:nvSpPr>
          <p:spPr>
            <a:xfrm>
              <a:off x="5148527" y="4216453"/>
              <a:ext cx="9525" cy="9525"/>
            </a:xfrm>
            <a:custGeom>
              <a:avLst/>
              <a:gdLst>
                <a:gd name="connsiteX0" fmla="*/ 9260 w 9525"/>
                <a:gd name="connsiteY0" fmla="*/ 8837 h 9525"/>
                <a:gd name="connsiteX1" fmla="*/ 9260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8837"/>
                  </a:moveTo>
                  <a:cubicBezTo>
                    <a:pt x="9260" y="8837"/>
                    <a:pt x="4498" y="5027"/>
                    <a:pt x="9260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xmlns="" id="{A978F76C-8C1B-4BCF-B597-7413435026B5}"/>
                </a:ext>
              </a:extLst>
            </p:cNvPr>
            <p:cNvSpPr/>
            <p:nvPr/>
          </p:nvSpPr>
          <p:spPr>
            <a:xfrm>
              <a:off x="5146834" y="412575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xmlns="" id="{C16B0086-1FFD-49AF-9242-C0DFE9304A26}"/>
                </a:ext>
              </a:extLst>
            </p:cNvPr>
            <p:cNvSpPr/>
            <p:nvPr/>
          </p:nvSpPr>
          <p:spPr>
            <a:xfrm>
              <a:off x="5150644" y="4091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xmlns="" id="{89627661-BEAD-42CC-B9A0-275E7C30C21D}"/>
                </a:ext>
              </a:extLst>
            </p:cNvPr>
            <p:cNvSpPr/>
            <p:nvPr/>
          </p:nvSpPr>
          <p:spPr>
            <a:xfrm>
              <a:off x="5136308" y="4009548"/>
              <a:ext cx="28575" cy="133350"/>
            </a:xfrm>
            <a:custGeom>
              <a:avLst/>
              <a:gdLst>
                <a:gd name="connsiteX0" fmla="*/ 12907 w 28575"/>
                <a:gd name="connsiteY0" fmla="*/ 7144 h 133350"/>
                <a:gd name="connsiteX1" fmla="*/ 23384 w 28575"/>
                <a:gd name="connsiteY1" fmla="*/ 130969 h 133350"/>
                <a:gd name="connsiteX2" fmla="*/ 12907 w 28575"/>
                <a:gd name="connsiteY2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33350">
                  <a:moveTo>
                    <a:pt x="12907" y="7144"/>
                  </a:moveTo>
                  <a:cubicBezTo>
                    <a:pt x="22432" y="18574"/>
                    <a:pt x="-9953" y="133826"/>
                    <a:pt x="23384" y="130969"/>
                  </a:cubicBezTo>
                  <a:cubicBezTo>
                    <a:pt x="25289" y="131921"/>
                    <a:pt x="-5191" y="11906"/>
                    <a:pt x="129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xmlns="" id="{3E8D7B0C-39A3-4BA4-B8DD-B308019482CF}"/>
                </a:ext>
              </a:extLst>
            </p:cNvPr>
            <p:cNvSpPr/>
            <p:nvPr/>
          </p:nvSpPr>
          <p:spPr>
            <a:xfrm>
              <a:off x="5143024" y="4042557"/>
              <a:ext cx="19050" cy="9525"/>
            </a:xfrm>
            <a:custGeom>
              <a:avLst/>
              <a:gdLst>
                <a:gd name="connsiteX0" fmla="*/ 7144 w 19050"/>
                <a:gd name="connsiteY0" fmla="*/ 10330 h 9525"/>
                <a:gd name="connsiteX1" fmla="*/ 7144 w 19050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10330"/>
                  </a:moveTo>
                  <a:cubicBezTo>
                    <a:pt x="17621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xmlns="" id="{3AE7ECAB-87D2-4D07-8F35-797A75CBA406}"/>
                </a:ext>
              </a:extLst>
            </p:cNvPr>
            <p:cNvSpPr/>
            <p:nvPr/>
          </p:nvSpPr>
          <p:spPr>
            <a:xfrm>
              <a:off x="5142173" y="4042329"/>
              <a:ext cx="9525" cy="9525"/>
            </a:xfrm>
            <a:custGeom>
              <a:avLst/>
              <a:gdLst>
                <a:gd name="connsiteX0" fmla="*/ 8947 w 9525"/>
                <a:gd name="connsiteY0" fmla="*/ 8653 h 9525"/>
                <a:gd name="connsiteX1" fmla="*/ 8947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8653"/>
                  </a:moveTo>
                  <a:cubicBezTo>
                    <a:pt x="6090" y="5795"/>
                    <a:pt x="7042" y="7701"/>
                    <a:pt x="8947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xmlns="" id="{6A634358-C5A6-4406-9B7E-1D4677EF0E51}"/>
                </a:ext>
              </a:extLst>
            </p:cNvPr>
            <p:cNvSpPr/>
            <p:nvPr/>
          </p:nvSpPr>
          <p:spPr>
            <a:xfrm>
              <a:off x="5139066" y="3999071"/>
              <a:ext cx="9525" cy="9525"/>
            </a:xfrm>
            <a:custGeom>
              <a:avLst/>
              <a:gdLst>
                <a:gd name="connsiteX0" fmla="*/ 8244 w 9525"/>
                <a:gd name="connsiteY0" fmla="*/ 9049 h 9525"/>
                <a:gd name="connsiteX1" fmla="*/ 8244 w 9525"/>
                <a:gd name="connsiteY1" fmla="*/ 7144 h 9525"/>
                <a:gd name="connsiteX2" fmla="*/ 82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9049"/>
                  </a:moveTo>
                  <a:cubicBezTo>
                    <a:pt x="8244" y="9049"/>
                    <a:pt x="9196" y="8096"/>
                    <a:pt x="8244" y="7144"/>
                  </a:cubicBezTo>
                  <a:cubicBezTo>
                    <a:pt x="7291" y="7144"/>
                    <a:pt x="6339" y="9049"/>
                    <a:pt x="82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xmlns="" id="{54BBB65E-DFE3-4596-97FE-2450762764D4}"/>
                </a:ext>
              </a:extLst>
            </p:cNvPr>
            <p:cNvSpPr/>
            <p:nvPr/>
          </p:nvSpPr>
          <p:spPr>
            <a:xfrm>
              <a:off x="5135800" y="39990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9049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xmlns="" id="{37F83A04-87AC-4CAD-8490-93644C681327}"/>
                </a:ext>
              </a:extLst>
            </p:cNvPr>
            <p:cNvSpPr/>
            <p:nvPr/>
          </p:nvSpPr>
          <p:spPr>
            <a:xfrm>
              <a:off x="5123104" y="3939063"/>
              <a:ext cx="28575" cy="66675"/>
            </a:xfrm>
            <a:custGeom>
              <a:avLst/>
              <a:gdLst>
                <a:gd name="connsiteX0" fmla="*/ 10871 w 28575"/>
                <a:gd name="connsiteY0" fmla="*/ 7144 h 66675"/>
                <a:gd name="connsiteX1" fmla="*/ 18491 w 28575"/>
                <a:gd name="connsiteY1" fmla="*/ 67151 h 66675"/>
                <a:gd name="connsiteX2" fmla="*/ 24206 w 28575"/>
                <a:gd name="connsiteY2" fmla="*/ 50006 h 66675"/>
                <a:gd name="connsiteX3" fmla="*/ 8966 w 28575"/>
                <a:gd name="connsiteY3" fmla="*/ 45244 h 66675"/>
                <a:gd name="connsiteX4" fmla="*/ 10871 w 285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66675">
                  <a:moveTo>
                    <a:pt x="10871" y="7144"/>
                  </a:moveTo>
                  <a:cubicBezTo>
                    <a:pt x="9919" y="18574"/>
                    <a:pt x="-559" y="41434"/>
                    <a:pt x="18491" y="67151"/>
                  </a:cubicBezTo>
                  <a:cubicBezTo>
                    <a:pt x="5156" y="59531"/>
                    <a:pt x="7061" y="53816"/>
                    <a:pt x="24206" y="50006"/>
                  </a:cubicBezTo>
                  <a:cubicBezTo>
                    <a:pt x="25159" y="49054"/>
                    <a:pt x="3251" y="49054"/>
                    <a:pt x="8966" y="45244"/>
                  </a:cubicBezTo>
                  <a:cubicBezTo>
                    <a:pt x="28969" y="41434"/>
                    <a:pt x="1346" y="7144"/>
                    <a:pt x="108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xmlns="" id="{C47DD862-AA1E-4E8C-A911-13D4D7BA7806}"/>
                </a:ext>
              </a:extLst>
            </p:cNvPr>
            <p:cNvSpPr/>
            <p:nvPr/>
          </p:nvSpPr>
          <p:spPr>
            <a:xfrm>
              <a:off x="5115322" y="3923145"/>
              <a:ext cx="19050" cy="9525"/>
            </a:xfrm>
            <a:custGeom>
              <a:avLst/>
              <a:gdLst>
                <a:gd name="connsiteX0" fmla="*/ 9128 w 19050"/>
                <a:gd name="connsiteY0" fmla="*/ 9727 h 9525"/>
                <a:gd name="connsiteX1" fmla="*/ 9128 w 19050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28" y="9727"/>
                  </a:moveTo>
                  <a:cubicBezTo>
                    <a:pt x="23416" y="11632"/>
                    <a:pt x="556" y="3059"/>
                    <a:pt x="9128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xmlns="" id="{BA8D2F62-1355-4286-80F0-397ADF0FD303}"/>
                </a:ext>
              </a:extLst>
            </p:cNvPr>
            <p:cNvSpPr/>
            <p:nvPr/>
          </p:nvSpPr>
          <p:spPr>
            <a:xfrm>
              <a:off x="5113845" y="3889183"/>
              <a:ext cx="19050" cy="38100"/>
            </a:xfrm>
            <a:custGeom>
              <a:avLst/>
              <a:gdLst>
                <a:gd name="connsiteX0" fmla="*/ 8700 w 19050"/>
                <a:gd name="connsiteY0" fmla="*/ 18924 h 38100"/>
                <a:gd name="connsiteX1" fmla="*/ 13462 w 19050"/>
                <a:gd name="connsiteY1" fmla="*/ 38927 h 38100"/>
                <a:gd name="connsiteX2" fmla="*/ 16320 w 19050"/>
                <a:gd name="connsiteY2" fmla="*/ 37022 h 38100"/>
                <a:gd name="connsiteX3" fmla="*/ 8700 w 19050"/>
                <a:gd name="connsiteY3" fmla="*/ 1892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38100">
                  <a:moveTo>
                    <a:pt x="8700" y="18924"/>
                  </a:moveTo>
                  <a:cubicBezTo>
                    <a:pt x="7747" y="18924"/>
                    <a:pt x="3937" y="39879"/>
                    <a:pt x="13462" y="38927"/>
                  </a:cubicBezTo>
                  <a:cubicBezTo>
                    <a:pt x="11557" y="36069"/>
                    <a:pt x="12510" y="35117"/>
                    <a:pt x="16320" y="37022"/>
                  </a:cubicBezTo>
                  <a:cubicBezTo>
                    <a:pt x="13462" y="38927"/>
                    <a:pt x="15367" y="-16318"/>
                    <a:pt x="8700" y="18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xmlns="" id="{24041C90-0F28-461E-8708-0C4A77B087F4}"/>
                </a:ext>
              </a:extLst>
            </p:cNvPr>
            <p:cNvSpPr/>
            <p:nvPr/>
          </p:nvSpPr>
          <p:spPr>
            <a:xfrm>
              <a:off x="5108734" y="3899588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19" name="Group 918">
            <a:extLst>
              <a:ext uri="{FF2B5EF4-FFF2-40B4-BE49-F238E27FC236}">
                <a16:creationId xmlns:a16="http://schemas.microsoft.com/office/drawing/2014/main" xmlns="" id="{C55E517E-1CE1-453E-A3F9-2D76FE0FD6EB}"/>
              </a:ext>
            </a:extLst>
          </p:cNvPr>
          <p:cNvGrpSpPr/>
          <p:nvPr/>
        </p:nvGrpSpPr>
        <p:grpSpPr>
          <a:xfrm rot="18354366" flipV="1">
            <a:off x="5869098" y="1754471"/>
            <a:ext cx="453654" cy="103801"/>
            <a:chOff x="4329589" y="2147304"/>
            <a:chExt cx="1590675" cy="363962"/>
          </a:xfrm>
          <a:solidFill>
            <a:schemeClr val="accent1">
              <a:lumMod val="75000"/>
            </a:schemeClr>
          </a:solidFill>
        </p:grpSpPr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xmlns="" id="{3DB8548B-FDA8-4930-BF3D-0C8A9D3AEDBE}"/>
                </a:ext>
              </a:extLst>
            </p:cNvPr>
            <p:cNvSpPr/>
            <p:nvPr/>
          </p:nvSpPr>
          <p:spPr>
            <a:xfrm>
              <a:off x="4342269" y="2172176"/>
              <a:ext cx="9525" cy="19050"/>
            </a:xfrm>
            <a:custGeom>
              <a:avLst/>
              <a:gdLst>
                <a:gd name="connsiteX0" fmla="*/ 8751 w 9525"/>
                <a:gd name="connsiteY0" fmla="*/ 14764 h 19050"/>
                <a:gd name="connsiteX1" fmla="*/ 7799 w 9525"/>
                <a:gd name="connsiteY1" fmla="*/ 7144 h 19050"/>
                <a:gd name="connsiteX2" fmla="*/ 8751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751" y="14764"/>
                  </a:moveTo>
                  <a:cubicBezTo>
                    <a:pt x="8751" y="2381"/>
                    <a:pt x="5894" y="21431"/>
                    <a:pt x="7799" y="7144"/>
                  </a:cubicBezTo>
                  <a:cubicBezTo>
                    <a:pt x="9704" y="8096"/>
                    <a:pt x="9704" y="10954"/>
                    <a:pt x="8751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xmlns="" id="{4646D730-20BD-4AE9-8DF5-13756D2ACB00}"/>
                </a:ext>
              </a:extLst>
            </p:cNvPr>
            <p:cNvSpPr/>
            <p:nvPr/>
          </p:nvSpPr>
          <p:spPr>
            <a:xfrm>
              <a:off x="4329589" y="2147304"/>
              <a:ext cx="1590675" cy="361950"/>
            </a:xfrm>
            <a:custGeom>
              <a:avLst/>
              <a:gdLst>
                <a:gd name="connsiteX0" fmla="*/ 45244 w 1590675"/>
                <a:gd name="connsiteY0" fmla="*/ 34873 h 361950"/>
                <a:gd name="connsiteX1" fmla="*/ 800576 w 1590675"/>
                <a:gd name="connsiteY1" fmla="*/ 20586 h 361950"/>
                <a:gd name="connsiteX2" fmla="*/ 1242536 w 1590675"/>
                <a:gd name="connsiteY2" fmla="*/ 27253 h 361950"/>
                <a:gd name="connsiteX3" fmla="*/ 1580674 w 1590675"/>
                <a:gd name="connsiteY3" fmla="*/ 192036 h 361950"/>
                <a:gd name="connsiteX4" fmla="*/ 1576864 w 1590675"/>
                <a:gd name="connsiteY4" fmla="*/ 206323 h 361950"/>
                <a:gd name="connsiteX5" fmla="*/ 1575911 w 1590675"/>
                <a:gd name="connsiteY5" fmla="*/ 182511 h 361950"/>
                <a:gd name="connsiteX6" fmla="*/ 1565434 w 1590675"/>
                <a:gd name="connsiteY6" fmla="*/ 343483 h 361950"/>
                <a:gd name="connsiteX7" fmla="*/ 1245394 w 1590675"/>
                <a:gd name="connsiteY7" fmla="*/ 345388 h 361950"/>
                <a:gd name="connsiteX8" fmla="*/ 1152049 w 1590675"/>
                <a:gd name="connsiteY8" fmla="*/ 344436 h 361950"/>
                <a:gd name="connsiteX9" fmla="*/ 946309 w 1590675"/>
                <a:gd name="connsiteY9" fmla="*/ 349198 h 361950"/>
                <a:gd name="connsiteX10" fmla="*/ 573881 w 1590675"/>
                <a:gd name="connsiteY10" fmla="*/ 356818 h 361950"/>
                <a:gd name="connsiteX11" fmla="*/ 567214 w 1590675"/>
                <a:gd name="connsiteY11" fmla="*/ 353961 h 361950"/>
                <a:gd name="connsiteX12" fmla="*/ 577691 w 1590675"/>
                <a:gd name="connsiteY12" fmla="*/ 343483 h 361950"/>
                <a:gd name="connsiteX13" fmla="*/ 575786 w 1590675"/>
                <a:gd name="connsiteY13" fmla="*/ 340625 h 361950"/>
                <a:gd name="connsiteX14" fmla="*/ 439579 w 1590675"/>
                <a:gd name="connsiteY14" fmla="*/ 357771 h 361950"/>
                <a:gd name="connsiteX15" fmla="*/ 254794 w 1590675"/>
                <a:gd name="connsiteY15" fmla="*/ 359675 h 361950"/>
                <a:gd name="connsiteX16" fmla="*/ 268129 w 1590675"/>
                <a:gd name="connsiteY16" fmla="*/ 353008 h 361950"/>
                <a:gd name="connsiteX17" fmla="*/ 146209 w 1590675"/>
                <a:gd name="connsiteY17" fmla="*/ 360628 h 361950"/>
                <a:gd name="connsiteX18" fmla="*/ 223361 w 1590675"/>
                <a:gd name="connsiteY18" fmla="*/ 354913 h 361950"/>
                <a:gd name="connsiteX19" fmla="*/ 89059 w 1590675"/>
                <a:gd name="connsiteY19" fmla="*/ 358723 h 361950"/>
                <a:gd name="connsiteX20" fmla="*/ 138589 w 1590675"/>
                <a:gd name="connsiteY20" fmla="*/ 351103 h 361950"/>
                <a:gd name="connsiteX21" fmla="*/ 25241 w 1590675"/>
                <a:gd name="connsiteY21" fmla="*/ 339673 h 361950"/>
                <a:gd name="connsiteX22" fmla="*/ 14764 w 1590675"/>
                <a:gd name="connsiteY22" fmla="*/ 63448 h 361950"/>
                <a:gd name="connsiteX23" fmla="*/ 13811 w 1590675"/>
                <a:gd name="connsiteY23" fmla="*/ 103453 h 361950"/>
                <a:gd name="connsiteX24" fmla="*/ 17621 w 1590675"/>
                <a:gd name="connsiteY24" fmla="*/ 96786 h 361950"/>
                <a:gd name="connsiteX25" fmla="*/ 18574 w 1590675"/>
                <a:gd name="connsiteY25" fmla="*/ 201561 h 361950"/>
                <a:gd name="connsiteX26" fmla="*/ 39529 w 1590675"/>
                <a:gd name="connsiteY26" fmla="*/ 314908 h 361950"/>
                <a:gd name="connsiteX27" fmla="*/ 308134 w 1590675"/>
                <a:gd name="connsiteY27" fmla="*/ 329196 h 361950"/>
                <a:gd name="connsiteX28" fmla="*/ 849154 w 1590675"/>
                <a:gd name="connsiteY28" fmla="*/ 321575 h 361950"/>
                <a:gd name="connsiteX29" fmla="*/ 1530191 w 1590675"/>
                <a:gd name="connsiteY29" fmla="*/ 322528 h 361950"/>
                <a:gd name="connsiteX30" fmla="*/ 1555909 w 1590675"/>
                <a:gd name="connsiteY30" fmla="*/ 178700 h 361950"/>
                <a:gd name="connsiteX31" fmla="*/ 1307306 w 1590675"/>
                <a:gd name="connsiteY31" fmla="*/ 43446 h 361950"/>
                <a:gd name="connsiteX32" fmla="*/ 7144 w 1590675"/>
                <a:gd name="connsiteY32" fmla="*/ 46303 h 361950"/>
                <a:gd name="connsiteX33" fmla="*/ 45244 w 1590675"/>
                <a:gd name="connsiteY33" fmla="*/ 3487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90675" h="361950">
                  <a:moveTo>
                    <a:pt x="45244" y="34873"/>
                  </a:moveTo>
                  <a:cubicBezTo>
                    <a:pt x="82391" y="27253"/>
                    <a:pt x="800576" y="22491"/>
                    <a:pt x="800576" y="20586"/>
                  </a:cubicBezTo>
                  <a:cubicBezTo>
                    <a:pt x="915829" y="73925"/>
                    <a:pt x="1157764" y="-35612"/>
                    <a:pt x="1242536" y="27253"/>
                  </a:cubicBezTo>
                  <a:cubicBezTo>
                    <a:pt x="1397794" y="22491"/>
                    <a:pt x="1579721" y="-7037"/>
                    <a:pt x="1580674" y="192036"/>
                  </a:cubicBezTo>
                  <a:cubicBezTo>
                    <a:pt x="1574959" y="186321"/>
                    <a:pt x="1574006" y="191083"/>
                    <a:pt x="1576864" y="206323"/>
                  </a:cubicBezTo>
                  <a:cubicBezTo>
                    <a:pt x="1576864" y="197750"/>
                    <a:pt x="1576864" y="190130"/>
                    <a:pt x="1575911" y="182511"/>
                  </a:cubicBezTo>
                  <a:cubicBezTo>
                    <a:pt x="1549241" y="232993"/>
                    <a:pt x="1613059" y="296811"/>
                    <a:pt x="1565434" y="343483"/>
                  </a:cubicBezTo>
                  <a:cubicBezTo>
                    <a:pt x="1556861" y="352055"/>
                    <a:pt x="1258729" y="361580"/>
                    <a:pt x="1245394" y="345388"/>
                  </a:cubicBezTo>
                  <a:cubicBezTo>
                    <a:pt x="1259681" y="351103"/>
                    <a:pt x="1170146" y="340625"/>
                    <a:pt x="1152049" y="344436"/>
                  </a:cubicBezTo>
                  <a:cubicBezTo>
                    <a:pt x="1130141" y="348246"/>
                    <a:pt x="1041559" y="348246"/>
                    <a:pt x="946309" y="349198"/>
                  </a:cubicBezTo>
                  <a:cubicBezTo>
                    <a:pt x="899636" y="350150"/>
                    <a:pt x="589121" y="332053"/>
                    <a:pt x="573881" y="356818"/>
                  </a:cubicBezTo>
                  <a:cubicBezTo>
                    <a:pt x="576739" y="351103"/>
                    <a:pt x="574834" y="350150"/>
                    <a:pt x="567214" y="353961"/>
                  </a:cubicBezTo>
                  <a:cubicBezTo>
                    <a:pt x="571024" y="351103"/>
                    <a:pt x="574834" y="347293"/>
                    <a:pt x="577691" y="343483"/>
                  </a:cubicBezTo>
                  <a:cubicBezTo>
                    <a:pt x="570071" y="345388"/>
                    <a:pt x="569119" y="344436"/>
                    <a:pt x="575786" y="340625"/>
                  </a:cubicBezTo>
                  <a:cubicBezTo>
                    <a:pt x="545306" y="347293"/>
                    <a:pt x="451009" y="366343"/>
                    <a:pt x="439579" y="357771"/>
                  </a:cubicBezTo>
                  <a:cubicBezTo>
                    <a:pt x="373856" y="326338"/>
                    <a:pt x="324326" y="370153"/>
                    <a:pt x="254794" y="359675"/>
                  </a:cubicBezTo>
                  <a:cubicBezTo>
                    <a:pt x="254794" y="359675"/>
                    <a:pt x="264319" y="353961"/>
                    <a:pt x="268129" y="353008"/>
                  </a:cubicBezTo>
                  <a:cubicBezTo>
                    <a:pt x="239554" y="341578"/>
                    <a:pt x="182404" y="357771"/>
                    <a:pt x="146209" y="360628"/>
                  </a:cubicBezTo>
                  <a:cubicBezTo>
                    <a:pt x="152876" y="360628"/>
                    <a:pt x="217646" y="357771"/>
                    <a:pt x="223361" y="354913"/>
                  </a:cubicBezTo>
                  <a:cubicBezTo>
                    <a:pt x="198596" y="354913"/>
                    <a:pt x="128111" y="359675"/>
                    <a:pt x="89059" y="358723"/>
                  </a:cubicBezTo>
                  <a:cubicBezTo>
                    <a:pt x="74771" y="358723"/>
                    <a:pt x="134779" y="356818"/>
                    <a:pt x="138589" y="351103"/>
                  </a:cubicBezTo>
                  <a:cubicBezTo>
                    <a:pt x="110966" y="351103"/>
                    <a:pt x="27146" y="340625"/>
                    <a:pt x="25241" y="339673"/>
                  </a:cubicBezTo>
                  <a:cubicBezTo>
                    <a:pt x="-11906" y="278713"/>
                    <a:pt x="32861" y="123455"/>
                    <a:pt x="14764" y="63448"/>
                  </a:cubicBezTo>
                  <a:cubicBezTo>
                    <a:pt x="14764" y="71068"/>
                    <a:pt x="11906" y="101548"/>
                    <a:pt x="13811" y="103453"/>
                  </a:cubicBezTo>
                  <a:cubicBezTo>
                    <a:pt x="14764" y="93928"/>
                    <a:pt x="20479" y="98691"/>
                    <a:pt x="17621" y="96786"/>
                  </a:cubicBezTo>
                  <a:cubicBezTo>
                    <a:pt x="22384" y="115836"/>
                    <a:pt x="19526" y="180605"/>
                    <a:pt x="18574" y="201561"/>
                  </a:cubicBezTo>
                  <a:cubicBezTo>
                    <a:pt x="-3334" y="163461"/>
                    <a:pt x="25241" y="303478"/>
                    <a:pt x="39529" y="314908"/>
                  </a:cubicBezTo>
                  <a:cubicBezTo>
                    <a:pt x="100489" y="362533"/>
                    <a:pt x="240506" y="330148"/>
                    <a:pt x="308134" y="329196"/>
                  </a:cubicBezTo>
                  <a:cubicBezTo>
                    <a:pt x="489109" y="326338"/>
                    <a:pt x="691991" y="328243"/>
                    <a:pt x="849154" y="321575"/>
                  </a:cubicBezTo>
                  <a:cubicBezTo>
                    <a:pt x="961549" y="277761"/>
                    <a:pt x="1492091" y="384441"/>
                    <a:pt x="1530191" y="322528"/>
                  </a:cubicBezTo>
                  <a:cubicBezTo>
                    <a:pt x="1587341" y="335863"/>
                    <a:pt x="1561624" y="209180"/>
                    <a:pt x="1555909" y="178700"/>
                  </a:cubicBezTo>
                  <a:cubicBezTo>
                    <a:pt x="1532096" y="53923"/>
                    <a:pt x="1462564" y="48208"/>
                    <a:pt x="1307306" y="43446"/>
                  </a:cubicBezTo>
                  <a:cubicBezTo>
                    <a:pt x="891064" y="31063"/>
                    <a:pt x="423386" y="27253"/>
                    <a:pt x="7144" y="46303"/>
                  </a:cubicBezTo>
                  <a:cubicBezTo>
                    <a:pt x="16669" y="38683"/>
                    <a:pt x="30004" y="34873"/>
                    <a:pt x="45244" y="348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xmlns="" id="{1DF5D37F-4204-45DF-B8BA-5FDCC2E04F52}"/>
                </a:ext>
              </a:extLst>
            </p:cNvPr>
            <p:cNvSpPr/>
            <p:nvPr/>
          </p:nvSpPr>
          <p:spPr>
            <a:xfrm>
              <a:off x="4338161" y="2194884"/>
              <a:ext cx="19050" cy="19050"/>
            </a:xfrm>
            <a:custGeom>
              <a:avLst/>
              <a:gdLst>
                <a:gd name="connsiteX0" fmla="*/ 11906 w 19050"/>
                <a:gd name="connsiteY0" fmla="*/ 7295 h 19050"/>
                <a:gd name="connsiteX1" fmla="*/ 7144 w 19050"/>
                <a:gd name="connsiteY1" fmla="*/ 11105 h 19050"/>
                <a:gd name="connsiteX2" fmla="*/ 11906 w 19050"/>
                <a:gd name="connsiteY2" fmla="*/ 729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1906" y="7295"/>
                  </a:moveTo>
                  <a:cubicBezTo>
                    <a:pt x="10001" y="10153"/>
                    <a:pt x="8096" y="18725"/>
                    <a:pt x="7144" y="11105"/>
                  </a:cubicBezTo>
                  <a:cubicBezTo>
                    <a:pt x="9049" y="10153"/>
                    <a:pt x="10954" y="6343"/>
                    <a:pt x="11906" y="72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xmlns="" id="{0885753E-96C0-4570-8C45-E99337F43E44}"/>
                </a:ext>
              </a:extLst>
            </p:cNvPr>
            <p:cNvSpPr/>
            <p:nvPr/>
          </p:nvSpPr>
          <p:spPr>
            <a:xfrm>
              <a:off x="4338966" y="2451243"/>
              <a:ext cx="9525" cy="9525"/>
            </a:xfrm>
            <a:custGeom>
              <a:avLst/>
              <a:gdLst>
                <a:gd name="connsiteX0" fmla="*/ 8244 w 9525"/>
                <a:gd name="connsiteY0" fmla="*/ 9064 h 9525"/>
                <a:gd name="connsiteX1" fmla="*/ 8244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9064"/>
                  </a:moveTo>
                  <a:cubicBezTo>
                    <a:pt x="12054" y="10016"/>
                    <a:pt x="4434" y="4302"/>
                    <a:pt x="8244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xmlns="" id="{3EF7C5DE-91FB-4927-9005-467D573A4503}"/>
                </a:ext>
              </a:extLst>
            </p:cNvPr>
            <p:cNvSpPr/>
            <p:nvPr/>
          </p:nvSpPr>
          <p:spPr>
            <a:xfrm>
              <a:off x="4370611" y="2495931"/>
              <a:ext cx="28575" cy="9525"/>
            </a:xfrm>
            <a:custGeom>
              <a:avLst/>
              <a:gdLst>
                <a:gd name="connsiteX0" fmla="*/ 28987 w 28575"/>
                <a:gd name="connsiteY0" fmla="*/ 7239 h 9525"/>
                <a:gd name="connsiteX1" fmla="*/ 28987 w 2857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87" y="7239"/>
                  </a:moveTo>
                  <a:cubicBezTo>
                    <a:pt x="24224" y="12954"/>
                    <a:pt x="-17686" y="6286"/>
                    <a:pt x="28987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xmlns="" id="{C48F13D0-A345-44BE-9F31-844D86863C21}"/>
                </a:ext>
              </a:extLst>
            </p:cNvPr>
            <p:cNvSpPr/>
            <p:nvPr/>
          </p:nvSpPr>
          <p:spPr>
            <a:xfrm>
              <a:off x="4443697" y="2501741"/>
              <a:ext cx="19050" cy="9525"/>
            </a:xfrm>
            <a:custGeom>
              <a:avLst/>
              <a:gdLst>
                <a:gd name="connsiteX0" fmla="*/ 10193 w 19050"/>
                <a:gd name="connsiteY0" fmla="*/ 7144 h 9525"/>
                <a:gd name="connsiteX1" fmla="*/ 7335 w 19050"/>
                <a:gd name="connsiteY1" fmla="*/ 9049 h 9525"/>
                <a:gd name="connsiteX2" fmla="*/ 10193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0193" y="7144"/>
                  </a:moveTo>
                  <a:cubicBezTo>
                    <a:pt x="14955" y="8096"/>
                    <a:pt x="14003" y="9049"/>
                    <a:pt x="7335" y="9049"/>
                  </a:cubicBezTo>
                  <a:cubicBezTo>
                    <a:pt x="6383" y="8096"/>
                    <a:pt x="9240" y="8096"/>
                    <a:pt x="1019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xmlns="" id="{5C39E633-0D43-4EC5-B962-A4BA705205B1}"/>
                </a:ext>
              </a:extLst>
            </p:cNvPr>
            <p:cNvSpPr/>
            <p:nvPr/>
          </p:nvSpPr>
          <p:spPr>
            <a:xfrm>
              <a:off x="4450325" y="2497931"/>
              <a:ext cx="19050" cy="9525"/>
            </a:xfrm>
            <a:custGeom>
              <a:avLst/>
              <a:gdLst>
                <a:gd name="connsiteX0" fmla="*/ 7375 w 19050"/>
                <a:gd name="connsiteY0" fmla="*/ 7144 h 9525"/>
                <a:gd name="connsiteX1" fmla="*/ 15948 w 19050"/>
                <a:gd name="connsiteY1" fmla="*/ 9049 h 9525"/>
                <a:gd name="connsiteX2" fmla="*/ 7375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375" y="7144"/>
                  </a:moveTo>
                  <a:cubicBezTo>
                    <a:pt x="12138" y="7144"/>
                    <a:pt x="14043" y="8096"/>
                    <a:pt x="15948" y="9049"/>
                  </a:cubicBezTo>
                  <a:cubicBezTo>
                    <a:pt x="15948" y="8096"/>
                    <a:pt x="5470" y="10001"/>
                    <a:pt x="737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xmlns="" id="{6E499534-1C75-4C9B-97A1-880D6F55584F}"/>
                </a:ext>
              </a:extLst>
            </p:cNvPr>
            <p:cNvSpPr/>
            <p:nvPr/>
          </p:nvSpPr>
          <p:spPr>
            <a:xfrm>
              <a:off x="4626539" y="2499412"/>
              <a:ext cx="19050" cy="9525"/>
            </a:xfrm>
            <a:custGeom>
              <a:avLst/>
              <a:gdLst>
                <a:gd name="connsiteX0" fmla="*/ 7374 w 19050"/>
                <a:gd name="connsiteY0" fmla="*/ 7567 h 9525"/>
                <a:gd name="connsiteX1" fmla="*/ 18804 w 19050"/>
                <a:gd name="connsiteY1" fmla="*/ 7567 h 9525"/>
                <a:gd name="connsiteX2" fmla="*/ 737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374" y="7567"/>
                  </a:moveTo>
                  <a:cubicBezTo>
                    <a:pt x="10231" y="7567"/>
                    <a:pt x="15946" y="6615"/>
                    <a:pt x="18804" y="7567"/>
                  </a:cubicBezTo>
                  <a:cubicBezTo>
                    <a:pt x="15946" y="6615"/>
                    <a:pt x="5469" y="9472"/>
                    <a:pt x="737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xmlns="" id="{DB569727-1D21-4880-89C0-7BA83293D5D7}"/>
                </a:ext>
              </a:extLst>
            </p:cNvPr>
            <p:cNvSpPr/>
            <p:nvPr/>
          </p:nvSpPr>
          <p:spPr>
            <a:xfrm>
              <a:off x="4682014" y="24969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571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xmlns="" id="{8C71B3C9-9F98-4047-A63F-3B0A0B572DB7}"/>
                </a:ext>
              </a:extLst>
            </p:cNvPr>
            <p:cNvSpPr/>
            <p:nvPr/>
          </p:nvSpPr>
          <p:spPr>
            <a:xfrm>
              <a:off x="5678685" y="2486501"/>
              <a:ext cx="19050" cy="9525"/>
            </a:xfrm>
            <a:custGeom>
              <a:avLst/>
              <a:gdLst>
                <a:gd name="connsiteX0" fmla="*/ 13455 w 19050"/>
                <a:gd name="connsiteY0" fmla="*/ 7144 h 9525"/>
                <a:gd name="connsiteX1" fmla="*/ 13455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455" y="7144"/>
                  </a:moveTo>
                  <a:cubicBezTo>
                    <a:pt x="2025" y="7144"/>
                    <a:pt x="8692" y="7144"/>
                    <a:pt x="1345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xmlns="" id="{FD4FAC0B-7694-43B0-B90C-4B3AE699EC92}"/>
                </a:ext>
              </a:extLst>
            </p:cNvPr>
            <p:cNvSpPr/>
            <p:nvPr/>
          </p:nvSpPr>
          <p:spPr>
            <a:xfrm>
              <a:off x="5825014" y="2150268"/>
              <a:ext cx="19050" cy="9525"/>
            </a:xfrm>
            <a:custGeom>
              <a:avLst/>
              <a:gdLst>
                <a:gd name="connsiteX0" fmla="*/ 11906 w 19050"/>
                <a:gd name="connsiteY0" fmla="*/ 9049 h 9525"/>
                <a:gd name="connsiteX1" fmla="*/ 7144 w 19050"/>
                <a:gd name="connsiteY1" fmla="*/ 7144 h 9525"/>
                <a:gd name="connsiteX2" fmla="*/ 11906 w 19050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9049"/>
                  </a:moveTo>
                  <a:cubicBezTo>
                    <a:pt x="6191" y="10001"/>
                    <a:pt x="8096" y="8096"/>
                    <a:pt x="7144" y="7144"/>
                  </a:cubicBezTo>
                  <a:cubicBezTo>
                    <a:pt x="12859" y="8096"/>
                    <a:pt x="5239" y="10001"/>
                    <a:pt x="1190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xmlns="" id="{5021BDC8-6D13-43F6-AEBD-2E123681D110}"/>
                </a:ext>
              </a:extLst>
            </p:cNvPr>
            <p:cNvSpPr/>
            <p:nvPr/>
          </p:nvSpPr>
          <p:spPr>
            <a:xfrm>
              <a:off x="5505926" y="21597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95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xmlns="" id="{AB8517AD-A563-42F7-9F56-AE3BDB0E7E09}"/>
                </a:ext>
              </a:extLst>
            </p:cNvPr>
            <p:cNvSpPr/>
            <p:nvPr/>
          </p:nvSpPr>
          <p:spPr>
            <a:xfrm>
              <a:off x="4430554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xmlns="" id="{99131E04-319E-4B95-B3AF-CDD4295C913D}"/>
                </a:ext>
              </a:extLst>
            </p:cNvPr>
            <p:cNvSpPr/>
            <p:nvPr/>
          </p:nvSpPr>
          <p:spPr>
            <a:xfrm>
              <a:off x="4425876" y="2412206"/>
              <a:ext cx="28575" cy="85725"/>
            </a:xfrm>
            <a:custGeom>
              <a:avLst/>
              <a:gdLst>
                <a:gd name="connsiteX0" fmla="*/ 12774 w 28575"/>
                <a:gd name="connsiteY0" fmla="*/ 7144 h 85725"/>
                <a:gd name="connsiteX1" fmla="*/ 19442 w 28575"/>
                <a:gd name="connsiteY1" fmla="*/ 54769 h 85725"/>
                <a:gd name="connsiteX2" fmla="*/ 17537 w 28575"/>
                <a:gd name="connsiteY2" fmla="*/ 69056 h 85725"/>
                <a:gd name="connsiteX3" fmla="*/ 15632 w 28575"/>
                <a:gd name="connsiteY3" fmla="*/ 69056 h 85725"/>
                <a:gd name="connsiteX4" fmla="*/ 25157 w 28575"/>
                <a:gd name="connsiteY4" fmla="*/ 72866 h 85725"/>
                <a:gd name="connsiteX5" fmla="*/ 25157 w 28575"/>
                <a:gd name="connsiteY5" fmla="*/ 72866 h 85725"/>
                <a:gd name="connsiteX6" fmla="*/ 25157 w 28575"/>
                <a:gd name="connsiteY6" fmla="*/ 72866 h 85725"/>
                <a:gd name="connsiteX7" fmla="*/ 25157 w 28575"/>
                <a:gd name="connsiteY7" fmla="*/ 73819 h 85725"/>
                <a:gd name="connsiteX8" fmla="*/ 20394 w 28575"/>
                <a:gd name="connsiteY8" fmla="*/ 74771 h 85725"/>
                <a:gd name="connsiteX9" fmla="*/ 17537 w 28575"/>
                <a:gd name="connsiteY9" fmla="*/ 74771 h 85725"/>
                <a:gd name="connsiteX10" fmla="*/ 25157 w 28575"/>
                <a:gd name="connsiteY10" fmla="*/ 76676 h 85725"/>
                <a:gd name="connsiteX11" fmla="*/ 19442 w 28575"/>
                <a:gd name="connsiteY11" fmla="*/ 76676 h 85725"/>
                <a:gd name="connsiteX12" fmla="*/ 25157 w 28575"/>
                <a:gd name="connsiteY12" fmla="*/ 77629 h 85725"/>
                <a:gd name="connsiteX13" fmla="*/ 25157 w 28575"/>
                <a:gd name="connsiteY13" fmla="*/ 77629 h 85725"/>
                <a:gd name="connsiteX14" fmla="*/ 23252 w 28575"/>
                <a:gd name="connsiteY14" fmla="*/ 78581 h 85725"/>
                <a:gd name="connsiteX15" fmla="*/ 15632 w 28575"/>
                <a:gd name="connsiteY15" fmla="*/ 77629 h 85725"/>
                <a:gd name="connsiteX16" fmla="*/ 23252 w 28575"/>
                <a:gd name="connsiteY16" fmla="*/ 79534 h 85725"/>
                <a:gd name="connsiteX17" fmla="*/ 16584 w 28575"/>
                <a:gd name="connsiteY17" fmla="*/ 85249 h 85725"/>
                <a:gd name="connsiteX18" fmla="*/ 12774 w 28575"/>
                <a:gd name="connsiteY18" fmla="*/ 85249 h 85725"/>
                <a:gd name="connsiteX19" fmla="*/ 11822 w 28575"/>
                <a:gd name="connsiteY19" fmla="*/ 84296 h 85725"/>
                <a:gd name="connsiteX20" fmla="*/ 12774 w 28575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" h="85725">
                  <a:moveTo>
                    <a:pt x="12774" y="7144"/>
                  </a:moveTo>
                  <a:cubicBezTo>
                    <a:pt x="21347" y="9049"/>
                    <a:pt x="18489" y="54769"/>
                    <a:pt x="19442" y="54769"/>
                  </a:cubicBezTo>
                  <a:cubicBezTo>
                    <a:pt x="19442" y="56674"/>
                    <a:pt x="28014" y="67151"/>
                    <a:pt x="17537" y="69056"/>
                  </a:cubicBezTo>
                  <a:cubicBezTo>
                    <a:pt x="18489" y="70009"/>
                    <a:pt x="17537" y="70009"/>
                    <a:pt x="15632" y="69056"/>
                  </a:cubicBezTo>
                  <a:cubicBezTo>
                    <a:pt x="28967" y="71914"/>
                    <a:pt x="18489" y="70961"/>
                    <a:pt x="25157" y="72866"/>
                  </a:cubicBezTo>
                  <a:cubicBezTo>
                    <a:pt x="24204" y="72866"/>
                    <a:pt x="24204" y="72866"/>
                    <a:pt x="25157" y="72866"/>
                  </a:cubicBezTo>
                  <a:cubicBezTo>
                    <a:pt x="23252" y="72866"/>
                    <a:pt x="23252" y="72866"/>
                    <a:pt x="25157" y="72866"/>
                  </a:cubicBezTo>
                  <a:cubicBezTo>
                    <a:pt x="25157" y="72866"/>
                    <a:pt x="16584" y="72866"/>
                    <a:pt x="25157" y="73819"/>
                  </a:cubicBezTo>
                  <a:cubicBezTo>
                    <a:pt x="24204" y="73819"/>
                    <a:pt x="23252" y="72866"/>
                    <a:pt x="20394" y="74771"/>
                  </a:cubicBezTo>
                  <a:cubicBezTo>
                    <a:pt x="20394" y="75724"/>
                    <a:pt x="19442" y="75724"/>
                    <a:pt x="17537" y="74771"/>
                  </a:cubicBezTo>
                  <a:cubicBezTo>
                    <a:pt x="25157" y="70961"/>
                    <a:pt x="20394" y="77629"/>
                    <a:pt x="25157" y="76676"/>
                  </a:cubicBezTo>
                  <a:cubicBezTo>
                    <a:pt x="26109" y="76676"/>
                    <a:pt x="19442" y="75724"/>
                    <a:pt x="19442" y="76676"/>
                  </a:cubicBezTo>
                  <a:cubicBezTo>
                    <a:pt x="20394" y="77629"/>
                    <a:pt x="24204" y="76676"/>
                    <a:pt x="25157" y="77629"/>
                  </a:cubicBezTo>
                  <a:cubicBezTo>
                    <a:pt x="24204" y="77629"/>
                    <a:pt x="24204" y="77629"/>
                    <a:pt x="25157" y="77629"/>
                  </a:cubicBezTo>
                  <a:cubicBezTo>
                    <a:pt x="22299" y="81439"/>
                    <a:pt x="20394" y="73819"/>
                    <a:pt x="23252" y="78581"/>
                  </a:cubicBezTo>
                  <a:cubicBezTo>
                    <a:pt x="20394" y="78581"/>
                    <a:pt x="18489" y="77629"/>
                    <a:pt x="15632" y="77629"/>
                  </a:cubicBezTo>
                  <a:cubicBezTo>
                    <a:pt x="17537" y="76676"/>
                    <a:pt x="20394" y="79534"/>
                    <a:pt x="23252" y="79534"/>
                  </a:cubicBezTo>
                  <a:cubicBezTo>
                    <a:pt x="20394" y="82391"/>
                    <a:pt x="12774" y="81439"/>
                    <a:pt x="16584" y="85249"/>
                  </a:cubicBezTo>
                  <a:cubicBezTo>
                    <a:pt x="17537" y="86201"/>
                    <a:pt x="12774" y="85249"/>
                    <a:pt x="12774" y="85249"/>
                  </a:cubicBezTo>
                  <a:cubicBezTo>
                    <a:pt x="18489" y="83344"/>
                    <a:pt x="11822" y="86201"/>
                    <a:pt x="11822" y="84296"/>
                  </a:cubicBezTo>
                  <a:cubicBezTo>
                    <a:pt x="-2466" y="82391"/>
                    <a:pt x="21347" y="13811"/>
                    <a:pt x="12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xmlns="" id="{443C02E8-389D-43E8-8A73-6D42A88E009D}"/>
                </a:ext>
              </a:extLst>
            </p:cNvPr>
            <p:cNvSpPr/>
            <p:nvPr/>
          </p:nvSpPr>
          <p:spPr>
            <a:xfrm>
              <a:off x="443055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xmlns="" id="{5ABBA8DB-ED25-4D7E-94BC-D48B31D45202}"/>
                </a:ext>
              </a:extLst>
            </p:cNvPr>
            <p:cNvSpPr/>
            <p:nvPr/>
          </p:nvSpPr>
          <p:spPr>
            <a:xfrm>
              <a:off x="4439126" y="2486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xmlns="" id="{D2651EFE-EEFA-4122-9AAD-293AD67FFC3B}"/>
                </a:ext>
              </a:extLst>
            </p:cNvPr>
            <p:cNvSpPr/>
            <p:nvPr/>
          </p:nvSpPr>
          <p:spPr>
            <a:xfrm>
              <a:off x="4440079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8096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xmlns="" id="{52D87396-FDE8-4EB4-BD2C-6ABDEDE2DDC8}"/>
                </a:ext>
              </a:extLst>
            </p:cNvPr>
            <p:cNvSpPr/>
            <p:nvPr/>
          </p:nvSpPr>
          <p:spPr>
            <a:xfrm>
              <a:off x="4442936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xmlns="" id="{F1329004-26A9-49B3-8D85-B83F92285D39}"/>
                </a:ext>
              </a:extLst>
            </p:cNvPr>
            <p:cNvSpPr/>
            <p:nvPr/>
          </p:nvSpPr>
          <p:spPr>
            <a:xfrm>
              <a:off x="4441031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xmlns="" id="{530BD8F4-10BF-4F52-9913-DBC9C30A20D2}"/>
                </a:ext>
              </a:extLst>
            </p:cNvPr>
            <p:cNvSpPr/>
            <p:nvPr/>
          </p:nvSpPr>
          <p:spPr>
            <a:xfrm>
              <a:off x="4442936" y="2480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xmlns="" id="{FA7820C9-408C-482D-921D-722496DF16DA}"/>
                </a:ext>
              </a:extLst>
            </p:cNvPr>
            <p:cNvSpPr/>
            <p:nvPr/>
          </p:nvSpPr>
          <p:spPr>
            <a:xfrm>
              <a:off x="4441984" y="2479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xmlns="" id="{104427F4-0141-4BAB-B15D-19FDC9EE6637}"/>
                </a:ext>
              </a:extLst>
            </p:cNvPr>
            <p:cNvSpPr/>
            <p:nvPr/>
          </p:nvSpPr>
          <p:spPr>
            <a:xfrm>
              <a:off x="4439126" y="2455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xmlns="" id="{BCB0C6DF-BCB4-4620-9777-7C768FA67B5A}"/>
                </a:ext>
              </a:extLst>
            </p:cNvPr>
            <p:cNvSpPr/>
            <p:nvPr/>
          </p:nvSpPr>
          <p:spPr>
            <a:xfrm>
              <a:off x="4438851" y="244459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7144"/>
                    <a:pt x="8371" y="7144"/>
                    <a:pt x="7419" y="7144"/>
                  </a:cubicBezTo>
                  <a:cubicBezTo>
                    <a:pt x="8371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xmlns="" id="{A3846CAB-0F53-414F-87B4-090F7EF331DE}"/>
                </a:ext>
              </a:extLst>
            </p:cNvPr>
            <p:cNvSpPr/>
            <p:nvPr/>
          </p:nvSpPr>
          <p:spPr>
            <a:xfrm>
              <a:off x="4433623" y="2438876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8837" y="7144"/>
                    <a:pt x="5027" y="7144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xmlns="" id="{A8F54C33-226C-429A-B07A-F1EFEDEC81F7}"/>
                </a:ext>
              </a:extLst>
            </p:cNvPr>
            <p:cNvSpPr/>
            <p:nvPr/>
          </p:nvSpPr>
          <p:spPr>
            <a:xfrm>
              <a:off x="4602533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xmlns="" id="{8A62F1A6-DFDA-4DAA-8511-FB1327CAD6B1}"/>
                </a:ext>
              </a:extLst>
            </p:cNvPr>
            <p:cNvSpPr/>
            <p:nvPr/>
          </p:nvSpPr>
          <p:spPr>
            <a:xfrm>
              <a:off x="4597996" y="2419826"/>
              <a:ext cx="28575" cy="76200"/>
            </a:xfrm>
            <a:custGeom>
              <a:avLst/>
              <a:gdLst>
                <a:gd name="connsiteX0" fmla="*/ 12104 w 28575"/>
                <a:gd name="connsiteY0" fmla="*/ 7144 h 76200"/>
                <a:gd name="connsiteX1" fmla="*/ 18771 w 28575"/>
                <a:gd name="connsiteY1" fmla="*/ 45244 h 76200"/>
                <a:gd name="connsiteX2" fmla="*/ 23534 w 28575"/>
                <a:gd name="connsiteY2" fmla="*/ 56674 h 76200"/>
                <a:gd name="connsiteX3" fmla="*/ 16866 w 28575"/>
                <a:gd name="connsiteY3" fmla="*/ 56674 h 76200"/>
                <a:gd name="connsiteX4" fmla="*/ 14961 w 28575"/>
                <a:gd name="connsiteY4" fmla="*/ 56674 h 76200"/>
                <a:gd name="connsiteX5" fmla="*/ 24486 w 28575"/>
                <a:gd name="connsiteY5" fmla="*/ 57626 h 76200"/>
                <a:gd name="connsiteX6" fmla="*/ 24486 w 28575"/>
                <a:gd name="connsiteY6" fmla="*/ 57626 h 76200"/>
                <a:gd name="connsiteX7" fmla="*/ 24486 w 28575"/>
                <a:gd name="connsiteY7" fmla="*/ 58579 h 76200"/>
                <a:gd name="connsiteX8" fmla="*/ 24486 w 28575"/>
                <a:gd name="connsiteY8" fmla="*/ 58579 h 76200"/>
                <a:gd name="connsiteX9" fmla="*/ 24486 w 28575"/>
                <a:gd name="connsiteY9" fmla="*/ 58579 h 76200"/>
                <a:gd name="connsiteX10" fmla="*/ 24486 w 28575"/>
                <a:gd name="connsiteY10" fmla="*/ 59531 h 76200"/>
                <a:gd name="connsiteX11" fmla="*/ 16866 w 28575"/>
                <a:gd name="connsiteY11" fmla="*/ 60484 h 76200"/>
                <a:gd name="connsiteX12" fmla="*/ 24486 w 28575"/>
                <a:gd name="connsiteY12" fmla="*/ 61436 h 76200"/>
                <a:gd name="connsiteX13" fmla="*/ 18771 w 28575"/>
                <a:gd name="connsiteY13" fmla="*/ 61436 h 76200"/>
                <a:gd name="connsiteX14" fmla="*/ 24486 w 28575"/>
                <a:gd name="connsiteY14" fmla="*/ 62389 h 76200"/>
                <a:gd name="connsiteX15" fmla="*/ 24486 w 28575"/>
                <a:gd name="connsiteY15" fmla="*/ 62389 h 76200"/>
                <a:gd name="connsiteX16" fmla="*/ 22581 w 28575"/>
                <a:gd name="connsiteY16" fmla="*/ 63341 h 76200"/>
                <a:gd name="connsiteX17" fmla="*/ 14961 w 28575"/>
                <a:gd name="connsiteY17" fmla="*/ 62389 h 76200"/>
                <a:gd name="connsiteX18" fmla="*/ 22581 w 28575"/>
                <a:gd name="connsiteY18" fmla="*/ 64294 h 76200"/>
                <a:gd name="connsiteX19" fmla="*/ 15914 w 28575"/>
                <a:gd name="connsiteY19" fmla="*/ 69056 h 76200"/>
                <a:gd name="connsiteX20" fmla="*/ 15914 w 28575"/>
                <a:gd name="connsiteY20" fmla="*/ 69056 h 76200"/>
                <a:gd name="connsiteX21" fmla="*/ 12104 w 28575"/>
                <a:gd name="connsiteY21" fmla="*/ 69056 h 76200"/>
                <a:gd name="connsiteX22" fmla="*/ 11151 w 28575"/>
                <a:gd name="connsiteY22" fmla="*/ 68104 h 76200"/>
                <a:gd name="connsiteX23" fmla="*/ 12104 w 28575"/>
                <a:gd name="connsiteY2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75" h="76200">
                  <a:moveTo>
                    <a:pt x="12104" y="7144"/>
                  </a:moveTo>
                  <a:cubicBezTo>
                    <a:pt x="17819" y="8096"/>
                    <a:pt x="18771" y="45244"/>
                    <a:pt x="18771" y="45244"/>
                  </a:cubicBezTo>
                  <a:cubicBezTo>
                    <a:pt x="18771" y="44291"/>
                    <a:pt x="21629" y="56674"/>
                    <a:pt x="23534" y="56674"/>
                  </a:cubicBezTo>
                  <a:cubicBezTo>
                    <a:pt x="14961" y="57626"/>
                    <a:pt x="34011" y="54769"/>
                    <a:pt x="16866" y="56674"/>
                  </a:cubicBezTo>
                  <a:cubicBezTo>
                    <a:pt x="17819" y="56674"/>
                    <a:pt x="16866" y="57626"/>
                    <a:pt x="14961" y="56674"/>
                  </a:cubicBezTo>
                  <a:cubicBezTo>
                    <a:pt x="22581" y="58579"/>
                    <a:pt x="19724" y="57626"/>
                    <a:pt x="24486" y="57626"/>
                  </a:cubicBezTo>
                  <a:cubicBezTo>
                    <a:pt x="19724" y="57626"/>
                    <a:pt x="19724" y="57626"/>
                    <a:pt x="24486" y="57626"/>
                  </a:cubicBezTo>
                  <a:cubicBezTo>
                    <a:pt x="21629" y="58579"/>
                    <a:pt x="20676" y="58579"/>
                    <a:pt x="24486" y="58579"/>
                  </a:cubicBezTo>
                  <a:cubicBezTo>
                    <a:pt x="23534" y="58579"/>
                    <a:pt x="23534" y="58579"/>
                    <a:pt x="24486" y="58579"/>
                  </a:cubicBezTo>
                  <a:cubicBezTo>
                    <a:pt x="22581" y="58579"/>
                    <a:pt x="22581" y="58579"/>
                    <a:pt x="24486" y="58579"/>
                  </a:cubicBezTo>
                  <a:cubicBezTo>
                    <a:pt x="24486" y="58579"/>
                    <a:pt x="15914" y="58579"/>
                    <a:pt x="24486" y="59531"/>
                  </a:cubicBezTo>
                  <a:cubicBezTo>
                    <a:pt x="20676" y="58579"/>
                    <a:pt x="26391" y="61436"/>
                    <a:pt x="16866" y="60484"/>
                  </a:cubicBezTo>
                  <a:cubicBezTo>
                    <a:pt x="25439" y="57626"/>
                    <a:pt x="19724" y="63341"/>
                    <a:pt x="24486" y="61436"/>
                  </a:cubicBezTo>
                  <a:cubicBezTo>
                    <a:pt x="25439" y="61436"/>
                    <a:pt x="18771" y="61436"/>
                    <a:pt x="18771" y="61436"/>
                  </a:cubicBezTo>
                  <a:cubicBezTo>
                    <a:pt x="20676" y="62389"/>
                    <a:pt x="23534" y="60484"/>
                    <a:pt x="24486" y="62389"/>
                  </a:cubicBezTo>
                  <a:cubicBezTo>
                    <a:pt x="23534" y="62389"/>
                    <a:pt x="23534" y="62389"/>
                    <a:pt x="24486" y="62389"/>
                  </a:cubicBezTo>
                  <a:cubicBezTo>
                    <a:pt x="21629" y="66199"/>
                    <a:pt x="19724" y="58579"/>
                    <a:pt x="22581" y="63341"/>
                  </a:cubicBezTo>
                  <a:cubicBezTo>
                    <a:pt x="19724" y="63341"/>
                    <a:pt x="17819" y="62389"/>
                    <a:pt x="14961" y="62389"/>
                  </a:cubicBezTo>
                  <a:cubicBezTo>
                    <a:pt x="16866" y="60484"/>
                    <a:pt x="18771" y="63341"/>
                    <a:pt x="22581" y="64294"/>
                  </a:cubicBezTo>
                  <a:cubicBezTo>
                    <a:pt x="18771" y="67151"/>
                    <a:pt x="12104" y="66199"/>
                    <a:pt x="15914" y="69056"/>
                  </a:cubicBezTo>
                  <a:cubicBezTo>
                    <a:pt x="14961" y="69056"/>
                    <a:pt x="14009" y="69056"/>
                    <a:pt x="15914" y="69056"/>
                  </a:cubicBezTo>
                  <a:cubicBezTo>
                    <a:pt x="14961" y="69056"/>
                    <a:pt x="13056" y="69056"/>
                    <a:pt x="12104" y="69056"/>
                  </a:cubicBezTo>
                  <a:cubicBezTo>
                    <a:pt x="17819" y="68104"/>
                    <a:pt x="11151" y="70009"/>
                    <a:pt x="11151" y="68104"/>
                  </a:cubicBezTo>
                  <a:cubicBezTo>
                    <a:pt x="-279" y="68104"/>
                    <a:pt x="16866" y="10001"/>
                    <a:pt x="1210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xmlns="" id="{D023A07C-232C-45C4-B84C-06372621062E}"/>
                </a:ext>
              </a:extLst>
            </p:cNvPr>
            <p:cNvSpPr/>
            <p:nvPr/>
          </p:nvSpPr>
          <p:spPr>
            <a:xfrm>
              <a:off x="4602004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xmlns="" id="{CDF28BA1-6D8D-48BF-9AFD-0CD0A6C9A4CF}"/>
                </a:ext>
              </a:extLst>
            </p:cNvPr>
            <p:cNvSpPr/>
            <p:nvPr/>
          </p:nvSpPr>
          <p:spPr>
            <a:xfrm>
              <a:off x="4610576" y="2479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xmlns="" id="{76D0F654-4FF6-4828-BF8D-05C5A110AA38}"/>
                </a:ext>
              </a:extLst>
            </p:cNvPr>
            <p:cNvSpPr/>
            <p:nvPr/>
          </p:nvSpPr>
          <p:spPr>
            <a:xfrm>
              <a:off x="4611529" y="24788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xmlns="" id="{EAAF37EB-21BF-42FF-ABC9-906DFF83B323}"/>
                </a:ext>
              </a:extLst>
            </p:cNvPr>
            <p:cNvSpPr/>
            <p:nvPr/>
          </p:nvSpPr>
          <p:spPr>
            <a:xfrm>
              <a:off x="4614386" y="24769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xmlns="" id="{8E7F0D6E-7D7D-4C5E-8140-9EF18C689065}"/>
                </a:ext>
              </a:extLst>
            </p:cNvPr>
            <p:cNvSpPr/>
            <p:nvPr/>
          </p:nvSpPr>
          <p:spPr>
            <a:xfrm>
              <a:off x="4612481" y="24769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xmlns="" id="{F5C1E2D0-2EA8-4F56-87A4-23CFC0EF0510}"/>
                </a:ext>
              </a:extLst>
            </p:cNvPr>
            <p:cNvSpPr/>
            <p:nvPr/>
          </p:nvSpPr>
          <p:spPr>
            <a:xfrm>
              <a:off x="4614915" y="24750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xmlns="" id="{4FB6553D-B68F-4695-8AC8-097976C69FF5}"/>
                </a:ext>
              </a:extLst>
            </p:cNvPr>
            <p:cNvSpPr/>
            <p:nvPr/>
          </p:nvSpPr>
          <p:spPr>
            <a:xfrm>
              <a:off x="4613434" y="2474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xmlns="" id="{422D4348-024A-464E-836C-B3876FE3B903}"/>
                </a:ext>
              </a:extLst>
            </p:cNvPr>
            <p:cNvSpPr/>
            <p:nvPr/>
          </p:nvSpPr>
          <p:spPr>
            <a:xfrm>
              <a:off x="4610576" y="2454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xmlns="" id="{2D5CD48C-0922-41FD-8F27-6C32EA0A18AC}"/>
                </a:ext>
              </a:extLst>
            </p:cNvPr>
            <p:cNvSpPr/>
            <p:nvPr/>
          </p:nvSpPr>
          <p:spPr>
            <a:xfrm>
              <a:off x="4610576" y="2445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xmlns="" id="{A663735F-9034-4CE3-9E29-2C2A809449F2}"/>
                </a:ext>
              </a:extLst>
            </p:cNvPr>
            <p:cNvSpPr/>
            <p:nvPr/>
          </p:nvSpPr>
          <p:spPr>
            <a:xfrm>
              <a:off x="4605496" y="24417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8414" y="7144"/>
                    <a:pt x="5556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xmlns="" id="{D0757D13-EACE-4530-981F-D3CE37DF6696}"/>
                </a:ext>
              </a:extLst>
            </p:cNvPr>
            <p:cNvSpPr/>
            <p:nvPr/>
          </p:nvSpPr>
          <p:spPr>
            <a:xfrm>
              <a:off x="4744455" y="24893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xmlns="" id="{EC3083D9-4947-4839-8CE5-A2F16C26B9D7}"/>
                </a:ext>
              </a:extLst>
            </p:cNvPr>
            <p:cNvSpPr/>
            <p:nvPr/>
          </p:nvSpPr>
          <p:spPr>
            <a:xfrm>
              <a:off x="4742631" y="2430303"/>
              <a:ext cx="28575" cy="66675"/>
            </a:xfrm>
            <a:custGeom>
              <a:avLst/>
              <a:gdLst>
                <a:gd name="connsiteX0" fmla="*/ 11296 w 28575"/>
                <a:gd name="connsiteY0" fmla="*/ 7144 h 66675"/>
                <a:gd name="connsiteX1" fmla="*/ 12249 w 28575"/>
                <a:gd name="connsiteY1" fmla="*/ 27146 h 66675"/>
                <a:gd name="connsiteX2" fmla="*/ 17964 w 28575"/>
                <a:gd name="connsiteY2" fmla="*/ 42386 h 66675"/>
                <a:gd name="connsiteX3" fmla="*/ 21774 w 28575"/>
                <a:gd name="connsiteY3" fmla="*/ 52864 h 66675"/>
                <a:gd name="connsiteX4" fmla="*/ 15106 w 28575"/>
                <a:gd name="connsiteY4" fmla="*/ 51911 h 66675"/>
                <a:gd name="connsiteX5" fmla="*/ 13201 w 28575"/>
                <a:gd name="connsiteY5" fmla="*/ 51911 h 66675"/>
                <a:gd name="connsiteX6" fmla="*/ 22726 w 28575"/>
                <a:gd name="connsiteY6" fmla="*/ 53816 h 66675"/>
                <a:gd name="connsiteX7" fmla="*/ 22726 w 28575"/>
                <a:gd name="connsiteY7" fmla="*/ 53816 h 66675"/>
                <a:gd name="connsiteX8" fmla="*/ 22726 w 28575"/>
                <a:gd name="connsiteY8" fmla="*/ 54769 h 66675"/>
                <a:gd name="connsiteX9" fmla="*/ 22726 w 28575"/>
                <a:gd name="connsiteY9" fmla="*/ 54769 h 66675"/>
                <a:gd name="connsiteX10" fmla="*/ 22726 w 28575"/>
                <a:gd name="connsiteY10" fmla="*/ 54769 h 66675"/>
                <a:gd name="connsiteX11" fmla="*/ 22726 w 28575"/>
                <a:gd name="connsiteY11" fmla="*/ 55721 h 66675"/>
                <a:gd name="connsiteX12" fmla="*/ 15106 w 28575"/>
                <a:gd name="connsiteY12" fmla="*/ 55721 h 66675"/>
                <a:gd name="connsiteX13" fmla="*/ 22726 w 28575"/>
                <a:gd name="connsiteY13" fmla="*/ 57626 h 66675"/>
                <a:gd name="connsiteX14" fmla="*/ 17012 w 28575"/>
                <a:gd name="connsiteY14" fmla="*/ 56674 h 66675"/>
                <a:gd name="connsiteX15" fmla="*/ 22726 w 28575"/>
                <a:gd name="connsiteY15" fmla="*/ 57626 h 66675"/>
                <a:gd name="connsiteX16" fmla="*/ 22726 w 28575"/>
                <a:gd name="connsiteY16" fmla="*/ 57626 h 66675"/>
                <a:gd name="connsiteX17" fmla="*/ 20821 w 28575"/>
                <a:gd name="connsiteY17" fmla="*/ 58579 h 66675"/>
                <a:gd name="connsiteX18" fmla="*/ 13201 w 28575"/>
                <a:gd name="connsiteY18" fmla="*/ 57626 h 66675"/>
                <a:gd name="connsiteX19" fmla="*/ 20821 w 28575"/>
                <a:gd name="connsiteY19" fmla="*/ 59531 h 66675"/>
                <a:gd name="connsiteX20" fmla="*/ 13201 w 28575"/>
                <a:gd name="connsiteY20" fmla="*/ 63341 h 66675"/>
                <a:gd name="connsiteX21" fmla="*/ 13201 w 28575"/>
                <a:gd name="connsiteY21" fmla="*/ 63341 h 66675"/>
                <a:gd name="connsiteX22" fmla="*/ 9392 w 28575"/>
                <a:gd name="connsiteY22" fmla="*/ 62389 h 66675"/>
                <a:gd name="connsiteX23" fmla="*/ 8439 w 28575"/>
                <a:gd name="connsiteY23" fmla="*/ 61436 h 66675"/>
                <a:gd name="connsiteX24" fmla="*/ 11296 w 28575"/>
                <a:gd name="connsiteY2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75" h="66675">
                  <a:moveTo>
                    <a:pt x="11296" y="7144"/>
                  </a:moveTo>
                  <a:cubicBezTo>
                    <a:pt x="15106" y="7144"/>
                    <a:pt x="17012" y="27146"/>
                    <a:pt x="12249" y="27146"/>
                  </a:cubicBezTo>
                  <a:cubicBezTo>
                    <a:pt x="15106" y="30004"/>
                    <a:pt x="24631" y="43339"/>
                    <a:pt x="17964" y="42386"/>
                  </a:cubicBezTo>
                  <a:cubicBezTo>
                    <a:pt x="17964" y="42386"/>
                    <a:pt x="20821" y="52864"/>
                    <a:pt x="21774" y="52864"/>
                  </a:cubicBezTo>
                  <a:cubicBezTo>
                    <a:pt x="13201" y="52864"/>
                    <a:pt x="32251" y="51911"/>
                    <a:pt x="15106" y="51911"/>
                  </a:cubicBezTo>
                  <a:cubicBezTo>
                    <a:pt x="16059" y="52864"/>
                    <a:pt x="15106" y="52864"/>
                    <a:pt x="13201" y="51911"/>
                  </a:cubicBezTo>
                  <a:cubicBezTo>
                    <a:pt x="20821" y="53816"/>
                    <a:pt x="17964" y="52864"/>
                    <a:pt x="22726" y="53816"/>
                  </a:cubicBezTo>
                  <a:cubicBezTo>
                    <a:pt x="17964" y="53816"/>
                    <a:pt x="17964" y="53816"/>
                    <a:pt x="22726" y="53816"/>
                  </a:cubicBezTo>
                  <a:cubicBezTo>
                    <a:pt x="19869" y="54769"/>
                    <a:pt x="18917" y="53816"/>
                    <a:pt x="22726" y="54769"/>
                  </a:cubicBezTo>
                  <a:cubicBezTo>
                    <a:pt x="21774" y="54769"/>
                    <a:pt x="21774" y="54769"/>
                    <a:pt x="22726" y="54769"/>
                  </a:cubicBezTo>
                  <a:cubicBezTo>
                    <a:pt x="20821" y="54769"/>
                    <a:pt x="20821" y="54769"/>
                    <a:pt x="22726" y="54769"/>
                  </a:cubicBezTo>
                  <a:cubicBezTo>
                    <a:pt x="22726" y="54769"/>
                    <a:pt x="14154" y="53816"/>
                    <a:pt x="22726" y="55721"/>
                  </a:cubicBezTo>
                  <a:cubicBezTo>
                    <a:pt x="18917" y="54769"/>
                    <a:pt x="24631" y="57626"/>
                    <a:pt x="15106" y="55721"/>
                  </a:cubicBezTo>
                  <a:cubicBezTo>
                    <a:pt x="23679" y="53816"/>
                    <a:pt x="17012" y="58579"/>
                    <a:pt x="22726" y="57626"/>
                  </a:cubicBezTo>
                  <a:cubicBezTo>
                    <a:pt x="23679" y="57626"/>
                    <a:pt x="17012" y="56674"/>
                    <a:pt x="17012" y="56674"/>
                  </a:cubicBezTo>
                  <a:cubicBezTo>
                    <a:pt x="17964" y="57626"/>
                    <a:pt x="21774" y="56674"/>
                    <a:pt x="22726" y="57626"/>
                  </a:cubicBezTo>
                  <a:cubicBezTo>
                    <a:pt x="21774" y="57626"/>
                    <a:pt x="21774" y="57626"/>
                    <a:pt x="22726" y="57626"/>
                  </a:cubicBezTo>
                  <a:cubicBezTo>
                    <a:pt x="18917" y="60484"/>
                    <a:pt x="17964" y="53816"/>
                    <a:pt x="20821" y="58579"/>
                  </a:cubicBezTo>
                  <a:cubicBezTo>
                    <a:pt x="17964" y="58579"/>
                    <a:pt x="16059" y="57626"/>
                    <a:pt x="13201" y="57626"/>
                  </a:cubicBezTo>
                  <a:cubicBezTo>
                    <a:pt x="16059" y="55721"/>
                    <a:pt x="17012" y="59531"/>
                    <a:pt x="20821" y="59531"/>
                  </a:cubicBezTo>
                  <a:cubicBezTo>
                    <a:pt x="17012" y="62389"/>
                    <a:pt x="10344" y="60484"/>
                    <a:pt x="13201" y="63341"/>
                  </a:cubicBezTo>
                  <a:cubicBezTo>
                    <a:pt x="12249" y="63341"/>
                    <a:pt x="11296" y="63341"/>
                    <a:pt x="13201" y="63341"/>
                  </a:cubicBezTo>
                  <a:cubicBezTo>
                    <a:pt x="12249" y="63341"/>
                    <a:pt x="10344" y="63341"/>
                    <a:pt x="9392" y="62389"/>
                  </a:cubicBezTo>
                  <a:cubicBezTo>
                    <a:pt x="16059" y="62389"/>
                    <a:pt x="8439" y="63341"/>
                    <a:pt x="8439" y="61436"/>
                  </a:cubicBezTo>
                  <a:cubicBezTo>
                    <a:pt x="4629" y="63341"/>
                    <a:pt x="10344" y="7144"/>
                    <a:pt x="11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xmlns="" id="{C9A96CFD-088E-42D4-80B4-62F8C4088063}"/>
                </a:ext>
              </a:extLst>
            </p:cNvPr>
            <p:cNvSpPr/>
            <p:nvPr/>
          </p:nvSpPr>
          <p:spPr>
            <a:xfrm>
              <a:off x="4744879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xmlns="" id="{5C426580-1F3E-4C45-97F4-0A38B48E5E41}"/>
                </a:ext>
              </a:extLst>
            </p:cNvPr>
            <p:cNvSpPr/>
            <p:nvPr/>
          </p:nvSpPr>
          <p:spPr>
            <a:xfrm>
              <a:off x="4753451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xmlns="" id="{8EB9BD51-5166-4703-AD33-8FCA4DF50AF1}"/>
                </a:ext>
              </a:extLst>
            </p:cNvPr>
            <p:cNvSpPr/>
            <p:nvPr/>
          </p:nvSpPr>
          <p:spPr>
            <a:xfrm>
              <a:off x="475440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8096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xmlns="" id="{016E05A3-F3C2-4A65-A4B6-21AC6FBFB2FF}"/>
                </a:ext>
              </a:extLst>
            </p:cNvPr>
            <p:cNvSpPr/>
            <p:nvPr/>
          </p:nvSpPr>
          <p:spPr>
            <a:xfrm>
              <a:off x="4757261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xmlns="" id="{5F2019D8-08C0-44FF-B0DC-C8F9BA88A591}"/>
                </a:ext>
              </a:extLst>
            </p:cNvPr>
            <p:cNvSpPr/>
            <p:nvPr/>
          </p:nvSpPr>
          <p:spPr>
            <a:xfrm>
              <a:off x="4755356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xmlns="" id="{E67CD6C7-C925-41DA-922E-8FADB5E44E70}"/>
                </a:ext>
              </a:extLst>
            </p:cNvPr>
            <p:cNvSpPr/>
            <p:nvPr/>
          </p:nvSpPr>
          <p:spPr>
            <a:xfrm>
              <a:off x="4757790" y="248131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7567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xmlns="" id="{1DC34D54-615C-42B7-A4E8-0DC732362771}"/>
                </a:ext>
              </a:extLst>
            </p:cNvPr>
            <p:cNvSpPr/>
            <p:nvPr/>
          </p:nvSpPr>
          <p:spPr>
            <a:xfrm>
              <a:off x="4757261" y="2480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xmlns="" id="{BA66F906-70EE-4088-AE0E-456FD4FA9724}"/>
                </a:ext>
              </a:extLst>
            </p:cNvPr>
            <p:cNvSpPr/>
            <p:nvPr/>
          </p:nvSpPr>
          <p:spPr>
            <a:xfrm>
              <a:off x="4754404" y="24617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xmlns="" id="{9C235913-171C-48D4-842B-F02074FE1487}"/>
                </a:ext>
              </a:extLst>
            </p:cNvPr>
            <p:cNvSpPr/>
            <p:nvPr/>
          </p:nvSpPr>
          <p:spPr>
            <a:xfrm>
              <a:off x="4754404" y="2454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xmlns="" id="{AC1DB244-8ADD-480E-9088-969E5BAECCAB}"/>
                </a:ext>
              </a:extLst>
            </p:cNvPr>
            <p:cNvSpPr/>
            <p:nvPr/>
          </p:nvSpPr>
          <p:spPr>
            <a:xfrm>
              <a:off x="4749621" y="2449353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xmlns="" id="{B36458B3-8B8A-4519-9F4E-D2A771DDC37D}"/>
                </a:ext>
              </a:extLst>
            </p:cNvPr>
            <p:cNvSpPr/>
            <p:nvPr/>
          </p:nvSpPr>
          <p:spPr>
            <a:xfrm>
              <a:off x="4892516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xmlns="" id="{C14A5B62-28E2-4BBE-B0AA-6C8A37F03BBA}"/>
                </a:ext>
              </a:extLst>
            </p:cNvPr>
            <p:cNvSpPr/>
            <p:nvPr/>
          </p:nvSpPr>
          <p:spPr>
            <a:xfrm>
              <a:off x="4885327" y="2408396"/>
              <a:ext cx="28575" cy="95250"/>
            </a:xfrm>
            <a:custGeom>
              <a:avLst/>
              <a:gdLst>
                <a:gd name="connsiteX0" fmla="*/ 17190 w 28575"/>
                <a:gd name="connsiteY0" fmla="*/ 7144 h 95250"/>
                <a:gd name="connsiteX1" fmla="*/ 20048 w 28575"/>
                <a:gd name="connsiteY1" fmla="*/ 56674 h 95250"/>
                <a:gd name="connsiteX2" fmla="*/ 18143 w 28575"/>
                <a:gd name="connsiteY2" fmla="*/ 70961 h 95250"/>
                <a:gd name="connsiteX3" fmla="*/ 16238 w 28575"/>
                <a:gd name="connsiteY3" fmla="*/ 70961 h 95250"/>
                <a:gd name="connsiteX4" fmla="*/ 25763 w 28575"/>
                <a:gd name="connsiteY4" fmla="*/ 74771 h 95250"/>
                <a:gd name="connsiteX5" fmla="*/ 25763 w 28575"/>
                <a:gd name="connsiteY5" fmla="*/ 74771 h 95250"/>
                <a:gd name="connsiteX6" fmla="*/ 25763 w 28575"/>
                <a:gd name="connsiteY6" fmla="*/ 74771 h 95250"/>
                <a:gd name="connsiteX7" fmla="*/ 25763 w 28575"/>
                <a:gd name="connsiteY7" fmla="*/ 75724 h 95250"/>
                <a:gd name="connsiteX8" fmla="*/ 21000 w 28575"/>
                <a:gd name="connsiteY8" fmla="*/ 76676 h 95250"/>
                <a:gd name="connsiteX9" fmla="*/ 18143 w 28575"/>
                <a:gd name="connsiteY9" fmla="*/ 76676 h 95250"/>
                <a:gd name="connsiteX10" fmla="*/ 25763 w 28575"/>
                <a:gd name="connsiteY10" fmla="*/ 77629 h 95250"/>
                <a:gd name="connsiteX11" fmla="*/ 20048 w 28575"/>
                <a:gd name="connsiteY11" fmla="*/ 77629 h 95250"/>
                <a:gd name="connsiteX12" fmla="*/ 25763 w 28575"/>
                <a:gd name="connsiteY12" fmla="*/ 78581 h 95250"/>
                <a:gd name="connsiteX13" fmla="*/ 26715 w 28575"/>
                <a:gd name="connsiteY13" fmla="*/ 78581 h 95250"/>
                <a:gd name="connsiteX14" fmla="*/ 24810 w 28575"/>
                <a:gd name="connsiteY14" fmla="*/ 80486 h 95250"/>
                <a:gd name="connsiteX15" fmla="*/ 17190 w 28575"/>
                <a:gd name="connsiteY15" fmla="*/ 80486 h 95250"/>
                <a:gd name="connsiteX16" fmla="*/ 24810 w 28575"/>
                <a:gd name="connsiteY16" fmla="*/ 82391 h 95250"/>
                <a:gd name="connsiteX17" fmla="*/ 18143 w 28575"/>
                <a:gd name="connsiteY17" fmla="*/ 88106 h 95250"/>
                <a:gd name="connsiteX18" fmla="*/ 14333 w 28575"/>
                <a:gd name="connsiteY18" fmla="*/ 88106 h 95250"/>
                <a:gd name="connsiteX19" fmla="*/ 14333 w 28575"/>
                <a:gd name="connsiteY19" fmla="*/ 88106 h 95250"/>
                <a:gd name="connsiteX20" fmla="*/ 17190 w 28575"/>
                <a:gd name="connsiteY20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" h="95250">
                  <a:moveTo>
                    <a:pt x="17190" y="7144"/>
                  </a:moveTo>
                  <a:cubicBezTo>
                    <a:pt x="26715" y="10954"/>
                    <a:pt x="17190" y="55721"/>
                    <a:pt x="20048" y="56674"/>
                  </a:cubicBezTo>
                  <a:cubicBezTo>
                    <a:pt x="20048" y="58579"/>
                    <a:pt x="28620" y="70009"/>
                    <a:pt x="18143" y="70961"/>
                  </a:cubicBezTo>
                  <a:cubicBezTo>
                    <a:pt x="19095" y="71914"/>
                    <a:pt x="18143" y="71914"/>
                    <a:pt x="16238" y="70961"/>
                  </a:cubicBezTo>
                  <a:cubicBezTo>
                    <a:pt x="29573" y="73819"/>
                    <a:pt x="19095" y="72866"/>
                    <a:pt x="25763" y="74771"/>
                  </a:cubicBezTo>
                  <a:cubicBezTo>
                    <a:pt x="24810" y="74771"/>
                    <a:pt x="24810" y="74771"/>
                    <a:pt x="25763" y="74771"/>
                  </a:cubicBezTo>
                  <a:cubicBezTo>
                    <a:pt x="23858" y="74771"/>
                    <a:pt x="23858" y="74771"/>
                    <a:pt x="25763" y="74771"/>
                  </a:cubicBezTo>
                  <a:cubicBezTo>
                    <a:pt x="25763" y="74771"/>
                    <a:pt x="16238" y="74771"/>
                    <a:pt x="25763" y="75724"/>
                  </a:cubicBezTo>
                  <a:cubicBezTo>
                    <a:pt x="24810" y="75724"/>
                    <a:pt x="22905" y="74771"/>
                    <a:pt x="21000" y="76676"/>
                  </a:cubicBezTo>
                  <a:cubicBezTo>
                    <a:pt x="21000" y="77629"/>
                    <a:pt x="20048" y="77629"/>
                    <a:pt x="18143" y="76676"/>
                  </a:cubicBezTo>
                  <a:cubicBezTo>
                    <a:pt x="25763" y="72866"/>
                    <a:pt x="21000" y="79534"/>
                    <a:pt x="25763" y="77629"/>
                  </a:cubicBezTo>
                  <a:cubicBezTo>
                    <a:pt x="26715" y="77629"/>
                    <a:pt x="20048" y="77629"/>
                    <a:pt x="20048" y="77629"/>
                  </a:cubicBezTo>
                  <a:cubicBezTo>
                    <a:pt x="21953" y="78581"/>
                    <a:pt x="24810" y="76676"/>
                    <a:pt x="25763" y="78581"/>
                  </a:cubicBezTo>
                  <a:cubicBezTo>
                    <a:pt x="24810" y="78581"/>
                    <a:pt x="24810" y="78581"/>
                    <a:pt x="26715" y="78581"/>
                  </a:cubicBezTo>
                  <a:cubicBezTo>
                    <a:pt x="23858" y="82391"/>
                    <a:pt x="21953" y="74771"/>
                    <a:pt x="24810" y="80486"/>
                  </a:cubicBezTo>
                  <a:cubicBezTo>
                    <a:pt x="21953" y="80486"/>
                    <a:pt x="20048" y="79534"/>
                    <a:pt x="17190" y="80486"/>
                  </a:cubicBezTo>
                  <a:cubicBezTo>
                    <a:pt x="18143" y="79534"/>
                    <a:pt x="21953" y="82391"/>
                    <a:pt x="24810" y="82391"/>
                  </a:cubicBezTo>
                  <a:cubicBezTo>
                    <a:pt x="21953" y="86201"/>
                    <a:pt x="14333" y="85249"/>
                    <a:pt x="18143" y="88106"/>
                  </a:cubicBezTo>
                  <a:cubicBezTo>
                    <a:pt x="19095" y="89059"/>
                    <a:pt x="14333" y="88106"/>
                    <a:pt x="14333" y="88106"/>
                  </a:cubicBezTo>
                  <a:cubicBezTo>
                    <a:pt x="17190" y="87154"/>
                    <a:pt x="17190" y="88106"/>
                    <a:pt x="14333" y="88106"/>
                  </a:cubicBezTo>
                  <a:cubicBezTo>
                    <a:pt x="-6622" y="86201"/>
                    <a:pt x="25763" y="14764"/>
                    <a:pt x="171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xmlns="" id="{49652B31-C865-4192-819C-88B96DAC62E4}"/>
                </a:ext>
              </a:extLst>
            </p:cNvPr>
            <p:cNvSpPr/>
            <p:nvPr/>
          </p:nvSpPr>
          <p:spPr>
            <a:xfrm>
              <a:off x="4892516" y="249054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10001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xmlns="" id="{F8171F0C-2CDF-4BAE-90F6-FD4786E861BC}"/>
                </a:ext>
              </a:extLst>
            </p:cNvPr>
            <p:cNvSpPr/>
            <p:nvPr/>
          </p:nvSpPr>
          <p:spPr>
            <a:xfrm>
              <a:off x="4901089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xmlns="" id="{6721309A-5C4E-47CE-850F-68C605ABAF04}"/>
                </a:ext>
              </a:extLst>
            </p:cNvPr>
            <p:cNvSpPr/>
            <p:nvPr/>
          </p:nvSpPr>
          <p:spPr>
            <a:xfrm>
              <a:off x="4901089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9049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xmlns="" id="{904BDEDB-F5B2-439E-AF82-7D7EC4AEE6C4}"/>
                </a:ext>
              </a:extLst>
            </p:cNvPr>
            <p:cNvSpPr/>
            <p:nvPr/>
          </p:nvSpPr>
          <p:spPr>
            <a:xfrm>
              <a:off x="4903946" y="2481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xmlns="" id="{D3E8D13A-93CB-4C10-9E4D-5E22FE136BB3}"/>
                </a:ext>
              </a:extLst>
            </p:cNvPr>
            <p:cNvSpPr/>
            <p:nvPr/>
          </p:nvSpPr>
          <p:spPr>
            <a:xfrm>
              <a:off x="4902994" y="2481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xmlns="" id="{C9503FE4-7727-4CE8-987E-73C3EF5F50B2}"/>
                </a:ext>
              </a:extLst>
            </p:cNvPr>
            <p:cNvSpPr/>
            <p:nvPr/>
          </p:nvSpPr>
          <p:spPr>
            <a:xfrm>
              <a:off x="4904475" y="2478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xmlns="" id="{57DB5DC2-35DC-4997-8D19-10F7B0FAA30B}"/>
                </a:ext>
              </a:extLst>
            </p:cNvPr>
            <p:cNvSpPr/>
            <p:nvPr/>
          </p:nvSpPr>
          <p:spPr>
            <a:xfrm>
              <a:off x="4902994" y="24769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xmlns="" id="{DE29B2D6-0C05-49D4-AB95-658D3BB38FC0}"/>
                </a:ext>
              </a:extLst>
            </p:cNvPr>
            <p:cNvSpPr/>
            <p:nvPr/>
          </p:nvSpPr>
          <p:spPr>
            <a:xfrm>
              <a:off x="4900136" y="2452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xmlns="" id="{4B360A49-7D8F-4263-A32B-4E3D4BE1107C}"/>
                </a:ext>
              </a:extLst>
            </p:cNvPr>
            <p:cNvSpPr/>
            <p:nvPr/>
          </p:nvSpPr>
          <p:spPr>
            <a:xfrm>
              <a:off x="4900136" y="2441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xmlns="" id="{026D943C-0FE5-4D12-9054-6A2D42396D99}"/>
                </a:ext>
              </a:extLst>
            </p:cNvPr>
            <p:cNvSpPr/>
            <p:nvPr/>
          </p:nvSpPr>
          <p:spPr>
            <a:xfrm>
              <a:off x="4895353" y="243506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xmlns="" id="{6BCC4084-AD1B-4C0F-979B-1CA3E34AD985}"/>
                </a:ext>
              </a:extLst>
            </p:cNvPr>
            <p:cNvSpPr/>
            <p:nvPr/>
          </p:nvSpPr>
          <p:spPr>
            <a:xfrm>
              <a:off x="5055394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xmlns="" id="{AAEE1FBB-E20D-45E9-A962-85F7C6A6C26C}"/>
                </a:ext>
              </a:extLst>
            </p:cNvPr>
            <p:cNvSpPr/>
            <p:nvPr/>
          </p:nvSpPr>
          <p:spPr>
            <a:xfrm>
              <a:off x="5047038" y="2401728"/>
              <a:ext cx="28575" cy="85725"/>
            </a:xfrm>
            <a:custGeom>
              <a:avLst/>
              <a:gdLst>
                <a:gd name="connsiteX0" fmla="*/ 21214 w 28575"/>
                <a:gd name="connsiteY0" fmla="*/ 7144 h 85725"/>
                <a:gd name="connsiteX1" fmla="*/ 21214 w 28575"/>
                <a:gd name="connsiteY1" fmla="*/ 55721 h 85725"/>
                <a:gd name="connsiteX2" fmla="*/ 19309 w 28575"/>
                <a:gd name="connsiteY2" fmla="*/ 70009 h 85725"/>
                <a:gd name="connsiteX3" fmla="*/ 17404 w 28575"/>
                <a:gd name="connsiteY3" fmla="*/ 70009 h 85725"/>
                <a:gd name="connsiteX4" fmla="*/ 26929 w 28575"/>
                <a:gd name="connsiteY4" fmla="*/ 72866 h 85725"/>
                <a:gd name="connsiteX5" fmla="*/ 26929 w 28575"/>
                <a:gd name="connsiteY5" fmla="*/ 72866 h 85725"/>
                <a:gd name="connsiteX6" fmla="*/ 26929 w 28575"/>
                <a:gd name="connsiteY6" fmla="*/ 72866 h 85725"/>
                <a:gd name="connsiteX7" fmla="*/ 26929 w 28575"/>
                <a:gd name="connsiteY7" fmla="*/ 73819 h 85725"/>
                <a:gd name="connsiteX8" fmla="*/ 19309 w 28575"/>
                <a:gd name="connsiteY8" fmla="*/ 75724 h 85725"/>
                <a:gd name="connsiteX9" fmla="*/ 26929 w 28575"/>
                <a:gd name="connsiteY9" fmla="*/ 76676 h 85725"/>
                <a:gd name="connsiteX10" fmla="*/ 21214 w 28575"/>
                <a:gd name="connsiteY10" fmla="*/ 76676 h 85725"/>
                <a:gd name="connsiteX11" fmla="*/ 26929 w 28575"/>
                <a:gd name="connsiteY11" fmla="*/ 76676 h 85725"/>
                <a:gd name="connsiteX12" fmla="*/ 27882 w 28575"/>
                <a:gd name="connsiteY12" fmla="*/ 76676 h 85725"/>
                <a:gd name="connsiteX13" fmla="*/ 25977 w 28575"/>
                <a:gd name="connsiteY13" fmla="*/ 78581 h 85725"/>
                <a:gd name="connsiteX14" fmla="*/ 18357 w 28575"/>
                <a:gd name="connsiteY14" fmla="*/ 78581 h 85725"/>
                <a:gd name="connsiteX15" fmla="*/ 25977 w 28575"/>
                <a:gd name="connsiteY15" fmla="*/ 79534 h 85725"/>
                <a:gd name="connsiteX16" fmla="*/ 19309 w 28575"/>
                <a:gd name="connsiteY16" fmla="*/ 85249 h 85725"/>
                <a:gd name="connsiteX17" fmla="*/ 15499 w 28575"/>
                <a:gd name="connsiteY17" fmla="*/ 85249 h 85725"/>
                <a:gd name="connsiteX18" fmla="*/ 15499 w 28575"/>
                <a:gd name="connsiteY18" fmla="*/ 85249 h 85725"/>
                <a:gd name="connsiteX19" fmla="*/ 21214 w 28575"/>
                <a:gd name="connsiteY1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575" h="85725">
                  <a:moveTo>
                    <a:pt x="21214" y="7144"/>
                  </a:moveTo>
                  <a:cubicBezTo>
                    <a:pt x="31692" y="12859"/>
                    <a:pt x="15499" y="53816"/>
                    <a:pt x="21214" y="55721"/>
                  </a:cubicBezTo>
                  <a:cubicBezTo>
                    <a:pt x="21214" y="57626"/>
                    <a:pt x="29787" y="68104"/>
                    <a:pt x="19309" y="70009"/>
                  </a:cubicBezTo>
                  <a:cubicBezTo>
                    <a:pt x="20262" y="70961"/>
                    <a:pt x="19309" y="70961"/>
                    <a:pt x="17404" y="70009"/>
                  </a:cubicBezTo>
                  <a:cubicBezTo>
                    <a:pt x="30739" y="72866"/>
                    <a:pt x="20262" y="71914"/>
                    <a:pt x="26929" y="72866"/>
                  </a:cubicBezTo>
                  <a:cubicBezTo>
                    <a:pt x="25977" y="72866"/>
                    <a:pt x="25977" y="72866"/>
                    <a:pt x="26929" y="72866"/>
                  </a:cubicBezTo>
                  <a:cubicBezTo>
                    <a:pt x="25024" y="72866"/>
                    <a:pt x="25024" y="72866"/>
                    <a:pt x="26929" y="72866"/>
                  </a:cubicBezTo>
                  <a:cubicBezTo>
                    <a:pt x="26929" y="72866"/>
                    <a:pt x="18357" y="73819"/>
                    <a:pt x="26929" y="73819"/>
                  </a:cubicBezTo>
                  <a:cubicBezTo>
                    <a:pt x="23119" y="72866"/>
                    <a:pt x="28834" y="75724"/>
                    <a:pt x="19309" y="75724"/>
                  </a:cubicBezTo>
                  <a:cubicBezTo>
                    <a:pt x="26929" y="71914"/>
                    <a:pt x="22167" y="78581"/>
                    <a:pt x="26929" y="76676"/>
                  </a:cubicBezTo>
                  <a:cubicBezTo>
                    <a:pt x="27882" y="76676"/>
                    <a:pt x="21214" y="76676"/>
                    <a:pt x="21214" y="76676"/>
                  </a:cubicBezTo>
                  <a:cubicBezTo>
                    <a:pt x="23119" y="77629"/>
                    <a:pt x="25977" y="75724"/>
                    <a:pt x="26929" y="76676"/>
                  </a:cubicBezTo>
                  <a:cubicBezTo>
                    <a:pt x="25977" y="76676"/>
                    <a:pt x="25977" y="76676"/>
                    <a:pt x="27882" y="76676"/>
                  </a:cubicBezTo>
                  <a:cubicBezTo>
                    <a:pt x="25024" y="80486"/>
                    <a:pt x="23119" y="72866"/>
                    <a:pt x="25977" y="78581"/>
                  </a:cubicBezTo>
                  <a:cubicBezTo>
                    <a:pt x="23119" y="78581"/>
                    <a:pt x="21214" y="78581"/>
                    <a:pt x="18357" y="78581"/>
                  </a:cubicBezTo>
                  <a:cubicBezTo>
                    <a:pt x="19309" y="76676"/>
                    <a:pt x="23119" y="79534"/>
                    <a:pt x="25977" y="79534"/>
                  </a:cubicBezTo>
                  <a:cubicBezTo>
                    <a:pt x="23119" y="83344"/>
                    <a:pt x="15499" y="82391"/>
                    <a:pt x="19309" y="85249"/>
                  </a:cubicBezTo>
                  <a:cubicBezTo>
                    <a:pt x="20262" y="86201"/>
                    <a:pt x="15499" y="85249"/>
                    <a:pt x="15499" y="85249"/>
                  </a:cubicBezTo>
                  <a:cubicBezTo>
                    <a:pt x="18357" y="84296"/>
                    <a:pt x="18357" y="84296"/>
                    <a:pt x="15499" y="85249"/>
                  </a:cubicBezTo>
                  <a:cubicBezTo>
                    <a:pt x="-8313" y="85249"/>
                    <a:pt x="26929" y="14764"/>
                    <a:pt x="212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xmlns="" id="{8111E8F4-B823-4495-AF16-3D9B4A5C5D43}"/>
                </a:ext>
              </a:extLst>
            </p:cNvPr>
            <p:cNvSpPr/>
            <p:nvPr/>
          </p:nvSpPr>
          <p:spPr>
            <a:xfrm>
              <a:off x="5055394" y="2481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9049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xmlns="" id="{2C25A2B6-2AE1-4F0A-8E97-E8B297A61508}"/>
                </a:ext>
              </a:extLst>
            </p:cNvPr>
            <p:cNvSpPr/>
            <p:nvPr/>
          </p:nvSpPr>
          <p:spPr>
            <a:xfrm>
              <a:off x="5063014" y="2476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xmlns="" id="{09A1F636-31EE-4F63-8FB3-B02643A4AF41}"/>
                </a:ext>
              </a:extLst>
            </p:cNvPr>
            <p:cNvSpPr/>
            <p:nvPr/>
          </p:nvSpPr>
          <p:spPr>
            <a:xfrm>
              <a:off x="5063966" y="2474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9049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xmlns="" id="{9759AE29-4427-42A9-94D7-5ABFB1835612}"/>
                </a:ext>
              </a:extLst>
            </p:cNvPr>
            <p:cNvSpPr/>
            <p:nvPr/>
          </p:nvSpPr>
          <p:spPr>
            <a:xfrm>
              <a:off x="5066824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xmlns="" id="{50EEE83F-6E65-4B38-A7E2-CE5CF5913F1A}"/>
                </a:ext>
              </a:extLst>
            </p:cNvPr>
            <p:cNvSpPr/>
            <p:nvPr/>
          </p:nvSpPr>
          <p:spPr>
            <a:xfrm>
              <a:off x="5064919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xmlns="" id="{2D931B9C-BB3F-4DC0-A953-C98862B21663}"/>
                </a:ext>
              </a:extLst>
            </p:cNvPr>
            <p:cNvSpPr/>
            <p:nvPr/>
          </p:nvSpPr>
          <p:spPr>
            <a:xfrm>
              <a:off x="5066400" y="246935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xmlns="" id="{F746DA82-13D5-4B10-836A-F051E42AE98C}"/>
                </a:ext>
              </a:extLst>
            </p:cNvPr>
            <p:cNvSpPr/>
            <p:nvPr/>
          </p:nvSpPr>
          <p:spPr>
            <a:xfrm>
              <a:off x="5065871" y="2468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xmlns="" id="{75140278-6F27-4F09-A580-6BBABF06B39D}"/>
                </a:ext>
              </a:extLst>
            </p:cNvPr>
            <p:cNvSpPr/>
            <p:nvPr/>
          </p:nvSpPr>
          <p:spPr>
            <a:xfrm>
              <a:off x="5062061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xmlns="" id="{E164048E-AE4C-42AB-B88F-D88CAFAA7495}"/>
                </a:ext>
              </a:extLst>
            </p:cNvPr>
            <p:cNvSpPr/>
            <p:nvPr/>
          </p:nvSpPr>
          <p:spPr>
            <a:xfrm>
              <a:off x="506301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xmlns="" id="{B167166E-87A0-4B59-B0DC-A212D38A5374}"/>
                </a:ext>
              </a:extLst>
            </p:cNvPr>
            <p:cNvSpPr/>
            <p:nvPr/>
          </p:nvSpPr>
          <p:spPr>
            <a:xfrm>
              <a:off x="5058231" y="242839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xmlns="" id="{D1B5518C-34D2-49D0-A7BF-3F1BEF55E70C}"/>
                </a:ext>
              </a:extLst>
            </p:cNvPr>
            <p:cNvSpPr/>
            <p:nvPr/>
          </p:nvSpPr>
          <p:spPr>
            <a:xfrm>
              <a:off x="5215943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xmlns="" id="{667C6BEA-7972-4E1B-9F39-46F8228A288C}"/>
                </a:ext>
              </a:extLst>
            </p:cNvPr>
            <p:cNvSpPr/>
            <p:nvPr/>
          </p:nvSpPr>
          <p:spPr>
            <a:xfrm>
              <a:off x="5213034" y="2406491"/>
              <a:ext cx="28575" cy="85725"/>
            </a:xfrm>
            <a:custGeom>
              <a:avLst/>
              <a:gdLst>
                <a:gd name="connsiteX0" fmla="*/ 12381 w 28575"/>
                <a:gd name="connsiteY0" fmla="*/ 7144 h 85725"/>
                <a:gd name="connsiteX1" fmla="*/ 21906 w 28575"/>
                <a:gd name="connsiteY1" fmla="*/ 53816 h 85725"/>
                <a:gd name="connsiteX2" fmla="*/ 17144 w 28575"/>
                <a:gd name="connsiteY2" fmla="*/ 65246 h 85725"/>
                <a:gd name="connsiteX3" fmla="*/ 15239 w 28575"/>
                <a:gd name="connsiteY3" fmla="*/ 65246 h 85725"/>
                <a:gd name="connsiteX4" fmla="*/ 24764 w 28575"/>
                <a:gd name="connsiteY4" fmla="*/ 69056 h 85725"/>
                <a:gd name="connsiteX5" fmla="*/ 24764 w 28575"/>
                <a:gd name="connsiteY5" fmla="*/ 69056 h 85725"/>
                <a:gd name="connsiteX6" fmla="*/ 24764 w 28575"/>
                <a:gd name="connsiteY6" fmla="*/ 69056 h 85725"/>
                <a:gd name="connsiteX7" fmla="*/ 24764 w 28575"/>
                <a:gd name="connsiteY7" fmla="*/ 70009 h 85725"/>
                <a:gd name="connsiteX8" fmla="*/ 17144 w 28575"/>
                <a:gd name="connsiteY8" fmla="*/ 70961 h 85725"/>
                <a:gd name="connsiteX9" fmla="*/ 24764 w 28575"/>
                <a:gd name="connsiteY9" fmla="*/ 72866 h 85725"/>
                <a:gd name="connsiteX10" fmla="*/ 19049 w 28575"/>
                <a:gd name="connsiteY10" fmla="*/ 72866 h 85725"/>
                <a:gd name="connsiteX11" fmla="*/ 24764 w 28575"/>
                <a:gd name="connsiteY11" fmla="*/ 73819 h 85725"/>
                <a:gd name="connsiteX12" fmla="*/ 24764 w 28575"/>
                <a:gd name="connsiteY12" fmla="*/ 73819 h 85725"/>
                <a:gd name="connsiteX13" fmla="*/ 22859 w 28575"/>
                <a:gd name="connsiteY13" fmla="*/ 74771 h 85725"/>
                <a:gd name="connsiteX14" fmla="*/ 15239 w 28575"/>
                <a:gd name="connsiteY14" fmla="*/ 73819 h 85725"/>
                <a:gd name="connsiteX15" fmla="*/ 22859 w 28575"/>
                <a:gd name="connsiteY15" fmla="*/ 76676 h 85725"/>
                <a:gd name="connsiteX16" fmla="*/ 15239 w 28575"/>
                <a:gd name="connsiteY16" fmla="*/ 81439 h 85725"/>
                <a:gd name="connsiteX17" fmla="*/ 11429 w 28575"/>
                <a:gd name="connsiteY17" fmla="*/ 81439 h 85725"/>
                <a:gd name="connsiteX18" fmla="*/ 10476 w 28575"/>
                <a:gd name="connsiteY18" fmla="*/ 80486 h 85725"/>
                <a:gd name="connsiteX19" fmla="*/ 12381 w 28575"/>
                <a:gd name="connsiteY1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575" h="85725">
                  <a:moveTo>
                    <a:pt x="12381" y="7144"/>
                  </a:moveTo>
                  <a:cubicBezTo>
                    <a:pt x="17144" y="8096"/>
                    <a:pt x="21906" y="62389"/>
                    <a:pt x="21906" y="53816"/>
                  </a:cubicBezTo>
                  <a:cubicBezTo>
                    <a:pt x="21906" y="58579"/>
                    <a:pt x="25716" y="64294"/>
                    <a:pt x="17144" y="65246"/>
                  </a:cubicBezTo>
                  <a:cubicBezTo>
                    <a:pt x="18096" y="66199"/>
                    <a:pt x="17144" y="66199"/>
                    <a:pt x="15239" y="65246"/>
                  </a:cubicBezTo>
                  <a:cubicBezTo>
                    <a:pt x="28574" y="69056"/>
                    <a:pt x="18096" y="67151"/>
                    <a:pt x="24764" y="69056"/>
                  </a:cubicBezTo>
                  <a:cubicBezTo>
                    <a:pt x="23811" y="69056"/>
                    <a:pt x="23811" y="69056"/>
                    <a:pt x="24764" y="69056"/>
                  </a:cubicBezTo>
                  <a:cubicBezTo>
                    <a:pt x="22859" y="69056"/>
                    <a:pt x="22859" y="69056"/>
                    <a:pt x="24764" y="69056"/>
                  </a:cubicBezTo>
                  <a:cubicBezTo>
                    <a:pt x="24764" y="69056"/>
                    <a:pt x="16191" y="69056"/>
                    <a:pt x="24764" y="70009"/>
                  </a:cubicBezTo>
                  <a:cubicBezTo>
                    <a:pt x="20954" y="68104"/>
                    <a:pt x="26669" y="71914"/>
                    <a:pt x="17144" y="70961"/>
                  </a:cubicBezTo>
                  <a:cubicBezTo>
                    <a:pt x="25716" y="68104"/>
                    <a:pt x="20001" y="73819"/>
                    <a:pt x="24764" y="72866"/>
                  </a:cubicBezTo>
                  <a:cubicBezTo>
                    <a:pt x="25716" y="72866"/>
                    <a:pt x="19049" y="71914"/>
                    <a:pt x="19049" y="72866"/>
                  </a:cubicBezTo>
                  <a:cubicBezTo>
                    <a:pt x="20001" y="73819"/>
                    <a:pt x="23811" y="72866"/>
                    <a:pt x="24764" y="73819"/>
                  </a:cubicBezTo>
                  <a:cubicBezTo>
                    <a:pt x="23811" y="73819"/>
                    <a:pt x="23811" y="73819"/>
                    <a:pt x="24764" y="73819"/>
                  </a:cubicBezTo>
                  <a:cubicBezTo>
                    <a:pt x="20954" y="77629"/>
                    <a:pt x="20001" y="69056"/>
                    <a:pt x="22859" y="74771"/>
                  </a:cubicBezTo>
                  <a:cubicBezTo>
                    <a:pt x="20001" y="74771"/>
                    <a:pt x="18096" y="73819"/>
                    <a:pt x="15239" y="73819"/>
                  </a:cubicBezTo>
                  <a:cubicBezTo>
                    <a:pt x="17144" y="72866"/>
                    <a:pt x="20001" y="75724"/>
                    <a:pt x="22859" y="76676"/>
                  </a:cubicBezTo>
                  <a:cubicBezTo>
                    <a:pt x="19049" y="79534"/>
                    <a:pt x="12381" y="78581"/>
                    <a:pt x="15239" y="81439"/>
                  </a:cubicBezTo>
                  <a:cubicBezTo>
                    <a:pt x="16191" y="82391"/>
                    <a:pt x="11429" y="80486"/>
                    <a:pt x="11429" y="81439"/>
                  </a:cubicBezTo>
                  <a:cubicBezTo>
                    <a:pt x="17144" y="80486"/>
                    <a:pt x="10476" y="82391"/>
                    <a:pt x="10476" y="80486"/>
                  </a:cubicBezTo>
                  <a:cubicBezTo>
                    <a:pt x="-1" y="77629"/>
                    <a:pt x="18096" y="10954"/>
                    <a:pt x="1238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xmlns="" id="{3A9E55B7-ACF6-462E-A053-D4034E3EA4C5}"/>
                </a:ext>
              </a:extLst>
            </p:cNvPr>
            <p:cNvSpPr/>
            <p:nvPr/>
          </p:nvSpPr>
          <p:spPr>
            <a:xfrm>
              <a:off x="5216366" y="2480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xmlns="" id="{E20AE0B6-3522-4B0C-9311-A299DA29A1BB}"/>
                </a:ext>
              </a:extLst>
            </p:cNvPr>
            <p:cNvSpPr/>
            <p:nvPr/>
          </p:nvSpPr>
          <p:spPr>
            <a:xfrm>
              <a:off x="5224939" y="2476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xmlns="" id="{BECA4485-F402-4192-8DFE-8E699A15C722}"/>
                </a:ext>
              </a:extLst>
            </p:cNvPr>
            <p:cNvSpPr/>
            <p:nvPr/>
          </p:nvSpPr>
          <p:spPr>
            <a:xfrm>
              <a:off x="5225891" y="2475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8096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xmlns="" id="{9FC3315D-7570-4513-AF89-A6046AB8AB39}"/>
                </a:ext>
              </a:extLst>
            </p:cNvPr>
            <p:cNvSpPr/>
            <p:nvPr/>
          </p:nvSpPr>
          <p:spPr>
            <a:xfrm>
              <a:off x="5228749" y="2474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xmlns="" id="{10A9AE09-DE37-48D6-A480-3B1284D14F4B}"/>
                </a:ext>
              </a:extLst>
            </p:cNvPr>
            <p:cNvSpPr/>
            <p:nvPr/>
          </p:nvSpPr>
          <p:spPr>
            <a:xfrm>
              <a:off x="5226844" y="24736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xmlns="" id="{1461E20D-773F-40AB-8304-3E2D4681C7B0}"/>
                </a:ext>
              </a:extLst>
            </p:cNvPr>
            <p:cNvSpPr/>
            <p:nvPr/>
          </p:nvSpPr>
          <p:spPr>
            <a:xfrm>
              <a:off x="5229278" y="24712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xmlns="" id="{64C0A47C-CAF4-4487-81C3-F5D555BE67EC}"/>
                </a:ext>
              </a:extLst>
            </p:cNvPr>
            <p:cNvSpPr/>
            <p:nvPr/>
          </p:nvSpPr>
          <p:spPr>
            <a:xfrm>
              <a:off x="5228749" y="246988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xmlns="" id="{0DFE10BC-657E-4EAE-81E3-925A9C2C9A6E}"/>
                </a:ext>
              </a:extLst>
            </p:cNvPr>
            <p:cNvSpPr/>
            <p:nvPr/>
          </p:nvSpPr>
          <p:spPr>
            <a:xfrm>
              <a:off x="5225891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xmlns="" id="{E74594D6-2B9F-4050-BB27-4846DA9B1051}"/>
                </a:ext>
              </a:extLst>
            </p:cNvPr>
            <p:cNvSpPr/>
            <p:nvPr/>
          </p:nvSpPr>
          <p:spPr>
            <a:xfrm>
              <a:off x="5225891" y="243654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xmlns="" id="{655638E3-EF09-4A93-AEE4-B49F9331F33D}"/>
                </a:ext>
              </a:extLst>
            </p:cNvPr>
            <p:cNvSpPr/>
            <p:nvPr/>
          </p:nvSpPr>
          <p:spPr>
            <a:xfrm>
              <a:off x="5220811" y="2431256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8414" y="7144"/>
                    <a:pt x="5556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xmlns="" id="{D22A2DE6-20F9-40F3-89C1-CC08D3F1796D}"/>
                </a:ext>
              </a:extLst>
            </p:cNvPr>
            <p:cNvSpPr/>
            <p:nvPr/>
          </p:nvSpPr>
          <p:spPr>
            <a:xfrm>
              <a:off x="5387816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xmlns="" id="{1F9A34EB-747C-45D2-B7C5-76E5170E66CE}"/>
                </a:ext>
              </a:extLst>
            </p:cNvPr>
            <p:cNvSpPr/>
            <p:nvPr/>
          </p:nvSpPr>
          <p:spPr>
            <a:xfrm>
              <a:off x="5381052" y="2411253"/>
              <a:ext cx="28575" cy="76200"/>
            </a:xfrm>
            <a:custGeom>
              <a:avLst/>
              <a:gdLst>
                <a:gd name="connsiteX0" fmla="*/ 23433 w 28575"/>
                <a:gd name="connsiteY0" fmla="*/ 7144 h 76200"/>
                <a:gd name="connsiteX1" fmla="*/ 17718 w 28575"/>
                <a:gd name="connsiteY1" fmla="*/ 30004 h 76200"/>
                <a:gd name="connsiteX2" fmla="*/ 18671 w 28575"/>
                <a:gd name="connsiteY2" fmla="*/ 58579 h 76200"/>
                <a:gd name="connsiteX3" fmla="*/ 16766 w 28575"/>
                <a:gd name="connsiteY3" fmla="*/ 58579 h 76200"/>
                <a:gd name="connsiteX4" fmla="*/ 26291 w 28575"/>
                <a:gd name="connsiteY4" fmla="*/ 60484 h 76200"/>
                <a:gd name="connsiteX5" fmla="*/ 26291 w 28575"/>
                <a:gd name="connsiteY5" fmla="*/ 60484 h 76200"/>
                <a:gd name="connsiteX6" fmla="*/ 26291 w 28575"/>
                <a:gd name="connsiteY6" fmla="*/ 61436 h 76200"/>
                <a:gd name="connsiteX7" fmla="*/ 26291 w 28575"/>
                <a:gd name="connsiteY7" fmla="*/ 61436 h 76200"/>
                <a:gd name="connsiteX8" fmla="*/ 26291 w 28575"/>
                <a:gd name="connsiteY8" fmla="*/ 61436 h 76200"/>
                <a:gd name="connsiteX9" fmla="*/ 26291 w 28575"/>
                <a:gd name="connsiteY9" fmla="*/ 62389 h 76200"/>
                <a:gd name="connsiteX10" fmla="*/ 18671 w 28575"/>
                <a:gd name="connsiteY10" fmla="*/ 63341 h 76200"/>
                <a:gd name="connsiteX11" fmla="*/ 26291 w 28575"/>
                <a:gd name="connsiteY11" fmla="*/ 64294 h 76200"/>
                <a:gd name="connsiteX12" fmla="*/ 20576 w 28575"/>
                <a:gd name="connsiteY12" fmla="*/ 64294 h 76200"/>
                <a:gd name="connsiteX13" fmla="*/ 26291 w 28575"/>
                <a:gd name="connsiteY13" fmla="*/ 65246 h 76200"/>
                <a:gd name="connsiteX14" fmla="*/ 26291 w 28575"/>
                <a:gd name="connsiteY14" fmla="*/ 65246 h 76200"/>
                <a:gd name="connsiteX15" fmla="*/ 24386 w 28575"/>
                <a:gd name="connsiteY15" fmla="*/ 66199 h 76200"/>
                <a:gd name="connsiteX16" fmla="*/ 16766 w 28575"/>
                <a:gd name="connsiteY16" fmla="*/ 66199 h 76200"/>
                <a:gd name="connsiteX17" fmla="*/ 24386 w 28575"/>
                <a:gd name="connsiteY17" fmla="*/ 68104 h 76200"/>
                <a:gd name="connsiteX18" fmla="*/ 17718 w 28575"/>
                <a:gd name="connsiteY18" fmla="*/ 72866 h 76200"/>
                <a:gd name="connsiteX19" fmla="*/ 17718 w 28575"/>
                <a:gd name="connsiteY19" fmla="*/ 72866 h 76200"/>
                <a:gd name="connsiteX20" fmla="*/ 13908 w 28575"/>
                <a:gd name="connsiteY20" fmla="*/ 72866 h 76200"/>
                <a:gd name="connsiteX21" fmla="*/ 12956 w 28575"/>
                <a:gd name="connsiteY21" fmla="*/ 71914 h 76200"/>
                <a:gd name="connsiteX22" fmla="*/ 23433 w 28575"/>
                <a:gd name="connsiteY22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575" h="76200">
                  <a:moveTo>
                    <a:pt x="23433" y="7144"/>
                  </a:moveTo>
                  <a:cubicBezTo>
                    <a:pt x="28196" y="10001"/>
                    <a:pt x="19623" y="30004"/>
                    <a:pt x="17718" y="30004"/>
                  </a:cubicBezTo>
                  <a:cubicBezTo>
                    <a:pt x="20576" y="37624"/>
                    <a:pt x="29148" y="58579"/>
                    <a:pt x="18671" y="58579"/>
                  </a:cubicBezTo>
                  <a:cubicBezTo>
                    <a:pt x="19623" y="59531"/>
                    <a:pt x="18671" y="59531"/>
                    <a:pt x="16766" y="58579"/>
                  </a:cubicBezTo>
                  <a:cubicBezTo>
                    <a:pt x="24386" y="60484"/>
                    <a:pt x="21528" y="59531"/>
                    <a:pt x="26291" y="60484"/>
                  </a:cubicBezTo>
                  <a:cubicBezTo>
                    <a:pt x="21528" y="60484"/>
                    <a:pt x="21528" y="60484"/>
                    <a:pt x="26291" y="60484"/>
                  </a:cubicBezTo>
                  <a:cubicBezTo>
                    <a:pt x="23433" y="61436"/>
                    <a:pt x="22481" y="61436"/>
                    <a:pt x="26291" y="61436"/>
                  </a:cubicBezTo>
                  <a:cubicBezTo>
                    <a:pt x="25338" y="61436"/>
                    <a:pt x="25338" y="61436"/>
                    <a:pt x="26291" y="61436"/>
                  </a:cubicBezTo>
                  <a:cubicBezTo>
                    <a:pt x="24386" y="61436"/>
                    <a:pt x="24386" y="61436"/>
                    <a:pt x="26291" y="61436"/>
                  </a:cubicBezTo>
                  <a:cubicBezTo>
                    <a:pt x="26291" y="61436"/>
                    <a:pt x="17718" y="61436"/>
                    <a:pt x="26291" y="62389"/>
                  </a:cubicBezTo>
                  <a:cubicBezTo>
                    <a:pt x="22481" y="61436"/>
                    <a:pt x="28196" y="64294"/>
                    <a:pt x="18671" y="63341"/>
                  </a:cubicBezTo>
                  <a:cubicBezTo>
                    <a:pt x="27243" y="60484"/>
                    <a:pt x="21528" y="66199"/>
                    <a:pt x="26291" y="64294"/>
                  </a:cubicBezTo>
                  <a:cubicBezTo>
                    <a:pt x="27243" y="64294"/>
                    <a:pt x="20576" y="64294"/>
                    <a:pt x="20576" y="64294"/>
                  </a:cubicBezTo>
                  <a:cubicBezTo>
                    <a:pt x="22481" y="65246"/>
                    <a:pt x="25338" y="63341"/>
                    <a:pt x="26291" y="65246"/>
                  </a:cubicBezTo>
                  <a:cubicBezTo>
                    <a:pt x="25338" y="65246"/>
                    <a:pt x="25338" y="65246"/>
                    <a:pt x="26291" y="65246"/>
                  </a:cubicBezTo>
                  <a:cubicBezTo>
                    <a:pt x="23433" y="69056"/>
                    <a:pt x="21528" y="61436"/>
                    <a:pt x="24386" y="66199"/>
                  </a:cubicBezTo>
                  <a:cubicBezTo>
                    <a:pt x="21528" y="66199"/>
                    <a:pt x="19623" y="65246"/>
                    <a:pt x="16766" y="66199"/>
                  </a:cubicBezTo>
                  <a:cubicBezTo>
                    <a:pt x="18671" y="64294"/>
                    <a:pt x="20576" y="67151"/>
                    <a:pt x="24386" y="68104"/>
                  </a:cubicBezTo>
                  <a:cubicBezTo>
                    <a:pt x="20576" y="70961"/>
                    <a:pt x="13908" y="70009"/>
                    <a:pt x="17718" y="72866"/>
                  </a:cubicBezTo>
                  <a:cubicBezTo>
                    <a:pt x="16766" y="72866"/>
                    <a:pt x="15813" y="72866"/>
                    <a:pt x="17718" y="72866"/>
                  </a:cubicBezTo>
                  <a:cubicBezTo>
                    <a:pt x="16766" y="73819"/>
                    <a:pt x="15813" y="72866"/>
                    <a:pt x="13908" y="72866"/>
                  </a:cubicBezTo>
                  <a:cubicBezTo>
                    <a:pt x="19623" y="70961"/>
                    <a:pt x="13908" y="73819"/>
                    <a:pt x="12956" y="71914"/>
                  </a:cubicBezTo>
                  <a:cubicBezTo>
                    <a:pt x="-6094" y="69056"/>
                    <a:pt x="28196" y="11906"/>
                    <a:pt x="234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xmlns="" id="{33E96F48-264E-438D-9689-A46B7849C4B9}"/>
                </a:ext>
              </a:extLst>
            </p:cNvPr>
            <p:cNvSpPr/>
            <p:nvPr/>
          </p:nvSpPr>
          <p:spPr>
            <a:xfrm>
              <a:off x="5387816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xmlns="" id="{CB6351A3-9F38-49EA-8E87-0CECF298E596}"/>
                </a:ext>
              </a:extLst>
            </p:cNvPr>
            <p:cNvSpPr/>
            <p:nvPr/>
          </p:nvSpPr>
          <p:spPr>
            <a:xfrm>
              <a:off x="5396389" y="24731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xmlns="" id="{ADD3D6E0-91DF-40F2-8F7E-D547C2EABF22}"/>
                </a:ext>
              </a:extLst>
            </p:cNvPr>
            <p:cNvSpPr/>
            <p:nvPr/>
          </p:nvSpPr>
          <p:spPr>
            <a:xfrm>
              <a:off x="5396389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xmlns="" id="{C1DD98BC-9347-498E-AA9A-F740E7FFB918}"/>
                </a:ext>
              </a:extLst>
            </p:cNvPr>
            <p:cNvSpPr/>
            <p:nvPr/>
          </p:nvSpPr>
          <p:spPr>
            <a:xfrm>
              <a:off x="5400199" y="2470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xmlns="" id="{2BF0D3F8-DE05-4548-9E6F-4AACF50A5393}"/>
                </a:ext>
              </a:extLst>
            </p:cNvPr>
            <p:cNvSpPr/>
            <p:nvPr/>
          </p:nvSpPr>
          <p:spPr>
            <a:xfrm>
              <a:off x="5398294" y="2470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xmlns="" id="{E29D005D-D833-44B8-9C6D-63B376AC5C7D}"/>
                </a:ext>
              </a:extLst>
            </p:cNvPr>
            <p:cNvSpPr/>
            <p:nvPr/>
          </p:nvSpPr>
          <p:spPr>
            <a:xfrm>
              <a:off x="5399775" y="24684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xmlns="" id="{64AA3B99-349D-48AD-936C-B646618672EB}"/>
                </a:ext>
              </a:extLst>
            </p:cNvPr>
            <p:cNvSpPr/>
            <p:nvPr/>
          </p:nvSpPr>
          <p:spPr>
            <a:xfrm>
              <a:off x="5399246" y="2467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xmlns="" id="{FE59C200-E69E-4D81-ACCE-C5994A1A721D}"/>
                </a:ext>
              </a:extLst>
            </p:cNvPr>
            <p:cNvSpPr/>
            <p:nvPr/>
          </p:nvSpPr>
          <p:spPr>
            <a:xfrm>
              <a:off x="5397341" y="2447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xmlns="" id="{EAB8FDC4-2F09-4D5D-B4EA-368E8E15B1F6}"/>
                </a:ext>
              </a:extLst>
            </p:cNvPr>
            <p:cNvSpPr/>
            <p:nvPr/>
          </p:nvSpPr>
          <p:spPr>
            <a:xfrm>
              <a:off x="5398294" y="24384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8096" y="7567"/>
                    <a:pt x="7144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xmlns="" id="{11EF40C0-B3BE-46B6-802D-916FB6505639}"/>
                </a:ext>
              </a:extLst>
            </p:cNvPr>
            <p:cNvSpPr/>
            <p:nvPr/>
          </p:nvSpPr>
          <p:spPr>
            <a:xfrm>
              <a:off x="5394166" y="2432737"/>
              <a:ext cx="9525" cy="9525"/>
            </a:xfrm>
            <a:custGeom>
              <a:avLst/>
              <a:gdLst>
                <a:gd name="connsiteX0" fmla="*/ 8414 w 9525"/>
                <a:gd name="connsiteY0" fmla="*/ 7567 h 9525"/>
                <a:gd name="connsiteX1" fmla="*/ 841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567"/>
                  </a:moveTo>
                  <a:cubicBezTo>
                    <a:pt x="8414" y="7567"/>
                    <a:pt x="5556" y="6615"/>
                    <a:pt x="841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xmlns="" id="{D8243AD6-5A1E-4879-B6F3-0A68DD43CA2B}"/>
                </a:ext>
              </a:extLst>
            </p:cNvPr>
            <p:cNvSpPr/>
            <p:nvPr/>
          </p:nvSpPr>
          <p:spPr>
            <a:xfrm>
              <a:off x="5587418" y="24769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xmlns="" id="{B5DA5F56-84C6-49F0-A6DB-FFFE57E4CCE5}"/>
                </a:ext>
              </a:extLst>
            </p:cNvPr>
            <p:cNvSpPr/>
            <p:nvPr/>
          </p:nvSpPr>
          <p:spPr>
            <a:xfrm>
              <a:off x="5584219" y="2407443"/>
              <a:ext cx="28575" cy="76200"/>
            </a:xfrm>
            <a:custGeom>
              <a:avLst/>
              <a:gdLst>
                <a:gd name="connsiteX0" fmla="*/ 11718 w 28575"/>
                <a:gd name="connsiteY0" fmla="*/ 7144 h 76200"/>
                <a:gd name="connsiteX1" fmla="*/ 18386 w 28575"/>
                <a:gd name="connsiteY1" fmla="*/ 49054 h 76200"/>
                <a:gd name="connsiteX2" fmla="*/ 16481 w 28575"/>
                <a:gd name="connsiteY2" fmla="*/ 61436 h 76200"/>
                <a:gd name="connsiteX3" fmla="*/ 14576 w 28575"/>
                <a:gd name="connsiteY3" fmla="*/ 61436 h 76200"/>
                <a:gd name="connsiteX4" fmla="*/ 24101 w 28575"/>
                <a:gd name="connsiteY4" fmla="*/ 65246 h 76200"/>
                <a:gd name="connsiteX5" fmla="*/ 24101 w 28575"/>
                <a:gd name="connsiteY5" fmla="*/ 65246 h 76200"/>
                <a:gd name="connsiteX6" fmla="*/ 24101 w 28575"/>
                <a:gd name="connsiteY6" fmla="*/ 65246 h 76200"/>
                <a:gd name="connsiteX7" fmla="*/ 24101 w 28575"/>
                <a:gd name="connsiteY7" fmla="*/ 66199 h 76200"/>
                <a:gd name="connsiteX8" fmla="*/ 16481 w 28575"/>
                <a:gd name="connsiteY8" fmla="*/ 67151 h 76200"/>
                <a:gd name="connsiteX9" fmla="*/ 24101 w 28575"/>
                <a:gd name="connsiteY9" fmla="*/ 69056 h 76200"/>
                <a:gd name="connsiteX10" fmla="*/ 18386 w 28575"/>
                <a:gd name="connsiteY10" fmla="*/ 69056 h 76200"/>
                <a:gd name="connsiteX11" fmla="*/ 24101 w 28575"/>
                <a:gd name="connsiteY11" fmla="*/ 70009 h 76200"/>
                <a:gd name="connsiteX12" fmla="*/ 24101 w 28575"/>
                <a:gd name="connsiteY12" fmla="*/ 70009 h 76200"/>
                <a:gd name="connsiteX13" fmla="*/ 22196 w 28575"/>
                <a:gd name="connsiteY13" fmla="*/ 70961 h 76200"/>
                <a:gd name="connsiteX14" fmla="*/ 14576 w 28575"/>
                <a:gd name="connsiteY14" fmla="*/ 70009 h 76200"/>
                <a:gd name="connsiteX15" fmla="*/ 22196 w 28575"/>
                <a:gd name="connsiteY15" fmla="*/ 72866 h 76200"/>
                <a:gd name="connsiteX16" fmla="*/ 14576 w 28575"/>
                <a:gd name="connsiteY16" fmla="*/ 76676 h 76200"/>
                <a:gd name="connsiteX17" fmla="*/ 14576 w 28575"/>
                <a:gd name="connsiteY17" fmla="*/ 76676 h 76200"/>
                <a:gd name="connsiteX18" fmla="*/ 10766 w 28575"/>
                <a:gd name="connsiteY18" fmla="*/ 75724 h 76200"/>
                <a:gd name="connsiteX19" fmla="*/ 9813 w 28575"/>
                <a:gd name="connsiteY19" fmla="*/ 74771 h 76200"/>
                <a:gd name="connsiteX20" fmla="*/ 11718 w 28575"/>
                <a:gd name="connsiteY20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" h="76200">
                  <a:moveTo>
                    <a:pt x="11718" y="7144"/>
                  </a:moveTo>
                  <a:cubicBezTo>
                    <a:pt x="17433" y="8096"/>
                    <a:pt x="20291" y="49054"/>
                    <a:pt x="18386" y="49054"/>
                  </a:cubicBezTo>
                  <a:cubicBezTo>
                    <a:pt x="18386" y="50959"/>
                    <a:pt x="26958" y="60484"/>
                    <a:pt x="16481" y="61436"/>
                  </a:cubicBezTo>
                  <a:cubicBezTo>
                    <a:pt x="17433" y="62389"/>
                    <a:pt x="16481" y="62389"/>
                    <a:pt x="14576" y="61436"/>
                  </a:cubicBezTo>
                  <a:cubicBezTo>
                    <a:pt x="27911" y="65246"/>
                    <a:pt x="17433" y="63341"/>
                    <a:pt x="24101" y="65246"/>
                  </a:cubicBezTo>
                  <a:cubicBezTo>
                    <a:pt x="23148" y="65246"/>
                    <a:pt x="23148" y="65246"/>
                    <a:pt x="24101" y="65246"/>
                  </a:cubicBezTo>
                  <a:cubicBezTo>
                    <a:pt x="22196" y="65246"/>
                    <a:pt x="22196" y="65246"/>
                    <a:pt x="24101" y="65246"/>
                  </a:cubicBezTo>
                  <a:cubicBezTo>
                    <a:pt x="24101" y="65246"/>
                    <a:pt x="15528" y="65246"/>
                    <a:pt x="24101" y="66199"/>
                  </a:cubicBezTo>
                  <a:cubicBezTo>
                    <a:pt x="20291" y="65246"/>
                    <a:pt x="26006" y="68104"/>
                    <a:pt x="16481" y="67151"/>
                  </a:cubicBezTo>
                  <a:cubicBezTo>
                    <a:pt x="25053" y="64294"/>
                    <a:pt x="19338" y="70009"/>
                    <a:pt x="24101" y="69056"/>
                  </a:cubicBezTo>
                  <a:cubicBezTo>
                    <a:pt x="25053" y="69056"/>
                    <a:pt x="18386" y="68104"/>
                    <a:pt x="18386" y="69056"/>
                  </a:cubicBezTo>
                  <a:cubicBezTo>
                    <a:pt x="19338" y="70009"/>
                    <a:pt x="23148" y="69056"/>
                    <a:pt x="24101" y="70009"/>
                  </a:cubicBezTo>
                  <a:cubicBezTo>
                    <a:pt x="23148" y="70009"/>
                    <a:pt x="23148" y="70009"/>
                    <a:pt x="24101" y="70009"/>
                  </a:cubicBezTo>
                  <a:cubicBezTo>
                    <a:pt x="20291" y="73819"/>
                    <a:pt x="19338" y="66199"/>
                    <a:pt x="22196" y="70961"/>
                  </a:cubicBezTo>
                  <a:cubicBezTo>
                    <a:pt x="19338" y="70961"/>
                    <a:pt x="17433" y="70009"/>
                    <a:pt x="14576" y="70009"/>
                  </a:cubicBezTo>
                  <a:cubicBezTo>
                    <a:pt x="16481" y="69056"/>
                    <a:pt x="18386" y="71914"/>
                    <a:pt x="22196" y="72866"/>
                  </a:cubicBezTo>
                  <a:cubicBezTo>
                    <a:pt x="18386" y="75724"/>
                    <a:pt x="11718" y="73819"/>
                    <a:pt x="14576" y="76676"/>
                  </a:cubicBezTo>
                  <a:cubicBezTo>
                    <a:pt x="13623" y="76676"/>
                    <a:pt x="12671" y="76676"/>
                    <a:pt x="14576" y="76676"/>
                  </a:cubicBezTo>
                  <a:cubicBezTo>
                    <a:pt x="13623" y="76676"/>
                    <a:pt x="11718" y="76676"/>
                    <a:pt x="10766" y="75724"/>
                  </a:cubicBezTo>
                  <a:cubicBezTo>
                    <a:pt x="16481" y="74771"/>
                    <a:pt x="9813" y="76676"/>
                    <a:pt x="9813" y="74771"/>
                  </a:cubicBezTo>
                  <a:cubicBezTo>
                    <a:pt x="1240" y="72866"/>
                    <a:pt x="16481" y="10001"/>
                    <a:pt x="1171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xmlns="" id="{49ACE701-53A9-439F-A11A-BF019DE14ACE}"/>
                </a:ext>
              </a:extLst>
            </p:cNvPr>
            <p:cNvSpPr/>
            <p:nvPr/>
          </p:nvSpPr>
          <p:spPr>
            <a:xfrm>
              <a:off x="5586889" y="24769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xmlns="" id="{A5431F0E-1CE1-4FFD-9EC1-0E865C4883B2}"/>
                </a:ext>
              </a:extLst>
            </p:cNvPr>
            <p:cNvSpPr/>
            <p:nvPr/>
          </p:nvSpPr>
          <p:spPr>
            <a:xfrm>
              <a:off x="5596414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xmlns="" id="{5F852D56-0D43-4FA5-8476-1DF8CA49B925}"/>
                </a:ext>
              </a:extLst>
            </p:cNvPr>
            <p:cNvSpPr/>
            <p:nvPr/>
          </p:nvSpPr>
          <p:spPr>
            <a:xfrm>
              <a:off x="5596414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8096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xmlns="" id="{29F4DBB1-89B0-45AA-9FE5-BCFC2D8D966A}"/>
                </a:ext>
              </a:extLst>
            </p:cNvPr>
            <p:cNvSpPr/>
            <p:nvPr/>
          </p:nvSpPr>
          <p:spPr>
            <a:xfrm>
              <a:off x="5600224" y="2470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xmlns="" id="{1AE6A428-5E14-40BC-B5B1-44A81928EA91}"/>
                </a:ext>
              </a:extLst>
            </p:cNvPr>
            <p:cNvSpPr/>
            <p:nvPr/>
          </p:nvSpPr>
          <p:spPr>
            <a:xfrm>
              <a:off x="5598319" y="246988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xmlns="" id="{7BB5BC60-3D49-4999-A810-03CEABB6EED5}"/>
                </a:ext>
              </a:extLst>
            </p:cNvPr>
            <p:cNvSpPr/>
            <p:nvPr/>
          </p:nvSpPr>
          <p:spPr>
            <a:xfrm>
              <a:off x="5600224" y="2467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xmlns="" id="{C1917111-FDB7-486A-932D-0F8127EB77B7}"/>
                </a:ext>
              </a:extLst>
            </p:cNvPr>
            <p:cNvSpPr/>
            <p:nvPr/>
          </p:nvSpPr>
          <p:spPr>
            <a:xfrm>
              <a:off x="5599271" y="24664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xmlns="" id="{BB9D4226-0E44-441B-9EF4-020A629518F1}"/>
                </a:ext>
              </a:extLst>
            </p:cNvPr>
            <p:cNvSpPr/>
            <p:nvPr/>
          </p:nvSpPr>
          <p:spPr>
            <a:xfrm>
              <a:off x="559736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xmlns="" id="{8C6DD006-7C6C-4C39-941F-2EC184A19638}"/>
                </a:ext>
              </a:extLst>
            </p:cNvPr>
            <p:cNvSpPr/>
            <p:nvPr/>
          </p:nvSpPr>
          <p:spPr>
            <a:xfrm>
              <a:off x="5597091" y="243506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7144"/>
                    <a:pt x="8371" y="7144"/>
                    <a:pt x="7419" y="7144"/>
                  </a:cubicBezTo>
                  <a:cubicBezTo>
                    <a:pt x="8371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xmlns="" id="{981B486B-2545-49E6-BD35-BAD7807F4AC6}"/>
                </a:ext>
              </a:extLst>
            </p:cNvPr>
            <p:cNvSpPr/>
            <p:nvPr/>
          </p:nvSpPr>
          <p:spPr>
            <a:xfrm>
              <a:off x="5591631" y="2430303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xmlns="" id="{77D57CC4-CF83-42D0-9D11-3B2BE88EF5C6}"/>
                </a:ext>
              </a:extLst>
            </p:cNvPr>
            <p:cNvSpPr/>
            <p:nvPr/>
          </p:nvSpPr>
          <p:spPr>
            <a:xfrm>
              <a:off x="5690564" y="233314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8096"/>
                    <a:pt x="8244" y="7144"/>
                  </a:cubicBezTo>
                  <a:cubicBezTo>
                    <a:pt x="8244" y="7144"/>
                    <a:pt x="8244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xmlns="" id="{FE785B5C-6B0A-4FB9-B5DD-1F102099F4AA}"/>
                </a:ext>
              </a:extLst>
            </p:cNvPr>
            <p:cNvSpPr/>
            <p:nvPr/>
          </p:nvSpPr>
          <p:spPr>
            <a:xfrm>
              <a:off x="5677376" y="2335582"/>
              <a:ext cx="28575" cy="152400"/>
            </a:xfrm>
            <a:custGeom>
              <a:avLst/>
              <a:gdLst>
                <a:gd name="connsiteX0" fmla="*/ 22384 w 28575"/>
                <a:gd name="connsiteY0" fmla="*/ 146632 h 152400"/>
                <a:gd name="connsiteX1" fmla="*/ 14764 w 28575"/>
                <a:gd name="connsiteY1" fmla="*/ 61860 h 152400"/>
                <a:gd name="connsiteX2" fmla="*/ 16669 w 28575"/>
                <a:gd name="connsiteY2" fmla="*/ 37095 h 152400"/>
                <a:gd name="connsiteX3" fmla="*/ 18574 w 28575"/>
                <a:gd name="connsiteY3" fmla="*/ 37095 h 152400"/>
                <a:gd name="connsiteX4" fmla="*/ 15716 w 28575"/>
                <a:gd name="connsiteY4" fmla="*/ 26617 h 152400"/>
                <a:gd name="connsiteX5" fmla="*/ 8096 w 28575"/>
                <a:gd name="connsiteY5" fmla="*/ 22807 h 152400"/>
                <a:gd name="connsiteX6" fmla="*/ 7144 w 28575"/>
                <a:gd name="connsiteY6" fmla="*/ 21855 h 152400"/>
                <a:gd name="connsiteX7" fmla="*/ 16669 w 28575"/>
                <a:gd name="connsiteY7" fmla="*/ 20902 h 152400"/>
                <a:gd name="connsiteX8" fmla="*/ 15716 w 28575"/>
                <a:gd name="connsiteY8" fmla="*/ 7567 h 152400"/>
                <a:gd name="connsiteX9" fmla="*/ 19526 w 28575"/>
                <a:gd name="connsiteY9" fmla="*/ 7567 h 152400"/>
                <a:gd name="connsiteX10" fmla="*/ 16669 w 28575"/>
                <a:gd name="connsiteY10" fmla="*/ 7567 h 152400"/>
                <a:gd name="connsiteX11" fmla="*/ 19526 w 28575"/>
                <a:gd name="connsiteY11" fmla="*/ 7567 h 152400"/>
                <a:gd name="connsiteX12" fmla="*/ 22384 w 28575"/>
                <a:gd name="connsiteY12" fmla="*/ 14663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75" h="152400">
                  <a:moveTo>
                    <a:pt x="22384" y="146632"/>
                  </a:moveTo>
                  <a:cubicBezTo>
                    <a:pt x="5239" y="139965"/>
                    <a:pt x="20479" y="64717"/>
                    <a:pt x="14764" y="61860"/>
                  </a:cubicBezTo>
                  <a:cubicBezTo>
                    <a:pt x="13811" y="59002"/>
                    <a:pt x="6191" y="39000"/>
                    <a:pt x="16669" y="37095"/>
                  </a:cubicBezTo>
                  <a:cubicBezTo>
                    <a:pt x="15716" y="36142"/>
                    <a:pt x="16669" y="36142"/>
                    <a:pt x="18574" y="37095"/>
                  </a:cubicBezTo>
                  <a:cubicBezTo>
                    <a:pt x="10001" y="33285"/>
                    <a:pt x="4286" y="24712"/>
                    <a:pt x="15716" y="26617"/>
                  </a:cubicBezTo>
                  <a:cubicBezTo>
                    <a:pt x="13811" y="28522"/>
                    <a:pt x="9049" y="23760"/>
                    <a:pt x="8096" y="22807"/>
                  </a:cubicBezTo>
                  <a:cubicBezTo>
                    <a:pt x="9049" y="22807"/>
                    <a:pt x="9049" y="22807"/>
                    <a:pt x="7144" y="21855"/>
                  </a:cubicBezTo>
                  <a:cubicBezTo>
                    <a:pt x="8096" y="18997"/>
                    <a:pt x="10954" y="20902"/>
                    <a:pt x="16669" y="20902"/>
                  </a:cubicBezTo>
                  <a:cubicBezTo>
                    <a:pt x="12859" y="26617"/>
                    <a:pt x="14764" y="6615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4291" y="15187"/>
                    <a:pt x="7144" y="127582"/>
                    <a:pt x="22384" y="1466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xmlns="" id="{28585C8E-83D0-4D14-BAD6-414B52C26EEC}"/>
                </a:ext>
              </a:extLst>
            </p:cNvPr>
            <p:cNvSpPr/>
            <p:nvPr/>
          </p:nvSpPr>
          <p:spPr>
            <a:xfrm>
              <a:off x="5688806" y="23341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xmlns="" id="{26691481-1406-4985-838C-E99B2FCD5E22}"/>
                </a:ext>
              </a:extLst>
            </p:cNvPr>
            <p:cNvSpPr/>
            <p:nvPr/>
          </p:nvSpPr>
          <p:spPr>
            <a:xfrm>
              <a:off x="5682245" y="234362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xmlns="" id="{1014EFC3-E80C-468A-AD3C-F8D43978C999}"/>
                </a:ext>
              </a:extLst>
            </p:cNvPr>
            <p:cNvSpPr/>
            <p:nvPr/>
          </p:nvSpPr>
          <p:spPr>
            <a:xfrm>
              <a:off x="5682139" y="234553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xmlns="" id="{735F28CF-B434-433B-B859-BF1D05A9DD65}"/>
                </a:ext>
              </a:extLst>
            </p:cNvPr>
            <p:cNvSpPr/>
            <p:nvPr/>
          </p:nvSpPr>
          <p:spPr>
            <a:xfrm>
              <a:off x="5678858" y="23483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xmlns="" id="{310AF0E8-697A-4CA6-B1FB-896A59A1A4A9}"/>
                </a:ext>
              </a:extLst>
            </p:cNvPr>
            <p:cNvSpPr/>
            <p:nvPr/>
          </p:nvSpPr>
          <p:spPr>
            <a:xfrm>
              <a:off x="5680763" y="2348917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7567" y="7567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xmlns="" id="{31A15806-1F03-4A0C-8D7D-52F652EE42F2}"/>
                </a:ext>
              </a:extLst>
            </p:cNvPr>
            <p:cNvSpPr/>
            <p:nvPr/>
          </p:nvSpPr>
          <p:spPr>
            <a:xfrm>
              <a:off x="5678858" y="23541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xmlns="" id="{184D3E21-EF21-4E6F-83BB-7CC4EA2FF0B5}"/>
                </a:ext>
              </a:extLst>
            </p:cNvPr>
            <p:cNvSpPr/>
            <p:nvPr/>
          </p:nvSpPr>
          <p:spPr>
            <a:xfrm>
              <a:off x="5679387" y="2356008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xmlns="" id="{79C5E7F6-2E95-4B41-8C11-1E8F20820A4C}"/>
                </a:ext>
              </a:extLst>
            </p:cNvPr>
            <p:cNvSpPr/>
            <p:nvPr/>
          </p:nvSpPr>
          <p:spPr>
            <a:xfrm>
              <a:off x="5684044" y="239910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xmlns="" id="{A4F0C8A9-7DDE-4CD5-BC0D-AF45B90AD1AA}"/>
                </a:ext>
              </a:extLst>
            </p:cNvPr>
            <p:cNvSpPr/>
            <p:nvPr/>
          </p:nvSpPr>
          <p:spPr>
            <a:xfrm>
              <a:off x="5683620" y="24188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xmlns="" id="{6AB15AD5-E00F-4C73-B418-89E2AC4A43DF}"/>
                </a:ext>
              </a:extLst>
            </p:cNvPr>
            <p:cNvSpPr/>
            <p:nvPr/>
          </p:nvSpPr>
          <p:spPr>
            <a:xfrm>
              <a:off x="5687854" y="24283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xmlns="" id="{3F9B3BEA-99F2-4B90-B2E1-491FB4D32C85}"/>
                </a:ext>
              </a:extLst>
            </p:cNvPr>
            <p:cNvSpPr/>
            <p:nvPr/>
          </p:nvSpPr>
          <p:spPr>
            <a:xfrm>
              <a:off x="5490263" y="233124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xmlns="" id="{DE18A47F-0EA9-492A-BED4-F458B5A2C12A}"/>
                </a:ext>
              </a:extLst>
            </p:cNvPr>
            <p:cNvSpPr/>
            <p:nvPr/>
          </p:nvSpPr>
          <p:spPr>
            <a:xfrm>
              <a:off x="5477351" y="2332725"/>
              <a:ext cx="28575" cy="142875"/>
            </a:xfrm>
            <a:custGeom>
              <a:avLst/>
              <a:gdLst>
                <a:gd name="connsiteX0" fmla="*/ 20479 w 28575"/>
                <a:gd name="connsiteY0" fmla="*/ 141870 h 142875"/>
                <a:gd name="connsiteX1" fmla="*/ 13811 w 28575"/>
                <a:gd name="connsiteY1" fmla="*/ 60907 h 142875"/>
                <a:gd name="connsiteX2" fmla="*/ 15716 w 28575"/>
                <a:gd name="connsiteY2" fmla="*/ 37095 h 142875"/>
                <a:gd name="connsiteX3" fmla="*/ 17621 w 28575"/>
                <a:gd name="connsiteY3" fmla="*/ 37095 h 142875"/>
                <a:gd name="connsiteX4" fmla="*/ 14764 w 28575"/>
                <a:gd name="connsiteY4" fmla="*/ 26617 h 142875"/>
                <a:gd name="connsiteX5" fmla="*/ 7144 w 28575"/>
                <a:gd name="connsiteY5" fmla="*/ 22807 h 142875"/>
                <a:gd name="connsiteX6" fmla="*/ 7144 w 28575"/>
                <a:gd name="connsiteY6" fmla="*/ 21855 h 142875"/>
                <a:gd name="connsiteX7" fmla="*/ 16669 w 28575"/>
                <a:gd name="connsiteY7" fmla="*/ 20902 h 142875"/>
                <a:gd name="connsiteX8" fmla="*/ 15716 w 28575"/>
                <a:gd name="connsiteY8" fmla="*/ 7567 h 142875"/>
                <a:gd name="connsiteX9" fmla="*/ 19526 w 28575"/>
                <a:gd name="connsiteY9" fmla="*/ 7567 h 142875"/>
                <a:gd name="connsiteX10" fmla="*/ 16669 w 28575"/>
                <a:gd name="connsiteY10" fmla="*/ 7567 h 142875"/>
                <a:gd name="connsiteX11" fmla="*/ 19526 w 28575"/>
                <a:gd name="connsiteY11" fmla="*/ 7567 h 142875"/>
                <a:gd name="connsiteX12" fmla="*/ 20479 w 28575"/>
                <a:gd name="connsiteY12" fmla="*/ 14187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75" h="142875">
                  <a:moveTo>
                    <a:pt x="20479" y="141870"/>
                  </a:moveTo>
                  <a:cubicBezTo>
                    <a:pt x="3334" y="134250"/>
                    <a:pt x="20479" y="62812"/>
                    <a:pt x="13811" y="60907"/>
                  </a:cubicBezTo>
                  <a:cubicBezTo>
                    <a:pt x="12859" y="58050"/>
                    <a:pt x="5239" y="39000"/>
                    <a:pt x="15716" y="37095"/>
                  </a:cubicBezTo>
                  <a:cubicBezTo>
                    <a:pt x="14764" y="36142"/>
                    <a:pt x="15716" y="36142"/>
                    <a:pt x="17621" y="37095"/>
                  </a:cubicBezTo>
                  <a:cubicBezTo>
                    <a:pt x="9049" y="33285"/>
                    <a:pt x="3334" y="25665"/>
                    <a:pt x="14764" y="26617"/>
                  </a:cubicBezTo>
                  <a:cubicBezTo>
                    <a:pt x="12859" y="28522"/>
                    <a:pt x="7144" y="23760"/>
                    <a:pt x="7144" y="22807"/>
                  </a:cubicBezTo>
                  <a:cubicBezTo>
                    <a:pt x="8096" y="22807"/>
                    <a:pt x="8096" y="22807"/>
                    <a:pt x="7144" y="21855"/>
                  </a:cubicBezTo>
                  <a:cubicBezTo>
                    <a:pt x="8096" y="18997"/>
                    <a:pt x="10954" y="20902"/>
                    <a:pt x="16669" y="20902"/>
                  </a:cubicBezTo>
                  <a:cubicBezTo>
                    <a:pt x="12859" y="26617"/>
                    <a:pt x="14764" y="6615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2386" y="15187"/>
                    <a:pt x="6191" y="124725"/>
                    <a:pt x="20479" y="1418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xmlns="" id="{10CF060D-E265-4095-B8DD-2D341D39E22A}"/>
                </a:ext>
              </a:extLst>
            </p:cNvPr>
            <p:cNvSpPr/>
            <p:nvPr/>
          </p:nvSpPr>
          <p:spPr>
            <a:xfrm>
              <a:off x="5487829" y="23321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xmlns="" id="{C67778D6-0442-429F-9309-E1E84C47295D}"/>
                </a:ext>
              </a:extLst>
            </p:cNvPr>
            <p:cNvSpPr/>
            <p:nvPr/>
          </p:nvSpPr>
          <p:spPr>
            <a:xfrm>
              <a:off x="5481690" y="23417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xmlns="" id="{046BDBA3-0CA6-4B9E-B46B-7B382327CF85}"/>
                </a:ext>
              </a:extLst>
            </p:cNvPr>
            <p:cNvSpPr/>
            <p:nvPr/>
          </p:nvSpPr>
          <p:spPr>
            <a:xfrm>
              <a:off x="5481161" y="234362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xmlns="" id="{3182FC5C-F3B4-4B21-984C-9E292C8CB39F}"/>
                </a:ext>
              </a:extLst>
            </p:cNvPr>
            <p:cNvSpPr/>
            <p:nvPr/>
          </p:nvSpPr>
          <p:spPr>
            <a:xfrm>
              <a:off x="5477880" y="23464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xmlns="" id="{A507A9C5-EDB2-47A9-AE3C-01041FB957EC}"/>
                </a:ext>
              </a:extLst>
            </p:cNvPr>
            <p:cNvSpPr/>
            <p:nvPr/>
          </p:nvSpPr>
          <p:spPr>
            <a:xfrm>
              <a:off x="5479785" y="23464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xmlns="" id="{2A9B1DDF-F8E6-4326-82D4-192633DD8E21}"/>
                </a:ext>
              </a:extLst>
            </p:cNvPr>
            <p:cNvSpPr/>
            <p:nvPr/>
          </p:nvSpPr>
          <p:spPr>
            <a:xfrm>
              <a:off x="5477880" y="235124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8096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xmlns="" id="{391A8A60-66B9-42F7-A971-9E3E29AA6CBA}"/>
                </a:ext>
              </a:extLst>
            </p:cNvPr>
            <p:cNvSpPr/>
            <p:nvPr/>
          </p:nvSpPr>
          <p:spPr>
            <a:xfrm>
              <a:off x="5478410" y="235410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xmlns="" id="{0781F56C-4BDE-45E6-A7D2-5EAF3C8AE143}"/>
                </a:ext>
              </a:extLst>
            </p:cNvPr>
            <p:cNvSpPr/>
            <p:nvPr/>
          </p:nvSpPr>
          <p:spPr>
            <a:xfrm>
              <a:off x="5482114" y="23950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xmlns="" id="{A3617AEF-05AF-46DE-8013-7E4C9EBFCC39}"/>
                </a:ext>
              </a:extLst>
            </p:cNvPr>
            <p:cNvSpPr/>
            <p:nvPr/>
          </p:nvSpPr>
          <p:spPr>
            <a:xfrm>
              <a:off x="5482643" y="24131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7144"/>
                    <a:pt x="7567" y="7144"/>
                  </a:cubicBezTo>
                  <a:cubicBezTo>
                    <a:pt x="6615" y="7144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xmlns="" id="{EA3B34F0-7E1D-4F8C-90F4-98C2D3401D54}"/>
                </a:ext>
              </a:extLst>
            </p:cNvPr>
            <p:cNvSpPr/>
            <p:nvPr/>
          </p:nvSpPr>
          <p:spPr>
            <a:xfrm>
              <a:off x="54868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xmlns="" id="{50FCFFAC-8D33-48EE-BFEE-7C834A02DBB3}"/>
                </a:ext>
              </a:extLst>
            </p:cNvPr>
            <p:cNvSpPr/>
            <p:nvPr/>
          </p:nvSpPr>
          <p:spPr>
            <a:xfrm>
              <a:off x="5295276" y="2356537"/>
              <a:ext cx="9525" cy="9525"/>
            </a:xfrm>
            <a:custGeom>
              <a:avLst/>
              <a:gdLst>
                <a:gd name="connsiteX0" fmla="*/ 8244 w 9525"/>
                <a:gd name="connsiteY0" fmla="*/ 7567 h 9525"/>
                <a:gd name="connsiteX1" fmla="*/ 8244 w 9525"/>
                <a:gd name="connsiteY1" fmla="*/ 7567 h 9525"/>
                <a:gd name="connsiteX2" fmla="*/ 82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567"/>
                  </a:moveTo>
                  <a:cubicBezTo>
                    <a:pt x="7291" y="6615"/>
                    <a:pt x="6339" y="7567"/>
                    <a:pt x="8244" y="7567"/>
                  </a:cubicBezTo>
                  <a:cubicBezTo>
                    <a:pt x="8244" y="7567"/>
                    <a:pt x="8244" y="7567"/>
                    <a:pt x="82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xmlns="" id="{B7B6A8CC-7522-4DD6-9E0A-7F7930B6F7E0}"/>
                </a:ext>
              </a:extLst>
            </p:cNvPr>
            <p:cNvSpPr/>
            <p:nvPr/>
          </p:nvSpPr>
          <p:spPr>
            <a:xfrm>
              <a:off x="5280976" y="2357490"/>
              <a:ext cx="28575" cy="133350"/>
            </a:xfrm>
            <a:custGeom>
              <a:avLst/>
              <a:gdLst>
                <a:gd name="connsiteX0" fmla="*/ 12067 w 28575"/>
                <a:gd name="connsiteY0" fmla="*/ 126630 h 133350"/>
                <a:gd name="connsiteX1" fmla="*/ 14924 w 28575"/>
                <a:gd name="connsiteY1" fmla="*/ 54240 h 133350"/>
                <a:gd name="connsiteX2" fmla="*/ 17782 w 28575"/>
                <a:gd name="connsiteY2" fmla="*/ 33285 h 133350"/>
                <a:gd name="connsiteX3" fmla="*/ 19687 w 28575"/>
                <a:gd name="connsiteY3" fmla="*/ 33285 h 133350"/>
                <a:gd name="connsiteX4" fmla="*/ 17782 w 28575"/>
                <a:gd name="connsiteY4" fmla="*/ 23760 h 133350"/>
                <a:gd name="connsiteX5" fmla="*/ 15877 w 28575"/>
                <a:gd name="connsiteY5" fmla="*/ 21855 h 133350"/>
                <a:gd name="connsiteX6" fmla="*/ 10162 w 28575"/>
                <a:gd name="connsiteY6" fmla="*/ 20902 h 133350"/>
                <a:gd name="connsiteX7" fmla="*/ 10162 w 28575"/>
                <a:gd name="connsiteY7" fmla="*/ 19950 h 133350"/>
                <a:gd name="connsiteX8" fmla="*/ 19687 w 28575"/>
                <a:gd name="connsiteY8" fmla="*/ 18997 h 133350"/>
                <a:gd name="connsiteX9" fmla="*/ 18734 w 28575"/>
                <a:gd name="connsiteY9" fmla="*/ 7567 h 133350"/>
                <a:gd name="connsiteX10" fmla="*/ 22544 w 28575"/>
                <a:gd name="connsiteY10" fmla="*/ 7567 h 133350"/>
                <a:gd name="connsiteX11" fmla="*/ 19687 w 28575"/>
                <a:gd name="connsiteY11" fmla="*/ 7567 h 133350"/>
                <a:gd name="connsiteX12" fmla="*/ 22544 w 28575"/>
                <a:gd name="connsiteY12" fmla="*/ 7567 h 133350"/>
                <a:gd name="connsiteX13" fmla="*/ 12067 w 28575"/>
                <a:gd name="connsiteY13" fmla="*/ 12663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133350">
                  <a:moveTo>
                    <a:pt x="12067" y="126630"/>
                  </a:moveTo>
                  <a:cubicBezTo>
                    <a:pt x="-3173" y="118057"/>
                    <a:pt x="22544" y="58050"/>
                    <a:pt x="14924" y="54240"/>
                  </a:cubicBezTo>
                  <a:cubicBezTo>
                    <a:pt x="13972" y="51382"/>
                    <a:pt x="7304" y="35190"/>
                    <a:pt x="17782" y="33285"/>
                  </a:cubicBezTo>
                  <a:cubicBezTo>
                    <a:pt x="16829" y="32332"/>
                    <a:pt x="17782" y="32332"/>
                    <a:pt x="19687" y="33285"/>
                  </a:cubicBezTo>
                  <a:cubicBezTo>
                    <a:pt x="11114" y="29475"/>
                    <a:pt x="5399" y="22807"/>
                    <a:pt x="17782" y="23760"/>
                  </a:cubicBezTo>
                  <a:cubicBezTo>
                    <a:pt x="6352" y="31380"/>
                    <a:pt x="15877" y="15187"/>
                    <a:pt x="15877" y="21855"/>
                  </a:cubicBezTo>
                  <a:cubicBezTo>
                    <a:pt x="14924" y="19950"/>
                    <a:pt x="11114" y="21855"/>
                    <a:pt x="10162" y="20902"/>
                  </a:cubicBezTo>
                  <a:cubicBezTo>
                    <a:pt x="11114" y="20902"/>
                    <a:pt x="11114" y="20902"/>
                    <a:pt x="10162" y="19950"/>
                  </a:cubicBezTo>
                  <a:cubicBezTo>
                    <a:pt x="11114" y="17092"/>
                    <a:pt x="13972" y="18997"/>
                    <a:pt x="19687" y="18997"/>
                  </a:cubicBezTo>
                  <a:cubicBezTo>
                    <a:pt x="15877" y="24712"/>
                    <a:pt x="17782" y="6615"/>
                    <a:pt x="18734" y="7567"/>
                  </a:cubicBezTo>
                  <a:cubicBezTo>
                    <a:pt x="17782" y="6615"/>
                    <a:pt x="22544" y="7567"/>
                    <a:pt x="22544" y="7567"/>
                  </a:cubicBezTo>
                  <a:cubicBezTo>
                    <a:pt x="20639" y="8520"/>
                    <a:pt x="19687" y="7567"/>
                    <a:pt x="19687" y="7567"/>
                  </a:cubicBezTo>
                  <a:cubicBezTo>
                    <a:pt x="21592" y="8520"/>
                    <a:pt x="22544" y="8520"/>
                    <a:pt x="22544" y="7567"/>
                  </a:cubicBezTo>
                  <a:cubicBezTo>
                    <a:pt x="47309" y="15187"/>
                    <a:pt x="2542" y="111390"/>
                    <a:pt x="12067" y="1266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xmlns="" id="{5304EABC-DE7E-4151-8429-09F674778E16}"/>
                </a:ext>
              </a:extLst>
            </p:cNvPr>
            <p:cNvSpPr/>
            <p:nvPr/>
          </p:nvSpPr>
          <p:spPr>
            <a:xfrm>
              <a:off x="5293519" y="235696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xmlns="" id="{CDE818D2-9E92-4B2C-A0B8-F1AC09808759}"/>
                </a:ext>
              </a:extLst>
            </p:cNvPr>
            <p:cNvSpPr/>
            <p:nvPr/>
          </p:nvSpPr>
          <p:spPr>
            <a:xfrm>
              <a:off x="5286704" y="236553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xmlns="" id="{857BDBA7-EC71-4543-B0D1-A873DC1F1F17}"/>
                </a:ext>
              </a:extLst>
            </p:cNvPr>
            <p:cNvSpPr/>
            <p:nvPr/>
          </p:nvSpPr>
          <p:spPr>
            <a:xfrm>
              <a:off x="5285899" y="23674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xmlns="" id="{AD973D1A-4C6D-41F2-AA13-B45379B79940}"/>
                </a:ext>
              </a:extLst>
            </p:cNvPr>
            <p:cNvSpPr/>
            <p:nvPr/>
          </p:nvSpPr>
          <p:spPr>
            <a:xfrm>
              <a:off x="5283570" y="23702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xmlns="" id="{78BEB5A7-9614-4C3F-91AD-2265D44F4300}"/>
                </a:ext>
              </a:extLst>
            </p:cNvPr>
            <p:cNvSpPr/>
            <p:nvPr/>
          </p:nvSpPr>
          <p:spPr>
            <a:xfrm>
              <a:off x="5285475" y="23702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xmlns="" id="{76019B09-6F2B-4836-87F1-CAAD2DDAA043}"/>
                </a:ext>
              </a:extLst>
            </p:cNvPr>
            <p:cNvSpPr/>
            <p:nvPr/>
          </p:nvSpPr>
          <p:spPr>
            <a:xfrm>
              <a:off x="5283570" y="237410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xmlns="" id="{8A056898-EAC0-4745-8024-81147F89A967}"/>
                </a:ext>
              </a:extLst>
            </p:cNvPr>
            <p:cNvSpPr/>
            <p:nvPr/>
          </p:nvSpPr>
          <p:spPr>
            <a:xfrm>
              <a:off x="5284100" y="237601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xmlns="" id="{D579F057-A3EC-4095-9FC0-9851C83423C3}"/>
                </a:ext>
              </a:extLst>
            </p:cNvPr>
            <p:cNvSpPr/>
            <p:nvPr/>
          </p:nvSpPr>
          <p:spPr>
            <a:xfrm>
              <a:off x="5285899" y="24124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xmlns="" id="{C7A96F6A-F82E-4420-AA18-B4093584952E}"/>
                </a:ext>
              </a:extLst>
            </p:cNvPr>
            <p:cNvSpPr/>
            <p:nvPr/>
          </p:nvSpPr>
          <p:spPr>
            <a:xfrm>
              <a:off x="5284523" y="24283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xmlns="" id="{05DC6BBD-BBDE-45F4-A167-DDCCF37E7D69}"/>
                </a:ext>
              </a:extLst>
            </p:cNvPr>
            <p:cNvSpPr/>
            <p:nvPr/>
          </p:nvSpPr>
          <p:spPr>
            <a:xfrm>
              <a:off x="528780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xmlns="" id="{26A5BE9D-7C43-4860-BBFE-0335B7DD5F7F}"/>
                </a:ext>
              </a:extLst>
            </p:cNvPr>
            <p:cNvSpPr/>
            <p:nvPr/>
          </p:nvSpPr>
          <p:spPr>
            <a:xfrm>
              <a:off x="5123826" y="23521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ubicBezTo>
                    <a:pt x="8244" y="7144"/>
                    <a:pt x="8244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xmlns="" id="{C3C361F3-CC4E-4867-AE85-E05BEF4366E8}"/>
                </a:ext>
              </a:extLst>
            </p:cNvPr>
            <p:cNvSpPr/>
            <p:nvPr/>
          </p:nvSpPr>
          <p:spPr>
            <a:xfrm>
              <a:off x="5111591" y="2353680"/>
              <a:ext cx="28575" cy="142875"/>
            </a:xfrm>
            <a:custGeom>
              <a:avLst/>
              <a:gdLst>
                <a:gd name="connsiteX0" fmla="*/ 19526 w 28575"/>
                <a:gd name="connsiteY0" fmla="*/ 139012 h 142875"/>
                <a:gd name="connsiteX1" fmla="*/ 13811 w 28575"/>
                <a:gd name="connsiteY1" fmla="*/ 59002 h 142875"/>
                <a:gd name="connsiteX2" fmla="*/ 15716 w 28575"/>
                <a:gd name="connsiteY2" fmla="*/ 36142 h 142875"/>
                <a:gd name="connsiteX3" fmla="*/ 17621 w 28575"/>
                <a:gd name="connsiteY3" fmla="*/ 36142 h 142875"/>
                <a:gd name="connsiteX4" fmla="*/ 14764 w 28575"/>
                <a:gd name="connsiteY4" fmla="*/ 25665 h 142875"/>
                <a:gd name="connsiteX5" fmla="*/ 7144 w 28575"/>
                <a:gd name="connsiteY5" fmla="*/ 21855 h 142875"/>
                <a:gd name="connsiteX6" fmla="*/ 7144 w 28575"/>
                <a:gd name="connsiteY6" fmla="*/ 20902 h 142875"/>
                <a:gd name="connsiteX7" fmla="*/ 16669 w 28575"/>
                <a:gd name="connsiteY7" fmla="*/ 19950 h 142875"/>
                <a:gd name="connsiteX8" fmla="*/ 15716 w 28575"/>
                <a:gd name="connsiteY8" fmla="*/ 7567 h 142875"/>
                <a:gd name="connsiteX9" fmla="*/ 19526 w 28575"/>
                <a:gd name="connsiteY9" fmla="*/ 7567 h 142875"/>
                <a:gd name="connsiteX10" fmla="*/ 16669 w 28575"/>
                <a:gd name="connsiteY10" fmla="*/ 7567 h 142875"/>
                <a:gd name="connsiteX11" fmla="*/ 19526 w 28575"/>
                <a:gd name="connsiteY11" fmla="*/ 7567 h 142875"/>
                <a:gd name="connsiteX12" fmla="*/ 19526 w 28575"/>
                <a:gd name="connsiteY12" fmla="*/ 13901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75" h="142875">
                  <a:moveTo>
                    <a:pt x="19526" y="139012"/>
                  </a:moveTo>
                  <a:cubicBezTo>
                    <a:pt x="1429" y="131392"/>
                    <a:pt x="20479" y="61860"/>
                    <a:pt x="13811" y="59002"/>
                  </a:cubicBezTo>
                  <a:cubicBezTo>
                    <a:pt x="12859" y="56145"/>
                    <a:pt x="5239" y="38047"/>
                    <a:pt x="15716" y="36142"/>
                  </a:cubicBezTo>
                  <a:cubicBezTo>
                    <a:pt x="14764" y="35190"/>
                    <a:pt x="15716" y="35190"/>
                    <a:pt x="17621" y="36142"/>
                  </a:cubicBezTo>
                  <a:cubicBezTo>
                    <a:pt x="9049" y="33285"/>
                    <a:pt x="3334" y="24712"/>
                    <a:pt x="14764" y="25665"/>
                  </a:cubicBezTo>
                  <a:cubicBezTo>
                    <a:pt x="12859" y="27570"/>
                    <a:pt x="8096" y="22807"/>
                    <a:pt x="7144" y="21855"/>
                  </a:cubicBezTo>
                  <a:cubicBezTo>
                    <a:pt x="8096" y="21855"/>
                    <a:pt x="8096" y="21855"/>
                    <a:pt x="7144" y="20902"/>
                  </a:cubicBezTo>
                  <a:cubicBezTo>
                    <a:pt x="8096" y="18045"/>
                    <a:pt x="10954" y="19950"/>
                    <a:pt x="16669" y="19950"/>
                  </a:cubicBezTo>
                  <a:cubicBezTo>
                    <a:pt x="12859" y="25665"/>
                    <a:pt x="14764" y="5662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1434" y="14235"/>
                    <a:pt x="6191" y="122820"/>
                    <a:pt x="19526" y="139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xmlns="" id="{852F443F-CEDF-453A-B3B8-BABDAF6BB77B}"/>
                </a:ext>
              </a:extLst>
            </p:cNvPr>
            <p:cNvSpPr/>
            <p:nvPr/>
          </p:nvSpPr>
          <p:spPr>
            <a:xfrm>
              <a:off x="5122069" y="235315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8096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xmlns="" id="{F9AD4DDF-8D18-42BB-B498-E0D77BCC6A02}"/>
                </a:ext>
              </a:extLst>
            </p:cNvPr>
            <p:cNvSpPr/>
            <p:nvPr/>
          </p:nvSpPr>
          <p:spPr>
            <a:xfrm>
              <a:off x="5115254" y="23626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xmlns="" id="{DA24A69D-AB31-448C-94F5-765D0E48D3B5}"/>
                </a:ext>
              </a:extLst>
            </p:cNvPr>
            <p:cNvSpPr/>
            <p:nvPr/>
          </p:nvSpPr>
          <p:spPr>
            <a:xfrm>
              <a:off x="5114449" y="23636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xmlns="" id="{E8331410-290F-4077-92C2-FD1C2ED67743}"/>
                </a:ext>
              </a:extLst>
            </p:cNvPr>
            <p:cNvSpPr/>
            <p:nvPr/>
          </p:nvSpPr>
          <p:spPr>
            <a:xfrm>
              <a:off x="5112120" y="236701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7567"/>
                    <a:pt x="7567" y="7567"/>
                  </a:cubicBezTo>
                  <a:cubicBezTo>
                    <a:pt x="7567" y="6615"/>
                    <a:pt x="7567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xmlns="" id="{57CDC345-534E-4C2D-AA82-0E490EF96D3A}"/>
                </a:ext>
              </a:extLst>
            </p:cNvPr>
            <p:cNvSpPr/>
            <p:nvPr/>
          </p:nvSpPr>
          <p:spPr>
            <a:xfrm>
              <a:off x="5114025" y="23674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xmlns="" id="{1497BE18-B480-4243-BA73-0584DD874869}"/>
                </a:ext>
              </a:extLst>
            </p:cNvPr>
            <p:cNvSpPr/>
            <p:nvPr/>
          </p:nvSpPr>
          <p:spPr>
            <a:xfrm>
              <a:off x="5112120" y="237220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xmlns="" id="{E5740738-C649-4A05-B913-5FDF9143D045}"/>
                </a:ext>
              </a:extLst>
            </p:cNvPr>
            <p:cNvSpPr/>
            <p:nvPr/>
          </p:nvSpPr>
          <p:spPr>
            <a:xfrm>
              <a:off x="5112650" y="23741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xmlns="" id="{04838A1C-863E-476A-92C4-A8BF46FF5AFF}"/>
                </a:ext>
              </a:extLst>
            </p:cNvPr>
            <p:cNvSpPr/>
            <p:nvPr/>
          </p:nvSpPr>
          <p:spPr>
            <a:xfrm>
              <a:off x="5116354" y="241434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xmlns="" id="{479BDA1B-6046-48BD-A6B5-0DCEE45E6ADD}"/>
                </a:ext>
              </a:extLst>
            </p:cNvPr>
            <p:cNvSpPr/>
            <p:nvPr/>
          </p:nvSpPr>
          <p:spPr>
            <a:xfrm>
              <a:off x="5115930" y="243220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7144"/>
                    <a:pt x="7567" y="7144"/>
                  </a:cubicBezTo>
                  <a:cubicBezTo>
                    <a:pt x="6615" y="7144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xmlns="" id="{5C54E373-37A3-449D-875B-375B1ACBB6E0}"/>
                </a:ext>
              </a:extLst>
            </p:cNvPr>
            <p:cNvSpPr/>
            <p:nvPr/>
          </p:nvSpPr>
          <p:spPr>
            <a:xfrm>
              <a:off x="5120164" y="2441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xmlns="" id="{A2300D36-1145-4ABE-9433-480A9452E30A}"/>
                </a:ext>
              </a:extLst>
            </p:cNvPr>
            <p:cNvSpPr/>
            <p:nvPr/>
          </p:nvSpPr>
          <p:spPr>
            <a:xfrm>
              <a:off x="4964483" y="23689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6615"/>
                    <a:pt x="6615" y="7567"/>
                    <a:pt x="7567" y="7567"/>
                  </a:cubicBezTo>
                  <a:cubicBezTo>
                    <a:pt x="7567" y="7567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xmlns="" id="{43286031-E95D-45DF-B1F1-A925004886BB}"/>
                </a:ext>
              </a:extLst>
            </p:cNvPr>
            <p:cNvSpPr/>
            <p:nvPr/>
          </p:nvSpPr>
          <p:spPr>
            <a:xfrm>
              <a:off x="4951571" y="2370825"/>
              <a:ext cx="28575" cy="123825"/>
            </a:xfrm>
            <a:custGeom>
              <a:avLst/>
              <a:gdLst>
                <a:gd name="connsiteX0" fmla="*/ 19526 w 28575"/>
                <a:gd name="connsiteY0" fmla="*/ 118057 h 123825"/>
                <a:gd name="connsiteX1" fmla="*/ 13811 w 28575"/>
                <a:gd name="connsiteY1" fmla="*/ 51382 h 123825"/>
                <a:gd name="connsiteX2" fmla="*/ 15716 w 28575"/>
                <a:gd name="connsiteY2" fmla="*/ 31380 h 123825"/>
                <a:gd name="connsiteX3" fmla="*/ 17621 w 28575"/>
                <a:gd name="connsiteY3" fmla="*/ 31380 h 123825"/>
                <a:gd name="connsiteX4" fmla="*/ 14764 w 28575"/>
                <a:gd name="connsiteY4" fmla="*/ 22807 h 123825"/>
                <a:gd name="connsiteX5" fmla="*/ 12859 w 28575"/>
                <a:gd name="connsiteY5" fmla="*/ 20902 h 123825"/>
                <a:gd name="connsiteX6" fmla="*/ 7144 w 28575"/>
                <a:gd name="connsiteY6" fmla="*/ 19950 h 123825"/>
                <a:gd name="connsiteX7" fmla="*/ 7144 w 28575"/>
                <a:gd name="connsiteY7" fmla="*/ 18997 h 123825"/>
                <a:gd name="connsiteX8" fmla="*/ 16669 w 28575"/>
                <a:gd name="connsiteY8" fmla="*/ 18045 h 123825"/>
                <a:gd name="connsiteX9" fmla="*/ 15716 w 28575"/>
                <a:gd name="connsiteY9" fmla="*/ 7567 h 123825"/>
                <a:gd name="connsiteX10" fmla="*/ 19526 w 28575"/>
                <a:gd name="connsiteY10" fmla="*/ 7567 h 123825"/>
                <a:gd name="connsiteX11" fmla="*/ 16669 w 28575"/>
                <a:gd name="connsiteY11" fmla="*/ 7567 h 123825"/>
                <a:gd name="connsiteX12" fmla="*/ 19526 w 28575"/>
                <a:gd name="connsiteY12" fmla="*/ 7567 h 123825"/>
                <a:gd name="connsiteX13" fmla="*/ 19526 w 28575"/>
                <a:gd name="connsiteY13" fmla="*/ 11805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123825">
                  <a:moveTo>
                    <a:pt x="19526" y="118057"/>
                  </a:moveTo>
                  <a:cubicBezTo>
                    <a:pt x="5239" y="112342"/>
                    <a:pt x="18574" y="52335"/>
                    <a:pt x="13811" y="51382"/>
                  </a:cubicBezTo>
                  <a:cubicBezTo>
                    <a:pt x="12859" y="48525"/>
                    <a:pt x="5239" y="33285"/>
                    <a:pt x="15716" y="31380"/>
                  </a:cubicBezTo>
                  <a:cubicBezTo>
                    <a:pt x="14764" y="30427"/>
                    <a:pt x="15716" y="30427"/>
                    <a:pt x="17621" y="31380"/>
                  </a:cubicBezTo>
                  <a:cubicBezTo>
                    <a:pt x="8096" y="28522"/>
                    <a:pt x="3334" y="21855"/>
                    <a:pt x="14764" y="22807"/>
                  </a:cubicBezTo>
                  <a:cubicBezTo>
                    <a:pt x="2381" y="30427"/>
                    <a:pt x="12859" y="15187"/>
                    <a:pt x="12859" y="20902"/>
                  </a:cubicBezTo>
                  <a:cubicBezTo>
                    <a:pt x="11906" y="19950"/>
                    <a:pt x="8096" y="20902"/>
                    <a:pt x="7144" y="19950"/>
                  </a:cubicBezTo>
                  <a:cubicBezTo>
                    <a:pt x="8096" y="19950"/>
                    <a:pt x="8096" y="19950"/>
                    <a:pt x="7144" y="18997"/>
                  </a:cubicBezTo>
                  <a:cubicBezTo>
                    <a:pt x="8096" y="16140"/>
                    <a:pt x="10954" y="18045"/>
                    <a:pt x="16669" y="18045"/>
                  </a:cubicBezTo>
                  <a:cubicBezTo>
                    <a:pt x="11906" y="23760"/>
                    <a:pt x="14764" y="5662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0481" y="12330"/>
                    <a:pt x="7144" y="104722"/>
                    <a:pt x="19526" y="1180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xmlns="" id="{DD682EC8-74CE-44C2-A0C9-50547E6B647F}"/>
                </a:ext>
              </a:extLst>
            </p:cNvPr>
            <p:cNvSpPr/>
            <p:nvPr/>
          </p:nvSpPr>
          <p:spPr>
            <a:xfrm>
              <a:off x="4962049" y="23693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9049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xmlns="" id="{4FDF9A26-77EC-4EB5-A141-AF0509C8570E}"/>
                </a:ext>
              </a:extLst>
            </p:cNvPr>
            <p:cNvSpPr/>
            <p:nvPr/>
          </p:nvSpPr>
          <p:spPr>
            <a:xfrm>
              <a:off x="4955910" y="23779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xmlns="" id="{3D254794-EEE1-4620-9D46-5FD9582A64F6}"/>
                </a:ext>
              </a:extLst>
            </p:cNvPr>
            <p:cNvSpPr/>
            <p:nvPr/>
          </p:nvSpPr>
          <p:spPr>
            <a:xfrm>
              <a:off x="4955381" y="237886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xmlns="" id="{2297CFD4-B9C2-4637-AD3F-C84BBE3B18CB}"/>
                </a:ext>
              </a:extLst>
            </p:cNvPr>
            <p:cNvSpPr/>
            <p:nvPr/>
          </p:nvSpPr>
          <p:spPr>
            <a:xfrm>
              <a:off x="4952100" y="23817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xmlns="" id="{1C863002-279F-4C13-ADF9-A506BE16A180}"/>
                </a:ext>
              </a:extLst>
            </p:cNvPr>
            <p:cNvSpPr/>
            <p:nvPr/>
          </p:nvSpPr>
          <p:spPr>
            <a:xfrm>
              <a:off x="4954005" y="23817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xmlns="" id="{CD3FA0DC-F9C7-409E-A1F9-CDFFA5EA038B}"/>
                </a:ext>
              </a:extLst>
            </p:cNvPr>
            <p:cNvSpPr/>
            <p:nvPr/>
          </p:nvSpPr>
          <p:spPr>
            <a:xfrm>
              <a:off x="4952100" y="238553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8096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xmlns="" id="{A39C3875-2AFC-4A98-8F15-7CD7B2EFDD33}"/>
                </a:ext>
              </a:extLst>
            </p:cNvPr>
            <p:cNvSpPr/>
            <p:nvPr/>
          </p:nvSpPr>
          <p:spPr>
            <a:xfrm>
              <a:off x="4952630" y="2387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xmlns="" id="{6C02BDE7-DF55-4D49-86F6-7877E0BF5FA2}"/>
                </a:ext>
              </a:extLst>
            </p:cNvPr>
            <p:cNvSpPr/>
            <p:nvPr/>
          </p:nvSpPr>
          <p:spPr>
            <a:xfrm>
              <a:off x="4956334" y="24217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xmlns="" id="{25514A58-8976-4757-A146-2D8534810F2D}"/>
                </a:ext>
              </a:extLst>
            </p:cNvPr>
            <p:cNvSpPr/>
            <p:nvPr/>
          </p:nvSpPr>
          <p:spPr>
            <a:xfrm>
              <a:off x="495591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xmlns="" id="{E74EA5F3-E81D-4615-AFF1-86B959821E86}"/>
                </a:ext>
              </a:extLst>
            </p:cNvPr>
            <p:cNvSpPr/>
            <p:nvPr/>
          </p:nvSpPr>
          <p:spPr>
            <a:xfrm>
              <a:off x="4960144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xmlns="" id="{E592318D-2072-4836-B855-91FE180DE03D}"/>
                </a:ext>
              </a:extLst>
            </p:cNvPr>
            <p:cNvSpPr/>
            <p:nvPr/>
          </p:nvSpPr>
          <p:spPr>
            <a:xfrm>
              <a:off x="4799024" y="23617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ubicBezTo>
                    <a:pt x="8244" y="7144"/>
                    <a:pt x="8244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xmlns="" id="{0D8D614A-1C46-477F-9BEE-0502EF62BE5A}"/>
                </a:ext>
              </a:extLst>
            </p:cNvPr>
            <p:cNvSpPr/>
            <p:nvPr/>
          </p:nvSpPr>
          <p:spPr>
            <a:xfrm>
              <a:off x="4785836" y="2363205"/>
              <a:ext cx="28575" cy="123825"/>
            </a:xfrm>
            <a:custGeom>
              <a:avLst/>
              <a:gdLst>
                <a:gd name="connsiteX0" fmla="*/ 20479 w 28575"/>
                <a:gd name="connsiteY0" fmla="*/ 118057 h 123825"/>
                <a:gd name="connsiteX1" fmla="*/ 13811 w 28575"/>
                <a:gd name="connsiteY1" fmla="*/ 51382 h 123825"/>
                <a:gd name="connsiteX2" fmla="*/ 15716 w 28575"/>
                <a:gd name="connsiteY2" fmla="*/ 31380 h 123825"/>
                <a:gd name="connsiteX3" fmla="*/ 17621 w 28575"/>
                <a:gd name="connsiteY3" fmla="*/ 31380 h 123825"/>
                <a:gd name="connsiteX4" fmla="*/ 14764 w 28575"/>
                <a:gd name="connsiteY4" fmla="*/ 22807 h 123825"/>
                <a:gd name="connsiteX5" fmla="*/ 12859 w 28575"/>
                <a:gd name="connsiteY5" fmla="*/ 20902 h 123825"/>
                <a:gd name="connsiteX6" fmla="*/ 7144 w 28575"/>
                <a:gd name="connsiteY6" fmla="*/ 19950 h 123825"/>
                <a:gd name="connsiteX7" fmla="*/ 7144 w 28575"/>
                <a:gd name="connsiteY7" fmla="*/ 18997 h 123825"/>
                <a:gd name="connsiteX8" fmla="*/ 16669 w 28575"/>
                <a:gd name="connsiteY8" fmla="*/ 18045 h 123825"/>
                <a:gd name="connsiteX9" fmla="*/ 15716 w 28575"/>
                <a:gd name="connsiteY9" fmla="*/ 7567 h 123825"/>
                <a:gd name="connsiteX10" fmla="*/ 19526 w 28575"/>
                <a:gd name="connsiteY10" fmla="*/ 7567 h 123825"/>
                <a:gd name="connsiteX11" fmla="*/ 16669 w 28575"/>
                <a:gd name="connsiteY11" fmla="*/ 7567 h 123825"/>
                <a:gd name="connsiteX12" fmla="*/ 19526 w 28575"/>
                <a:gd name="connsiteY12" fmla="*/ 7567 h 123825"/>
                <a:gd name="connsiteX13" fmla="*/ 20479 w 28575"/>
                <a:gd name="connsiteY13" fmla="*/ 11805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123825">
                  <a:moveTo>
                    <a:pt x="20479" y="118057"/>
                  </a:moveTo>
                  <a:cubicBezTo>
                    <a:pt x="7144" y="113295"/>
                    <a:pt x="17621" y="52335"/>
                    <a:pt x="13811" y="51382"/>
                  </a:cubicBezTo>
                  <a:cubicBezTo>
                    <a:pt x="12859" y="48525"/>
                    <a:pt x="5239" y="33285"/>
                    <a:pt x="15716" y="31380"/>
                  </a:cubicBezTo>
                  <a:cubicBezTo>
                    <a:pt x="14764" y="30427"/>
                    <a:pt x="15716" y="30427"/>
                    <a:pt x="17621" y="31380"/>
                  </a:cubicBezTo>
                  <a:cubicBezTo>
                    <a:pt x="8096" y="28522"/>
                    <a:pt x="3334" y="21855"/>
                    <a:pt x="14764" y="22807"/>
                  </a:cubicBezTo>
                  <a:cubicBezTo>
                    <a:pt x="2381" y="30427"/>
                    <a:pt x="12859" y="14235"/>
                    <a:pt x="12859" y="20902"/>
                  </a:cubicBezTo>
                  <a:cubicBezTo>
                    <a:pt x="11906" y="19950"/>
                    <a:pt x="8096" y="20902"/>
                    <a:pt x="7144" y="19950"/>
                  </a:cubicBezTo>
                  <a:cubicBezTo>
                    <a:pt x="8096" y="19950"/>
                    <a:pt x="8096" y="19950"/>
                    <a:pt x="7144" y="18997"/>
                  </a:cubicBezTo>
                  <a:cubicBezTo>
                    <a:pt x="8096" y="16140"/>
                    <a:pt x="10954" y="18045"/>
                    <a:pt x="16669" y="18045"/>
                  </a:cubicBezTo>
                  <a:cubicBezTo>
                    <a:pt x="11906" y="23760"/>
                    <a:pt x="14764" y="5662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1434" y="13282"/>
                    <a:pt x="8096" y="104722"/>
                    <a:pt x="20479" y="1180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xmlns="" id="{388C50D5-FE68-4A35-B050-D1F3AB3682A7}"/>
                </a:ext>
              </a:extLst>
            </p:cNvPr>
            <p:cNvSpPr/>
            <p:nvPr/>
          </p:nvSpPr>
          <p:spPr>
            <a:xfrm>
              <a:off x="4797266" y="236267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xmlns="" id="{1F800C78-A18E-440F-AE78-DA14B1BAFDD9}"/>
                </a:ext>
              </a:extLst>
            </p:cNvPr>
            <p:cNvSpPr/>
            <p:nvPr/>
          </p:nvSpPr>
          <p:spPr>
            <a:xfrm>
              <a:off x="4790705" y="237029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xmlns="" id="{1ED1D2BE-CAF7-4F94-91CD-E6289C54825E}"/>
                </a:ext>
              </a:extLst>
            </p:cNvPr>
            <p:cNvSpPr/>
            <p:nvPr/>
          </p:nvSpPr>
          <p:spPr>
            <a:xfrm>
              <a:off x="4789646" y="237124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xmlns="" id="{29C494AF-3986-4433-8A5E-E6FAD0AE4120}"/>
                </a:ext>
              </a:extLst>
            </p:cNvPr>
            <p:cNvSpPr/>
            <p:nvPr/>
          </p:nvSpPr>
          <p:spPr>
            <a:xfrm>
              <a:off x="4787318" y="237410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xmlns="" id="{138E7980-5C16-48CA-9BB7-2AF78BD37C2E}"/>
                </a:ext>
              </a:extLst>
            </p:cNvPr>
            <p:cNvSpPr/>
            <p:nvPr/>
          </p:nvSpPr>
          <p:spPr>
            <a:xfrm>
              <a:off x="4789223" y="237410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xmlns="" id="{ED72905D-C626-4ECB-A6FD-4E4B1DB4E51A}"/>
                </a:ext>
              </a:extLst>
            </p:cNvPr>
            <p:cNvSpPr/>
            <p:nvPr/>
          </p:nvSpPr>
          <p:spPr>
            <a:xfrm>
              <a:off x="4787318" y="23779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8096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xmlns="" id="{4C81A284-1F56-4C80-B428-30086AF77AF7}"/>
                </a:ext>
              </a:extLst>
            </p:cNvPr>
            <p:cNvSpPr/>
            <p:nvPr/>
          </p:nvSpPr>
          <p:spPr>
            <a:xfrm>
              <a:off x="4787847" y="237982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xmlns="" id="{C3694C89-F1A2-4E96-A0B0-5D7753442C17}"/>
                </a:ext>
              </a:extLst>
            </p:cNvPr>
            <p:cNvSpPr/>
            <p:nvPr/>
          </p:nvSpPr>
          <p:spPr>
            <a:xfrm>
              <a:off x="4791551" y="24141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xmlns="" id="{2B9E65D0-ED41-430D-B42E-96F733521433}"/>
                </a:ext>
              </a:extLst>
            </p:cNvPr>
            <p:cNvSpPr/>
            <p:nvPr/>
          </p:nvSpPr>
          <p:spPr>
            <a:xfrm>
              <a:off x="4791276" y="242935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8371" y="7144"/>
                    <a:pt x="7419" y="7144"/>
                    <a:pt x="7419" y="7144"/>
                  </a:cubicBezTo>
                  <a:cubicBezTo>
                    <a:pt x="6466" y="7144"/>
                    <a:pt x="8371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xmlns="" id="{AFC3378B-9A66-47AF-A8C5-2E84D88113DC}"/>
                </a:ext>
              </a:extLst>
            </p:cNvPr>
            <p:cNvSpPr/>
            <p:nvPr/>
          </p:nvSpPr>
          <p:spPr>
            <a:xfrm>
              <a:off x="4795361" y="24369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xmlns="" id="{7F8C818B-555E-4D1B-AF8F-96CDED32EC4D}"/>
                </a:ext>
              </a:extLst>
            </p:cNvPr>
            <p:cNvSpPr/>
            <p:nvPr/>
          </p:nvSpPr>
          <p:spPr>
            <a:xfrm>
              <a:off x="4677104" y="2365110"/>
              <a:ext cx="9525" cy="9525"/>
            </a:xfrm>
            <a:custGeom>
              <a:avLst/>
              <a:gdLst>
                <a:gd name="connsiteX0" fmla="*/ 8244 w 9525"/>
                <a:gd name="connsiteY0" fmla="*/ 7567 h 9525"/>
                <a:gd name="connsiteX1" fmla="*/ 8244 w 9525"/>
                <a:gd name="connsiteY1" fmla="*/ 7567 h 9525"/>
                <a:gd name="connsiteX2" fmla="*/ 82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567"/>
                  </a:moveTo>
                  <a:cubicBezTo>
                    <a:pt x="7291" y="6615"/>
                    <a:pt x="6339" y="7567"/>
                    <a:pt x="8244" y="7567"/>
                  </a:cubicBezTo>
                  <a:cubicBezTo>
                    <a:pt x="8244" y="6615"/>
                    <a:pt x="8244" y="7567"/>
                    <a:pt x="82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xmlns="" id="{4710D003-8555-46A0-B5B8-16B8BDF4DB2F}"/>
                </a:ext>
              </a:extLst>
            </p:cNvPr>
            <p:cNvSpPr/>
            <p:nvPr/>
          </p:nvSpPr>
          <p:spPr>
            <a:xfrm>
              <a:off x="4663916" y="2365110"/>
              <a:ext cx="28575" cy="114300"/>
            </a:xfrm>
            <a:custGeom>
              <a:avLst/>
              <a:gdLst>
                <a:gd name="connsiteX0" fmla="*/ 20479 w 28575"/>
                <a:gd name="connsiteY0" fmla="*/ 114247 h 114300"/>
                <a:gd name="connsiteX1" fmla="*/ 13811 w 28575"/>
                <a:gd name="connsiteY1" fmla="*/ 50430 h 114300"/>
                <a:gd name="connsiteX2" fmla="*/ 15716 w 28575"/>
                <a:gd name="connsiteY2" fmla="*/ 31380 h 114300"/>
                <a:gd name="connsiteX3" fmla="*/ 17621 w 28575"/>
                <a:gd name="connsiteY3" fmla="*/ 31380 h 114300"/>
                <a:gd name="connsiteX4" fmla="*/ 14764 w 28575"/>
                <a:gd name="connsiteY4" fmla="*/ 22807 h 114300"/>
                <a:gd name="connsiteX5" fmla="*/ 12859 w 28575"/>
                <a:gd name="connsiteY5" fmla="*/ 20902 h 114300"/>
                <a:gd name="connsiteX6" fmla="*/ 7144 w 28575"/>
                <a:gd name="connsiteY6" fmla="*/ 19949 h 114300"/>
                <a:gd name="connsiteX7" fmla="*/ 7144 w 28575"/>
                <a:gd name="connsiteY7" fmla="*/ 18997 h 114300"/>
                <a:gd name="connsiteX8" fmla="*/ 16669 w 28575"/>
                <a:gd name="connsiteY8" fmla="*/ 18045 h 114300"/>
                <a:gd name="connsiteX9" fmla="*/ 15716 w 28575"/>
                <a:gd name="connsiteY9" fmla="*/ 7567 h 114300"/>
                <a:gd name="connsiteX10" fmla="*/ 19526 w 28575"/>
                <a:gd name="connsiteY10" fmla="*/ 7567 h 114300"/>
                <a:gd name="connsiteX11" fmla="*/ 16669 w 28575"/>
                <a:gd name="connsiteY11" fmla="*/ 7567 h 114300"/>
                <a:gd name="connsiteX12" fmla="*/ 19526 w 28575"/>
                <a:gd name="connsiteY12" fmla="*/ 7567 h 114300"/>
                <a:gd name="connsiteX13" fmla="*/ 20479 w 28575"/>
                <a:gd name="connsiteY13" fmla="*/ 1142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114300">
                  <a:moveTo>
                    <a:pt x="20479" y="114247"/>
                  </a:moveTo>
                  <a:cubicBezTo>
                    <a:pt x="8096" y="110437"/>
                    <a:pt x="17621" y="51382"/>
                    <a:pt x="13811" y="50430"/>
                  </a:cubicBezTo>
                  <a:cubicBezTo>
                    <a:pt x="12859" y="47572"/>
                    <a:pt x="5239" y="33285"/>
                    <a:pt x="15716" y="31380"/>
                  </a:cubicBezTo>
                  <a:cubicBezTo>
                    <a:pt x="14764" y="30427"/>
                    <a:pt x="15716" y="30427"/>
                    <a:pt x="17621" y="31380"/>
                  </a:cubicBezTo>
                  <a:cubicBezTo>
                    <a:pt x="8096" y="28522"/>
                    <a:pt x="4286" y="21855"/>
                    <a:pt x="14764" y="22807"/>
                  </a:cubicBezTo>
                  <a:cubicBezTo>
                    <a:pt x="2381" y="29474"/>
                    <a:pt x="12859" y="15187"/>
                    <a:pt x="12859" y="20902"/>
                  </a:cubicBezTo>
                  <a:cubicBezTo>
                    <a:pt x="11906" y="19949"/>
                    <a:pt x="8096" y="20902"/>
                    <a:pt x="7144" y="19949"/>
                  </a:cubicBezTo>
                  <a:cubicBezTo>
                    <a:pt x="8096" y="19949"/>
                    <a:pt x="8096" y="19949"/>
                    <a:pt x="7144" y="18997"/>
                  </a:cubicBezTo>
                  <a:cubicBezTo>
                    <a:pt x="9049" y="16140"/>
                    <a:pt x="10954" y="18045"/>
                    <a:pt x="16669" y="18045"/>
                  </a:cubicBezTo>
                  <a:cubicBezTo>
                    <a:pt x="11906" y="23760"/>
                    <a:pt x="14764" y="6615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7621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1434" y="14235"/>
                    <a:pt x="8096" y="101865"/>
                    <a:pt x="20479" y="1142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xmlns="" id="{1AA23F2C-1724-4B41-ACDD-C0FC5A061600}"/>
                </a:ext>
              </a:extLst>
            </p:cNvPr>
            <p:cNvSpPr/>
            <p:nvPr/>
          </p:nvSpPr>
          <p:spPr>
            <a:xfrm>
              <a:off x="4675346" y="236553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xmlns="" id="{D2BC805F-5806-4D98-A0A1-0883177581B7}"/>
                </a:ext>
              </a:extLst>
            </p:cNvPr>
            <p:cNvSpPr/>
            <p:nvPr/>
          </p:nvSpPr>
          <p:spPr>
            <a:xfrm>
              <a:off x="4668785" y="237315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xmlns="" id="{3C0E8788-F6D7-41CB-8458-23197B8CEA88}"/>
                </a:ext>
              </a:extLst>
            </p:cNvPr>
            <p:cNvSpPr/>
            <p:nvPr/>
          </p:nvSpPr>
          <p:spPr>
            <a:xfrm>
              <a:off x="4668679" y="237410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xmlns="" id="{FAF5A70E-5E64-4E0C-A94D-145FF45E1BC4}"/>
                </a:ext>
              </a:extLst>
            </p:cNvPr>
            <p:cNvSpPr/>
            <p:nvPr/>
          </p:nvSpPr>
          <p:spPr>
            <a:xfrm>
              <a:off x="4665398" y="23769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xmlns="" id="{502AED3B-B8E1-4FB0-A193-967A4938F4F0}"/>
                </a:ext>
              </a:extLst>
            </p:cNvPr>
            <p:cNvSpPr/>
            <p:nvPr/>
          </p:nvSpPr>
          <p:spPr>
            <a:xfrm>
              <a:off x="4667303" y="23769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xmlns="" id="{3FE07209-970E-4AFE-A946-3B34CCB90F06}"/>
                </a:ext>
              </a:extLst>
            </p:cNvPr>
            <p:cNvSpPr/>
            <p:nvPr/>
          </p:nvSpPr>
          <p:spPr>
            <a:xfrm>
              <a:off x="4665398" y="23807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xmlns="" id="{0DD57925-0C0E-4837-B62B-0438F248F2FB}"/>
                </a:ext>
              </a:extLst>
            </p:cNvPr>
            <p:cNvSpPr/>
            <p:nvPr/>
          </p:nvSpPr>
          <p:spPr>
            <a:xfrm>
              <a:off x="4665927" y="2382678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xmlns="" id="{B58A2428-4784-49E4-9CD9-6B9840ECEF5E}"/>
                </a:ext>
              </a:extLst>
            </p:cNvPr>
            <p:cNvSpPr/>
            <p:nvPr/>
          </p:nvSpPr>
          <p:spPr>
            <a:xfrm>
              <a:off x="4669631" y="24150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xmlns="" id="{15F8B6AD-120D-4EEB-A36B-45FB2E18E45D}"/>
                </a:ext>
              </a:extLst>
            </p:cNvPr>
            <p:cNvSpPr/>
            <p:nvPr/>
          </p:nvSpPr>
          <p:spPr>
            <a:xfrm>
              <a:off x="4669356" y="242935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8371" y="7144"/>
                    <a:pt x="7419" y="7144"/>
                    <a:pt x="7419" y="7144"/>
                  </a:cubicBezTo>
                  <a:cubicBezTo>
                    <a:pt x="6466" y="7144"/>
                    <a:pt x="8371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xmlns="" id="{1C0E41F6-7E31-4B6F-89F3-FAF3725053C6}"/>
                </a:ext>
              </a:extLst>
            </p:cNvPr>
            <p:cNvSpPr/>
            <p:nvPr/>
          </p:nvSpPr>
          <p:spPr>
            <a:xfrm>
              <a:off x="4673441" y="24369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xmlns="" id="{1156F11D-CB37-4255-9A10-72AA5A0F0A47}"/>
                </a:ext>
              </a:extLst>
            </p:cNvPr>
            <p:cNvSpPr/>
            <p:nvPr/>
          </p:nvSpPr>
          <p:spPr>
            <a:xfrm>
              <a:off x="4528238" y="23569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7144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xmlns="" id="{7BE1F843-058D-4BD2-B697-E4DE157B5E01}"/>
                </a:ext>
              </a:extLst>
            </p:cNvPr>
            <p:cNvSpPr/>
            <p:nvPr/>
          </p:nvSpPr>
          <p:spPr>
            <a:xfrm>
              <a:off x="4517231" y="2358866"/>
              <a:ext cx="47625" cy="142875"/>
            </a:xfrm>
            <a:custGeom>
              <a:avLst/>
              <a:gdLst>
                <a:gd name="connsiteX0" fmla="*/ 45244 w 47625"/>
                <a:gd name="connsiteY0" fmla="*/ 136684 h 142875"/>
                <a:gd name="connsiteX1" fmla="*/ 22384 w 47625"/>
                <a:gd name="connsiteY1" fmla="*/ 59531 h 142875"/>
                <a:gd name="connsiteX2" fmla="*/ 19526 w 47625"/>
                <a:gd name="connsiteY2" fmla="*/ 36671 h 142875"/>
                <a:gd name="connsiteX3" fmla="*/ 21431 w 47625"/>
                <a:gd name="connsiteY3" fmla="*/ 35719 h 142875"/>
                <a:gd name="connsiteX4" fmla="*/ 16669 w 47625"/>
                <a:gd name="connsiteY4" fmla="*/ 26194 h 142875"/>
                <a:gd name="connsiteX5" fmla="*/ 8096 w 47625"/>
                <a:gd name="connsiteY5" fmla="*/ 24289 h 142875"/>
                <a:gd name="connsiteX6" fmla="*/ 7144 w 47625"/>
                <a:gd name="connsiteY6" fmla="*/ 23336 h 142875"/>
                <a:gd name="connsiteX7" fmla="*/ 16669 w 47625"/>
                <a:gd name="connsiteY7" fmla="*/ 20479 h 142875"/>
                <a:gd name="connsiteX8" fmla="*/ 13811 w 47625"/>
                <a:gd name="connsiteY8" fmla="*/ 8096 h 142875"/>
                <a:gd name="connsiteX9" fmla="*/ 17621 w 47625"/>
                <a:gd name="connsiteY9" fmla="*/ 7144 h 142875"/>
                <a:gd name="connsiteX10" fmla="*/ 14764 w 47625"/>
                <a:gd name="connsiteY10" fmla="*/ 8096 h 142875"/>
                <a:gd name="connsiteX11" fmla="*/ 17621 w 47625"/>
                <a:gd name="connsiteY11" fmla="*/ 8096 h 142875"/>
                <a:gd name="connsiteX12" fmla="*/ 45244 w 47625"/>
                <a:gd name="connsiteY12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5" h="142875">
                  <a:moveTo>
                    <a:pt x="45244" y="136684"/>
                  </a:moveTo>
                  <a:cubicBezTo>
                    <a:pt x="27146" y="133826"/>
                    <a:pt x="29051" y="61436"/>
                    <a:pt x="22384" y="59531"/>
                  </a:cubicBezTo>
                  <a:cubicBezTo>
                    <a:pt x="21431" y="56674"/>
                    <a:pt x="10001" y="40481"/>
                    <a:pt x="19526" y="36671"/>
                  </a:cubicBezTo>
                  <a:cubicBezTo>
                    <a:pt x="18574" y="35719"/>
                    <a:pt x="19526" y="35719"/>
                    <a:pt x="21431" y="35719"/>
                  </a:cubicBezTo>
                  <a:cubicBezTo>
                    <a:pt x="11906" y="33814"/>
                    <a:pt x="5239" y="27146"/>
                    <a:pt x="16669" y="26194"/>
                  </a:cubicBezTo>
                  <a:cubicBezTo>
                    <a:pt x="14764" y="28099"/>
                    <a:pt x="9049" y="25241"/>
                    <a:pt x="8096" y="24289"/>
                  </a:cubicBezTo>
                  <a:cubicBezTo>
                    <a:pt x="9049" y="24289"/>
                    <a:pt x="9049" y="24289"/>
                    <a:pt x="7144" y="23336"/>
                  </a:cubicBezTo>
                  <a:cubicBezTo>
                    <a:pt x="8096" y="20479"/>
                    <a:pt x="10954" y="21431"/>
                    <a:pt x="16669" y="20479"/>
                  </a:cubicBezTo>
                  <a:cubicBezTo>
                    <a:pt x="13811" y="27146"/>
                    <a:pt x="11906" y="7144"/>
                    <a:pt x="13811" y="8096"/>
                  </a:cubicBezTo>
                  <a:cubicBezTo>
                    <a:pt x="12859" y="7144"/>
                    <a:pt x="17621" y="8096"/>
                    <a:pt x="17621" y="7144"/>
                  </a:cubicBezTo>
                  <a:cubicBezTo>
                    <a:pt x="16669" y="8096"/>
                    <a:pt x="14764" y="8096"/>
                    <a:pt x="14764" y="8096"/>
                  </a:cubicBezTo>
                  <a:cubicBezTo>
                    <a:pt x="16669" y="9049"/>
                    <a:pt x="17621" y="9049"/>
                    <a:pt x="17621" y="8096"/>
                  </a:cubicBezTo>
                  <a:cubicBezTo>
                    <a:pt x="41434" y="10001"/>
                    <a:pt x="29051" y="122396"/>
                    <a:pt x="45244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xmlns="" id="{127BF0B1-AE1B-45AB-886A-F883D4ECA05F}"/>
                </a:ext>
              </a:extLst>
            </p:cNvPr>
            <p:cNvSpPr/>
            <p:nvPr/>
          </p:nvSpPr>
          <p:spPr>
            <a:xfrm>
              <a:off x="4526756" y="2357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xmlns="" id="{67EF4BBF-2D61-4574-BF9C-26D6CB268FC7}"/>
                </a:ext>
              </a:extLst>
            </p:cNvPr>
            <p:cNvSpPr/>
            <p:nvPr/>
          </p:nvSpPr>
          <p:spPr>
            <a:xfrm>
              <a:off x="4521846" y="2368391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xmlns="" id="{7CC740D5-0CBC-41C4-ACC1-E753CD1E3E83}"/>
                </a:ext>
              </a:extLst>
            </p:cNvPr>
            <p:cNvSpPr/>
            <p:nvPr/>
          </p:nvSpPr>
          <p:spPr>
            <a:xfrm>
              <a:off x="4521041" y="23702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xmlns="" id="{BF7125F8-FF4E-4C66-B7D1-3B242D76C0FD}"/>
                </a:ext>
              </a:extLst>
            </p:cNvPr>
            <p:cNvSpPr/>
            <p:nvPr/>
          </p:nvSpPr>
          <p:spPr>
            <a:xfrm>
              <a:off x="4519136" y="23741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xmlns="" id="{DA43DCF0-1CFC-4BFC-BE90-FA0BCCB76D1F}"/>
                </a:ext>
              </a:extLst>
            </p:cNvPr>
            <p:cNvSpPr/>
            <p:nvPr/>
          </p:nvSpPr>
          <p:spPr>
            <a:xfrm>
              <a:off x="4521147" y="23741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  <a:gd name="connsiteX2" fmla="*/ 7990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7038" y="7144"/>
                    <a:pt x="7990" y="7144"/>
                  </a:cubicBez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xmlns="" id="{90D4FA46-3728-432F-B241-D8C332A5C2CF}"/>
                </a:ext>
              </a:extLst>
            </p:cNvPr>
            <p:cNvSpPr/>
            <p:nvPr/>
          </p:nvSpPr>
          <p:spPr>
            <a:xfrm>
              <a:off x="4520195" y="2378868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  <a:gd name="connsiteX2" fmla="*/ 7990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7990" y="7144"/>
                    <a:pt x="7990" y="7144"/>
                  </a:cubicBez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xmlns="" id="{E01EA9A1-C9DA-4F75-855B-41D5DE3C6E00}"/>
                </a:ext>
              </a:extLst>
            </p:cNvPr>
            <p:cNvSpPr/>
            <p:nvPr/>
          </p:nvSpPr>
          <p:spPr>
            <a:xfrm>
              <a:off x="4521147" y="238077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xmlns="" id="{4877490F-B80A-453A-BA95-8791B346267A}"/>
                </a:ext>
              </a:extLst>
            </p:cNvPr>
            <p:cNvSpPr/>
            <p:nvPr/>
          </p:nvSpPr>
          <p:spPr>
            <a:xfrm>
              <a:off x="4533424" y="2419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xmlns="" id="{CA7333FD-D5B4-4F29-857E-AEE0F18ACCD4}"/>
                </a:ext>
              </a:extLst>
            </p:cNvPr>
            <p:cNvSpPr/>
            <p:nvPr/>
          </p:nvSpPr>
          <p:spPr>
            <a:xfrm>
              <a:off x="453681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6615" y="8096"/>
                    <a:pt x="7567" y="7144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xmlns="" id="{754D05AF-A63A-47FF-BBC5-A2D4B6539553}"/>
                </a:ext>
              </a:extLst>
            </p:cNvPr>
            <p:cNvSpPr/>
            <p:nvPr/>
          </p:nvSpPr>
          <p:spPr>
            <a:xfrm>
              <a:off x="4542949" y="244578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1095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4" name="Group 1123">
            <a:extLst>
              <a:ext uri="{FF2B5EF4-FFF2-40B4-BE49-F238E27FC236}">
                <a16:creationId xmlns:a16="http://schemas.microsoft.com/office/drawing/2014/main" xmlns="" id="{20AD9F6E-54E1-4380-8077-A0FC1A85A9AA}"/>
              </a:ext>
            </a:extLst>
          </p:cNvPr>
          <p:cNvGrpSpPr/>
          <p:nvPr/>
        </p:nvGrpSpPr>
        <p:grpSpPr>
          <a:xfrm flipH="1">
            <a:off x="7074204" y="1031274"/>
            <a:ext cx="224583" cy="305198"/>
            <a:chOff x="4708260" y="456723"/>
            <a:chExt cx="659554" cy="896303"/>
          </a:xfrm>
          <a:solidFill>
            <a:schemeClr val="accent1">
              <a:lumMod val="75000"/>
            </a:schemeClr>
          </a:solidFill>
        </p:grpSpPr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xmlns="" id="{4C62E97A-3B77-43C8-86F1-F2BDD0F488CB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xmlns="" id="{B3837A68-7243-4805-928F-C5F4286BE91F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xmlns="" id="{C5A535FF-5CA8-4B4C-B4B8-0EE2CB90077D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xmlns="" id="{49BEB818-838D-4E29-850D-C6BB5D012B5F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xmlns="" id="{DB2C4711-07C4-4126-98D8-DF5F9BE470A3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xmlns="" id="{E41C4CC6-5ABE-4410-B1CB-D8D509B2FEA9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xmlns="" id="{8C45F4C8-39B8-41A3-975E-7337F3969BE7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xmlns="" id="{7A78F3A0-A64E-4E85-81F9-61F6BAB06410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xmlns="" id="{A5CC4ECA-423B-43A9-B42B-A321C7852BC8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xmlns="" id="{1F491092-E048-497E-828D-723F594B04D4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xmlns="" id="{1819FEA0-BAA6-4BB8-8BFC-D909A3EAB9BD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xmlns="" id="{D1F292DC-2D90-4E8F-BCB6-0F521D8022F9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xmlns="" id="{8AED23F3-DBD8-4E41-B563-38A51EF1B1D4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xmlns="" id="{AF23B4E3-B335-4368-9CB8-914B2B05D201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xmlns="" id="{5EB5D4FA-985C-41D5-87DB-8F2314D13259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xmlns="" id="{71F11906-638F-4677-A2A3-2D9DE1E22807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xmlns="" id="{F151FF6D-78C7-4CF7-8FBC-2CE956532B1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xmlns="" id="{7B6FFAFE-FD9E-4124-A618-36782CB404FF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xmlns="" id="{1CBD911E-E173-45DA-AB4E-57624137CE95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xmlns="" id="{F84304F0-D512-4C1B-AD2A-DBBD359504A4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xmlns="" id="{1C6C466D-E56A-4CBA-95F1-4ED910B8EA99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xmlns="" id="{C852EA55-055D-48CC-B36B-12141CCF8DC9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xmlns="" id="{F81B3217-2D8E-48EA-83E0-E263EAAECAB1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xmlns="" id="{BE830FC3-A1B6-4853-A23E-2FA4F9DF3A53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xmlns="" id="{96AD5696-DC33-458F-A555-3AB13926BDD1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xmlns="" id="{E67BFDDF-B343-40B5-AE2B-C09FC7BA2904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xmlns="" id="{975159A7-6490-4885-98A9-A5A7955FFCA2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xmlns="" id="{AD9DC2F6-00E4-4E03-B885-ACDE5FE3B9E3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xmlns="" id="{44C2951E-0BA5-46B8-91CB-7A49B8640913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xmlns="" id="{F9F9FE9D-72FF-4E2A-B425-5CB2F0072FD9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xmlns="" id="{28B7FA63-4B06-4DD5-89EA-8F11D09EAD79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xmlns="" id="{246B0F8C-8200-4704-A0CD-0FB1C2E95733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xmlns="" id="{B1B07E55-D8A8-4686-9272-3E5F4F65DF89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xmlns="" id="{B951168D-5871-4C30-9643-ACB045AB631C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xmlns="" id="{2D8BD0CF-E8C7-4CEA-9BC2-35EB03E1D8A1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xmlns="" id="{8AD8B95A-FE2B-4FF2-858D-B683665FB24E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xmlns="" id="{34E37D06-3860-4184-AEF3-510F8E9A1F4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xmlns="" id="{E229D55E-DBD1-44BF-9100-07BABA35EB0B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xmlns="" id="{F658C999-5CFA-4057-9E1B-7A222AB34463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xmlns="" id="{5E01C533-CD44-4C0C-8F60-D1A10924D846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xmlns="" id="{8D2F70DE-4607-4311-B14D-6E185C0D4874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xmlns="" id="{0C21E31B-31C5-4EA5-9131-15C8636FE2A8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xmlns="" id="{EEAEAE6E-97DD-4C7B-93DA-14534343802A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xmlns="" id="{8F89A28C-73AF-46A2-B45A-429650CA11EA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xmlns="" id="{C752AB69-03BB-493A-B380-4B459661087D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xmlns="" id="{FCB29C34-791F-4684-9101-A29CCE7B6C9E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xmlns="" id="{80903373-1B47-4425-9140-DF71F7A27B9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xmlns="" id="{86AA0FED-D71A-4615-BFBC-CFE77688843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xmlns="" id="{D0E5730B-B0F4-4320-9822-E5ECF0618AF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xmlns="" id="{8C57D4F9-D85C-4E66-83D6-5735A97C99AB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xmlns="" id="{9FF24864-CE7B-4864-A5D9-6994540FE511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xmlns="" id="{17782FAC-9D9D-4003-A137-768D3570BAC9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xmlns="" id="{88A7329C-59B5-4450-ABA0-892688A457D5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xmlns="" id="{F80302DE-05F9-4F39-BCBD-A459353148F9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xmlns="" id="{35A845D1-8D57-4323-A1BA-669EFE926FDF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xmlns="" id="{6B6F4EC8-4C52-41DB-926E-FB0E21214F5F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xmlns="" id="{9FDF5A4D-CA9B-41CF-B750-37BFBCB26E7A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xmlns="" id="{A8D49719-3FAF-4C41-8918-7D8C737CFC0A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xmlns="" id="{079C64AE-3ACC-4656-B2D5-C27B326D400E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xmlns="" id="{54D45C43-59B7-49C6-899A-F9C41C448D3F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xmlns="" id="{B70934D7-17C6-45C9-9D90-B5D0DE494E15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xmlns="" id="{04C5E017-D5A7-4180-98B0-628DD05D940D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xmlns="" id="{24B712AF-4108-401B-8C84-E2B790DECDD8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xmlns="" id="{56978A1C-DE97-4DD0-87EF-69E3388F2558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xmlns="" id="{02968F59-022F-480D-9559-014D7BD2DECB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xmlns="" id="{E05A1596-624B-4B16-BB98-E05C37FC1DDD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xmlns="" id="{D3E36132-03D8-42C9-9083-ADCECC10AAB9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xmlns="" id="{253CB13F-A07F-4A3E-8731-B9B218739C8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xmlns="" id="{7B662E8D-7F60-4328-8684-8D7426A5F3C2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xmlns="" id="{3B388566-FEDE-408D-832F-0EB44C5FB41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xmlns="" id="{71D9E92F-785B-40AA-B451-F487C9CE3EC5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xmlns="" id="{917BEA16-7BFC-47F0-AA54-DA4B29ABC7D4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xmlns="" id="{8180E155-860A-4D5E-A3BF-9A1F48A90393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xmlns="" id="{075E31B5-B454-4BFE-A008-296DB38F7AAF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xmlns="" id="{DF84CC35-422C-4C6E-8621-30A1CF3AAB5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xmlns="" id="{103FB5BC-E297-4EA6-A198-4DA40397D869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xmlns="" id="{A3F92094-FEAD-4F43-BFDB-337C8CB03991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xmlns="" id="{F6A0B7AD-C925-42C4-889B-151DFA90C70A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xmlns="" id="{890999C4-1B7E-48C3-8098-D80C6FAE0B0E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xmlns="" id="{23642576-22CD-4FCE-ACF5-79494A9E1978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xmlns="" id="{41EC03A2-2479-40EF-82DA-741691F0B517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xmlns="" id="{8FEACB09-E8E9-4A27-8B3A-3511BC7EFF3D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xmlns="" id="{579D0C11-3B70-4BFE-8728-1EB176E9C318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xmlns="" id="{34A419DC-C72B-46F0-8CEB-99B86FF4172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xmlns="" id="{C3CFF1D8-388C-4961-BABF-217AA026FB91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xmlns="" id="{40DFB87C-5112-46C7-9EA4-52F4B1E8BE25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xmlns="" id="{A57E55AE-A9E6-4E75-84C2-2CE12B5A2D0F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xmlns="" id="{279EE61F-7C41-4CC2-8009-A224487F9663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xmlns="" id="{BF81B1BD-3B3C-4E10-AA3D-4C19CDF04C4B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xmlns="" id="{CDCA824D-BAC9-456C-A8B7-F981E49B61D1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xmlns="" id="{20DC2B21-F63D-44D1-A7EB-71594A1513BB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xmlns="" id="{28FD943D-B457-48C6-8717-515B1B01C240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xmlns="" id="{5053098B-071A-4D0D-BCCA-F070D462F738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xmlns="" id="{6E4CB52F-ED37-4ED8-930B-53113438F616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xmlns="" id="{15E6DCF9-C70A-497B-9660-0AC23A612F82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xmlns="" id="{67E08088-F820-42B0-8366-73F60D7AEB81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xmlns="" id="{43532E2A-C014-4AEE-ACC1-A3180DA6D47B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xmlns="" id="{D22BD0C5-5752-41DA-A843-4643A2FBF201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xmlns="" id="{C4D283B0-0254-44B1-82E5-6DE005F202B6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xmlns="" id="{C3603112-5379-4D16-A523-3A0C90A36716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xmlns="" id="{33C0F433-BC2F-4827-97B8-E1C733E525C9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xmlns="" id="{4F996629-A0AF-4593-A6A0-E3AC9A7B7C06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xmlns="" id="{4AF5EDD7-4596-4CD8-BA06-5CFA062A186F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xmlns="" id="{8BE1C007-D6AE-4F9D-84D2-75C4261252B1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xmlns="" id="{28523C2E-00B9-42D6-861C-04B79F62BB23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xmlns="" id="{0BAFA566-DC6C-4D54-AC61-9C17CC0E3B2F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xmlns="" id="{2E75EB31-DEEA-4490-826B-8B6347B286E0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xmlns="" id="{DB1F32C8-8578-4A3C-AAA9-9E33DF2643C3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xmlns="" id="{A9B8DFCC-D4AE-4167-83FE-8DF5C55F3240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xmlns="" id="{D446910B-5439-4D18-AB6E-85DE03E94424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xmlns="" id="{CFF8F500-6939-45E8-B6DE-880B859D986B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xmlns="" id="{35B0E42A-5454-435D-8525-D9FF960E1982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xmlns="" id="{C7C6ADAB-3F91-40A7-A1BD-D7FD10567FAE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xmlns="" id="{C72D02CD-51AD-4D2A-90D0-268A9D42A81C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xmlns="" id="{2119A77D-E539-42A9-9671-944D686CD55F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xmlns="" id="{676C0BD2-360E-470D-B580-6308D2D6285C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xmlns="" id="{DE29AFCA-8D77-405B-A37C-C22DD2E8694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xmlns="" id="{E48A7F2C-9EAA-412F-B799-585C39BF2A7C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xmlns="" id="{BF378C71-B6D5-4099-AE12-B547949D92FA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xmlns="" id="{9276D4DC-06F6-4E21-A560-FD4D664EB891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xmlns="" id="{724F5474-9570-4054-BAB4-F1D817BE667C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xmlns="" id="{7E36B82C-523D-4510-8814-27EACC5F1219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xmlns="" id="{B0336551-74C5-4A1E-ABC9-F8082ABF55D8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xmlns="" id="{719F7CCE-AECC-45ED-BED5-282616A84E46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9" name="Freeform: Shape 1248">
              <a:extLst>
                <a:ext uri="{FF2B5EF4-FFF2-40B4-BE49-F238E27FC236}">
                  <a16:creationId xmlns:a16="http://schemas.microsoft.com/office/drawing/2014/main" xmlns="" id="{69EC72CD-2364-4AB0-98FA-D86BDDBD50B1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xmlns="" id="{2ED343D9-98C7-433C-AE2E-FC0BA4ED4BF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xmlns="" id="{46CC1BF7-CE5A-49F8-8B57-ADEEB12D5F4D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xmlns="" id="{224B30F3-C91F-4E79-94B8-1F9580C0061C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xmlns="" id="{F00C42BC-8059-4416-B447-4CD6FCC19CEA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xmlns="" id="{6EA039A7-127B-4552-B06E-61F710D85C33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xmlns="" id="{000F4DEE-E374-4941-8A12-5C63F60B7F3D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xmlns="" id="{38796D83-E401-4CC4-8A9F-1469F68BB5EB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xmlns="" id="{C359A512-A31A-4897-9A44-84C5ED987B36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xmlns="" id="{077613D3-4DBE-410A-AF59-82EF4150B44E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xmlns="" id="{EAB1FC20-909E-480A-A2CE-855958806A8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xmlns="" id="{7D47C229-B9D9-4933-BB2F-195B8147C64C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xmlns="" id="{4A567F7C-7B1F-452A-AB6E-6DA5AE5C59E8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xmlns="" id="{83B11F14-164C-4EFE-BDA9-55DDABCB4A4E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xmlns="" id="{2DEA63F5-3BAB-4165-8D5B-DB5483C3BC0D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xmlns="" id="{3291C279-63D0-4831-AF37-8A0BE7B3D27A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xmlns="" id="{DEDCC30A-3459-4414-AD85-89F7C3613FF6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xmlns="" id="{D2B72CB0-FBF4-4964-A424-CE4472BB7F2C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xmlns="" id="{F443BE76-7E6D-4C6D-84BE-E4FCBAF01142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xmlns="" id="{4F908E7D-29FD-4F6C-B69A-C926F9FEDD71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xmlns="" id="{5F13FA34-79A5-48B4-ADC0-21FE11A91E80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xmlns="" id="{E68A1E0B-BEAA-4C58-A527-E5A44A076C34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xmlns="" id="{9546B54A-F8D3-4687-B661-95D3883F766E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2" name="Freeform: Shape 1271">
              <a:extLst>
                <a:ext uri="{FF2B5EF4-FFF2-40B4-BE49-F238E27FC236}">
                  <a16:creationId xmlns:a16="http://schemas.microsoft.com/office/drawing/2014/main" xmlns="" id="{723DB63D-540C-4CAD-944D-53676EB7B0B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xmlns="" id="{A27F89D5-979E-4415-8CCF-CB8470D5BA50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xmlns="" id="{BA1CCFF6-AB05-4500-BD61-D33D12E932B6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xmlns="" id="{6CC7B843-248E-4B07-A16D-A24C05080253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xmlns="" id="{A55261F3-3031-4D13-8F7B-4CA921744585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xmlns="" id="{ABBCA784-087D-432C-9F33-78059A21B48D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xmlns="" id="{2F16409F-8D48-406F-A7A9-09BFC7B6E76E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xmlns="" id="{712F8FFA-2A7F-4B2E-BD7F-D5F52916D0D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xmlns="" id="{0EB55CE5-F5A0-4B05-92D0-58F044F87164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xmlns="" id="{07AEAF5B-7D1C-48CD-8E82-1F0175382923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xmlns="" id="{60902527-4E3B-4CCE-9F5B-8DEFB83D3883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xmlns="" id="{F2597397-10D4-46D4-851B-23BB62295BA1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xmlns="" id="{5D660F8E-DE72-4FD2-BF00-BD25305B3E29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xmlns="" id="{E5EAA630-BEC2-4BB8-A0BF-E281353C2C51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xmlns="" id="{612090D2-9A48-4E1E-A17B-121F8FED5D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xmlns="" id="{66FDD1AF-F238-4132-B9E8-E88920FEC5B3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xmlns="" id="{536A4B3E-7D34-43E4-AC05-63454F1E1E5F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xmlns="" id="{6438BCE5-3D40-4155-B143-36C81870286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xmlns="" id="{501FAAA1-F524-4483-B9C5-0394F862847B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xmlns="" id="{2F81E7BD-FB18-4A6C-B581-B82903DF2AA0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xmlns="" id="{F9DEC74B-5914-4373-B33E-BE8F2ECD49B2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xmlns="" id="{D01B8784-CEC7-4567-9372-4783D73E66CD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xmlns="" id="{8505E381-E456-447E-BF55-97707DE58755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xmlns="" id="{019F6996-F367-4C59-B3A2-7DB04E9D16B9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xmlns="" id="{3E385DB6-34AF-45C3-80A9-2F7EBF867D2A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xmlns="" id="{36106178-95F8-4C2C-80E3-41E2C1F9F6DE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xmlns="" id="{7ACF9C3F-0945-41F0-B9EA-15D6F170FED0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xmlns="" id="{5B70C252-ED26-4E10-AFBC-7616AEB0510E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xmlns="" id="{944D6B86-FE22-4EBE-957D-6E9F484F05AA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xmlns="" id="{737F85D1-4453-44EE-91DC-0C6717651384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xmlns="" id="{40D8690F-BC3E-4667-A685-CC4373827436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3" name="Freeform: Shape 1302">
              <a:extLst>
                <a:ext uri="{FF2B5EF4-FFF2-40B4-BE49-F238E27FC236}">
                  <a16:creationId xmlns:a16="http://schemas.microsoft.com/office/drawing/2014/main" xmlns="" id="{C7BECEE4-8E72-4489-A15B-CA95105B6C11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xmlns="" id="{57567BF2-BD40-4847-BA4C-5ED8A6F3018B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xmlns="" id="{287CDB29-7953-4EDC-926B-3D422721F27B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xmlns="" id="{49FE3310-B156-4905-9C0E-9468467B9476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xmlns="" id="{C3F371E5-FAC2-42DC-BC44-2174232C155D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xmlns="" id="{009ED638-9033-43AD-BFD6-60751831727D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xmlns="" id="{BC1F4E60-9881-44AE-B06E-558A816A769A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xmlns="" id="{D81ECB02-E0C1-4679-A2C5-EC626A8A78AC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xmlns="" id="{C8D59AE5-3901-4C71-B5BC-913DA8DB477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xmlns="" id="{2DBAF260-AC13-4EF2-8F7C-7B9F2AFB8E01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xmlns="" id="{43E8BF55-FA0A-4A4C-BA30-CFA463677C90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xmlns="" id="{5E77185D-34D0-4245-97BE-178F23D1C031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xmlns="" id="{721C4559-9D62-4C6C-8BD1-4947014E6530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xmlns="" id="{2BC04095-2816-490C-8599-20D768BF0A07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17" name="Group 1316">
            <a:extLst>
              <a:ext uri="{FF2B5EF4-FFF2-40B4-BE49-F238E27FC236}">
                <a16:creationId xmlns:a16="http://schemas.microsoft.com/office/drawing/2014/main" xmlns="" id="{3B82002A-0214-4BAD-AB00-C6A37D1A3A11}"/>
              </a:ext>
            </a:extLst>
          </p:cNvPr>
          <p:cNvGrpSpPr/>
          <p:nvPr/>
        </p:nvGrpSpPr>
        <p:grpSpPr>
          <a:xfrm rot="855774" flipH="1">
            <a:off x="6776287" y="722057"/>
            <a:ext cx="163140" cy="405702"/>
            <a:chOff x="7012781" y="5504021"/>
            <a:chExt cx="479108" cy="1191464"/>
          </a:xfrm>
          <a:solidFill>
            <a:schemeClr val="accent1">
              <a:lumMod val="75000"/>
            </a:schemeClr>
          </a:solidFill>
        </p:grpSpPr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xmlns="" id="{B7EE4C0A-DFE1-4D45-B58F-DADA39DD9098}"/>
                </a:ext>
              </a:extLst>
            </p:cNvPr>
            <p:cNvSpPr/>
            <p:nvPr/>
          </p:nvSpPr>
          <p:spPr>
            <a:xfrm>
              <a:off x="7174559" y="566118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1095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xmlns="" id="{43A5714B-990B-4428-9BA4-E81024B25577}"/>
                </a:ext>
              </a:extLst>
            </p:cNvPr>
            <p:cNvSpPr/>
            <p:nvPr/>
          </p:nvSpPr>
          <p:spPr>
            <a:xfrm>
              <a:off x="7170896" y="5669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xmlns="" id="{B442A498-39BB-4F2F-B2C6-A8D708B09EB3}"/>
                </a:ext>
              </a:extLst>
            </p:cNvPr>
            <p:cNvSpPr/>
            <p:nvPr/>
          </p:nvSpPr>
          <p:spPr>
            <a:xfrm>
              <a:off x="7175659" y="58031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xmlns="" id="{A70CCB37-D930-4E03-B674-D549E4153560}"/>
                </a:ext>
              </a:extLst>
            </p:cNvPr>
            <p:cNvSpPr/>
            <p:nvPr/>
          </p:nvSpPr>
          <p:spPr>
            <a:xfrm>
              <a:off x="7180951" y="58678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2" name="Freeform: Shape 1321">
              <a:extLst>
                <a:ext uri="{FF2B5EF4-FFF2-40B4-BE49-F238E27FC236}">
                  <a16:creationId xmlns:a16="http://schemas.microsoft.com/office/drawing/2014/main" xmlns="" id="{1D22FC7C-543B-426B-8A4A-A5EE00916929}"/>
                </a:ext>
              </a:extLst>
            </p:cNvPr>
            <p:cNvSpPr/>
            <p:nvPr/>
          </p:nvSpPr>
          <p:spPr>
            <a:xfrm>
              <a:off x="7178516" y="58793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3" name="Freeform: Shape 1322">
              <a:extLst>
                <a:ext uri="{FF2B5EF4-FFF2-40B4-BE49-F238E27FC236}">
                  <a16:creationId xmlns:a16="http://schemas.microsoft.com/office/drawing/2014/main" xmlns="" id="{7CE28D50-2BF9-495C-A1EE-5EB75C3AFBF2}"/>
                </a:ext>
              </a:extLst>
            </p:cNvPr>
            <p:cNvSpPr/>
            <p:nvPr/>
          </p:nvSpPr>
          <p:spPr>
            <a:xfrm>
              <a:off x="7174706" y="58031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9049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4" name="Freeform: Shape 1323">
              <a:extLst>
                <a:ext uri="{FF2B5EF4-FFF2-40B4-BE49-F238E27FC236}">
                  <a16:creationId xmlns:a16="http://schemas.microsoft.com/office/drawing/2014/main" xmlns="" id="{D4A24EED-4733-4BAC-AAB1-98A45E9F625F}"/>
                </a:ext>
              </a:extLst>
            </p:cNvPr>
            <p:cNvSpPr/>
            <p:nvPr/>
          </p:nvSpPr>
          <p:spPr>
            <a:xfrm>
              <a:off x="7179321" y="5681991"/>
              <a:ext cx="9525" cy="9525"/>
            </a:xfrm>
            <a:custGeom>
              <a:avLst/>
              <a:gdLst>
                <a:gd name="connsiteX0" fmla="*/ 8244 w 9525"/>
                <a:gd name="connsiteY0" fmla="*/ 8244 h 9525"/>
                <a:gd name="connsiteX1" fmla="*/ 8244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244"/>
                  </a:moveTo>
                  <a:cubicBezTo>
                    <a:pt x="7291" y="6339"/>
                    <a:pt x="6339" y="7291"/>
                    <a:pt x="82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5" name="Freeform: Shape 1324">
              <a:extLst>
                <a:ext uri="{FF2B5EF4-FFF2-40B4-BE49-F238E27FC236}">
                  <a16:creationId xmlns:a16="http://schemas.microsoft.com/office/drawing/2014/main" xmlns="" id="{ED14B0D5-0662-4184-A658-4B52C283AB99}"/>
                </a:ext>
              </a:extLst>
            </p:cNvPr>
            <p:cNvSpPr/>
            <p:nvPr/>
          </p:nvSpPr>
          <p:spPr>
            <a:xfrm>
              <a:off x="7168674" y="5773684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6" name="Freeform: Shape 1325">
              <a:extLst>
                <a:ext uri="{FF2B5EF4-FFF2-40B4-BE49-F238E27FC236}">
                  <a16:creationId xmlns:a16="http://schemas.microsoft.com/office/drawing/2014/main" xmlns="" id="{4CB49F8A-DB3B-472B-A0CE-7CDCFB829B48}"/>
                </a:ext>
              </a:extLst>
            </p:cNvPr>
            <p:cNvSpPr/>
            <p:nvPr/>
          </p:nvSpPr>
          <p:spPr>
            <a:xfrm>
              <a:off x="7167086" y="5752223"/>
              <a:ext cx="9525" cy="9525"/>
            </a:xfrm>
            <a:custGeom>
              <a:avLst/>
              <a:gdLst>
                <a:gd name="connsiteX0" fmla="*/ 7144 w 9525"/>
                <a:gd name="connsiteY0" fmla="*/ 7545 h 9525"/>
                <a:gd name="connsiteX1" fmla="*/ 7144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45"/>
                  </a:moveTo>
                  <a:cubicBezTo>
                    <a:pt x="7144" y="11354"/>
                    <a:pt x="14764" y="5639"/>
                    <a:pt x="7144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7" name="Freeform: Shape 1326">
              <a:extLst>
                <a:ext uri="{FF2B5EF4-FFF2-40B4-BE49-F238E27FC236}">
                  <a16:creationId xmlns:a16="http://schemas.microsoft.com/office/drawing/2014/main" xmlns="" id="{8F10612B-F1B7-45D1-BBB7-7B260C58D15D}"/>
                </a:ext>
              </a:extLst>
            </p:cNvPr>
            <p:cNvSpPr/>
            <p:nvPr/>
          </p:nvSpPr>
          <p:spPr>
            <a:xfrm>
              <a:off x="7168991" y="5688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8" name="Freeform: Shape 1327">
              <a:extLst>
                <a:ext uri="{FF2B5EF4-FFF2-40B4-BE49-F238E27FC236}">
                  <a16:creationId xmlns:a16="http://schemas.microsoft.com/office/drawing/2014/main" xmlns="" id="{ED292A32-F506-4752-B88A-75072024C265}"/>
                </a:ext>
              </a:extLst>
            </p:cNvPr>
            <p:cNvSpPr/>
            <p:nvPr/>
          </p:nvSpPr>
          <p:spPr>
            <a:xfrm>
              <a:off x="7169944" y="57907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9" name="Freeform: Shape 1328">
              <a:extLst>
                <a:ext uri="{FF2B5EF4-FFF2-40B4-BE49-F238E27FC236}">
                  <a16:creationId xmlns:a16="http://schemas.microsoft.com/office/drawing/2014/main" xmlns="" id="{EE5D939B-FE5E-4755-988E-1AC4ED25D162}"/>
                </a:ext>
              </a:extLst>
            </p:cNvPr>
            <p:cNvSpPr/>
            <p:nvPr/>
          </p:nvSpPr>
          <p:spPr>
            <a:xfrm>
              <a:off x="7194709" y="56754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0" name="Freeform: Shape 1329">
              <a:extLst>
                <a:ext uri="{FF2B5EF4-FFF2-40B4-BE49-F238E27FC236}">
                  <a16:creationId xmlns:a16="http://schemas.microsoft.com/office/drawing/2014/main" xmlns="" id="{78A37B8F-E83D-4634-8C4A-A27785117C4B}"/>
                </a:ext>
              </a:extLst>
            </p:cNvPr>
            <p:cNvSpPr/>
            <p:nvPr/>
          </p:nvSpPr>
          <p:spPr>
            <a:xfrm>
              <a:off x="7168991" y="565949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9049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1" name="Freeform: Shape 1330">
              <a:extLst>
                <a:ext uri="{FF2B5EF4-FFF2-40B4-BE49-F238E27FC236}">
                  <a16:creationId xmlns:a16="http://schemas.microsoft.com/office/drawing/2014/main" xmlns="" id="{737DD6B7-07E7-4FE2-840A-001605757AE5}"/>
                </a:ext>
              </a:extLst>
            </p:cNvPr>
            <p:cNvSpPr/>
            <p:nvPr/>
          </p:nvSpPr>
          <p:spPr>
            <a:xfrm>
              <a:off x="7177564" y="5899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4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2" name="Freeform: Shape 1331">
              <a:extLst>
                <a:ext uri="{FF2B5EF4-FFF2-40B4-BE49-F238E27FC236}">
                  <a16:creationId xmlns:a16="http://schemas.microsoft.com/office/drawing/2014/main" xmlns="" id="{7182B2F0-FE76-4D3C-8505-153230B9E2CB}"/>
                </a:ext>
              </a:extLst>
            </p:cNvPr>
            <p:cNvSpPr/>
            <p:nvPr/>
          </p:nvSpPr>
          <p:spPr>
            <a:xfrm>
              <a:off x="7246144" y="5931299"/>
              <a:ext cx="19050" cy="9525"/>
            </a:xfrm>
            <a:custGeom>
              <a:avLst/>
              <a:gdLst>
                <a:gd name="connsiteX0" fmla="*/ 12859 w 19050"/>
                <a:gd name="connsiteY0" fmla="*/ 9443 h 9525"/>
                <a:gd name="connsiteX1" fmla="*/ 7144 w 19050"/>
                <a:gd name="connsiteY1" fmla="*/ 7538 h 9525"/>
                <a:gd name="connsiteX2" fmla="*/ 12859 w 19050"/>
                <a:gd name="connsiteY2" fmla="*/ 9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9443"/>
                  </a:moveTo>
                  <a:cubicBezTo>
                    <a:pt x="10001" y="11349"/>
                    <a:pt x="10001" y="5633"/>
                    <a:pt x="7144" y="7538"/>
                  </a:cubicBezTo>
                  <a:cubicBezTo>
                    <a:pt x="8096" y="8491"/>
                    <a:pt x="10954" y="12301"/>
                    <a:pt x="12859" y="9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3" name="Freeform: Shape 1332">
              <a:extLst>
                <a:ext uri="{FF2B5EF4-FFF2-40B4-BE49-F238E27FC236}">
                  <a16:creationId xmlns:a16="http://schemas.microsoft.com/office/drawing/2014/main" xmlns="" id="{5E6001EE-3D78-40A6-84F1-16EC8EB47F6B}"/>
                </a:ext>
              </a:extLst>
            </p:cNvPr>
            <p:cNvSpPr/>
            <p:nvPr/>
          </p:nvSpPr>
          <p:spPr>
            <a:xfrm>
              <a:off x="7179469" y="56840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4" name="Freeform: Shape 1333">
              <a:extLst>
                <a:ext uri="{FF2B5EF4-FFF2-40B4-BE49-F238E27FC236}">
                  <a16:creationId xmlns:a16="http://schemas.microsoft.com/office/drawing/2014/main" xmlns="" id="{DBE0E04C-45CB-417B-AA13-9CEEDC191BF9}"/>
                </a:ext>
              </a:extLst>
            </p:cNvPr>
            <p:cNvSpPr/>
            <p:nvPr/>
          </p:nvSpPr>
          <p:spPr>
            <a:xfrm>
              <a:off x="7245720" y="593264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5" name="Freeform: Shape 1334">
              <a:extLst>
                <a:ext uri="{FF2B5EF4-FFF2-40B4-BE49-F238E27FC236}">
                  <a16:creationId xmlns:a16="http://schemas.microsoft.com/office/drawing/2014/main" xmlns="" id="{EB89B680-BFC6-4527-8904-64961ED37865}"/>
                </a:ext>
              </a:extLst>
            </p:cNvPr>
            <p:cNvSpPr/>
            <p:nvPr/>
          </p:nvSpPr>
          <p:spPr>
            <a:xfrm>
              <a:off x="7185184" y="59459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6" name="Freeform: Shape 1335">
              <a:extLst>
                <a:ext uri="{FF2B5EF4-FFF2-40B4-BE49-F238E27FC236}">
                  <a16:creationId xmlns:a16="http://schemas.microsoft.com/office/drawing/2014/main" xmlns="" id="{874AAB24-07BB-40FE-92D8-6ED33FD186CC}"/>
                </a:ext>
              </a:extLst>
            </p:cNvPr>
            <p:cNvSpPr/>
            <p:nvPr/>
          </p:nvSpPr>
          <p:spPr>
            <a:xfrm>
              <a:off x="7185184" y="59116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7" name="Freeform: Shape 1336">
              <a:extLst>
                <a:ext uri="{FF2B5EF4-FFF2-40B4-BE49-F238E27FC236}">
                  <a16:creationId xmlns:a16="http://schemas.microsoft.com/office/drawing/2014/main" xmlns="" id="{5A43F199-4BD0-48DB-9ED3-67D92E6E21FA}"/>
                </a:ext>
              </a:extLst>
            </p:cNvPr>
            <p:cNvSpPr/>
            <p:nvPr/>
          </p:nvSpPr>
          <p:spPr>
            <a:xfrm>
              <a:off x="7191180" y="5963764"/>
              <a:ext cx="9525" cy="9525"/>
            </a:xfrm>
            <a:custGeom>
              <a:avLst/>
              <a:gdLst>
                <a:gd name="connsiteX0" fmla="*/ 7814 w 9525"/>
                <a:gd name="connsiteY0" fmla="*/ 7458 h 9525"/>
                <a:gd name="connsiteX1" fmla="*/ 7814 w 9525"/>
                <a:gd name="connsiteY1" fmla="*/ 7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458"/>
                  </a:moveTo>
                  <a:cubicBezTo>
                    <a:pt x="5910" y="13173"/>
                    <a:pt x="8767" y="5553"/>
                    <a:pt x="7814" y="7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8" name="Freeform: Shape 1337">
              <a:extLst>
                <a:ext uri="{FF2B5EF4-FFF2-40B4-BE49-F238E27FC236}">
                  <a16:creationId xmlns:a16="http://schemas.microsoft.com/office/drawing/2014/main" xmlns="" id="{98C04FEB-0B5E-414F-BEC7-59B4E8C37CC5}"/>
                </a:ext>
              </a:extLst>
            </p:cNvPr>
            <p:cNvSpPr/>
            <p:nvPr/>
          </p:nvSpPr>
          <p:spPr>
            <a:xfrm>
              <a:off x="7194709" y="598257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1"/>
                    <a:pt x="809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9" name="Freeform: Shape 1338">
              <a:extLst>
                <a:ext uri="{FF2B5EF4-FFF2-40B4-BE49-F238E27FC236}">
                  <a16:creationId xmlns:a16="http://schemas.microsoft.com/office/drawing/2014/main" xmlns="" id="{0753BCDA-ACE3-46C1-8B8E-A0CE422D3C7F}"/>
                </a:ext>
              </a:extLst>
            </p:cNvPr>
            <p:cNvSpPr/>
            <p:nvPr/>
          </p:nvSpPr>
          <p:spPr>
            <a:xfrm>
              <a:off x="7250550" y="5671661"/>
              <a:ext cx="9525" cy="9525"/>
            </a:xfrm>
            <a:custGeom>
              <a:avLst/>
              <a:gdLst>
                <a:gd name="connsiteX0" fmla="*/ 8453 w 9525"/>
                <a:gd name="connsiteY0" fmla="*/ 10001 h 9525"/>
                <a:gd name="connsiteX1" fmla="*/ 7500 w 9525"/>
                <a:gd name="connsiteY1" fmla="*/ 7144 h 9525"/>
                <a:gd name="connsiteX2" fmla="*/ 845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53" y="10001"/>
                  </a:moveTo>
                  <a:cubicBezTo>
                    <a:pt x="8453" y="9049"/>
                    <a:pt x="7500" y="8096"/>
                    <a:pt x="7500" y="7144"/>
                  </a:cubicBezTo>
                  <a:cubicBezTo>
                    <a:pt x="8453" y="9049"/>
                    <a:pt x="5595" y="10001"/>
                    <a:pt x="845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0" name="Freeform: Shape 1339">
              <a:extLst>
                <a:ext uri="{FF2B5EF4-FFF2-40B4-BE49-F238E27FC236}">
                  <a16:creationId xmlns:a16="http://schemas.microsoft.com/office/drawing/2014/main" xmlns="" id="{1428EF6C-C9D6-4F5C-9C56-EAC389ED09ED}"/>
                </a:ext>
              </a:extLst>
            </p:cNvPr>
            <p:cNvSpPr/>
            <p:nvPr/>
          </p:nvSpPr>
          <p:spPr>
            <a:xfrm>
              <a:off x="7178516" y="56830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1" name="Freeform: Shape 1340">
              <a:extLst>
                <a:ext uri="{FF2B5EF4-FFF2-40B4-BE49-F238E27FC236}">
                  <a16:creationId xmlns:a16="http://schemas.microsoft.com/office/drawing/2014/main" xmlns="" id="{DC5A8B8D-4383-4EBA-AAD9-A4BD0FABFF35}"/>
                </a:ext>
              </a:extLst>
            </p:cNvPr>
            <p:cNvSpPr/>
            <p:nvPr/>
          </p:nvSpPr>
          <p:spPr>
            <a:xfrm>
              <a:off x="7214711" y="59621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10001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2" name="Freeform: Shape 1341">
              <a:extLst>
                <a:ext uri="{FF2B5EF4-FFF2-40B4-BE49-F238E27FC236}">
                  <a16:creationId xmlns:a16="http://schemas.microsoft.com/office/drawing/2014/main" xmlns="" id="{CA59B9E5-817B-4BA5-9774-B7589432B3DF}"/>
                </a:ext>
              </a:extLst>
            </p:cNvPr>
            <p:cNvSpPr/>
            <p:nvPr/>
          </p:nvSpPr>
          <p:spPr>
            <a:xfrm>
              <a:off x="7250192" y="580501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3" name="Freeform: Shape 1342">
              <a:extLst>
                <a:ext uri="{FF2B5EF4-FFF2-40B4-BE49-F238E27FC236}">
                  <a16:creationId xmlns:a16="http://schemas.microsoft.com/office/drawing/2014/main" xmlns="" id="{08D07771-D052-49FE-8FC3-6FCD8100CEC4}"/>
                </a:ext>
              </a:extLst>
            </p:cNvPr>
            <p:cNvSpPr/>
            <p:nvPr/>
          </p:nvSpPr>
          <p:spPr>
            <a:xfrm>
              <a:off x="7214155" y="597360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1190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4" name="Freeform: Shape 1343">
              <a:extLst>
                <a:ext uri="{FF2B5EF4-FFF2-40B4-BE49-F238E27FC236}">
                  <a16:creationId xmlns:a16="http://schemas.microsoft.com/office/drawing/2014/main" xmlns="" id="{61A072AB-048E-4B82-87D3-D7D283B191DD}"/>
                </a:ext>
              </a:extLst>
            </p:cNvPr>
            <p:cNvSpPr/>
            <p:nvPr/>
          </p:nvSpPr>
          <p:spPr>
            <a:xfrm>
              <a:off x="7250906" y="56716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5" name="Freeform: Shape 1344">
              <a:extLst>
                <a:ext uri="{FF2B5EF4-FFF2-40B4-BE49-F238E27FC236}">
                  <a16:creationId xmlns:a16="http://schemas.microsoft.com/office/drawing/2014/main" xmlns="" id="{37F23BB5-9361-435D-9F88-6782B853BC48}"/>
                </a:ext>
              </a:extLst>
            </p:cNvPr>
            <p:cNvSpPr/>
            <p:nvPr/>
          </p:nvSpPr>
          <p:spPr>
            <a:xfrm>
              <a:off x="7168039" y="5653563"/>
              <a:ext cx="123825" cy="361950"/>
            </a:xfrm>
            <a:custGeom>
              <a:avLst/>
              <a:gdLst>
                <a:gd name="connsiteX0" fmla="*/ 70961 w 123825"/>
                <a:gd name="connsiteY0" fmla="*/ 31909 h 361950"/>
                <a:gd name="connsiteX1" fmla="*/ 92869 w 123825"/>
                <a:gd name="connsiteY1" fmla="*/ 20479 h 361950"/>
                <a:gd name="connsiteX2" fmla="*/ 92869 w 123825"/>
                <a:gd name="connsiteY2" fmla="*/ 21431 h 361950"/>
                <a:gd name="connsiteX3" fmla="*/ 90964 w 123825"/>
                <a:gd name="connsiteY3" fmla="*/ 25241 h 361950"/>
                <a:gd name="connsiteX4" fmla="*/ 96679 w 123825"/>
                <a:gd name="connsiteY4" fmla="*/ 22384 h 361950"/>
                <a:gd name="connsiteX5" fmla="*/ 92869 w 123825"/>
                <a:gd name="connsiteY5" fmla="*/ 30956 h 361950"/>
                <a:gd name="connsiteX6" fmla="*/ 97631 w 123825"/>
                <a:gd name="connsiteY6" fmla="*/ 25241 h 361950"/>
                <a:gd name="connsiteX7" fmla="*/ 101441 w 123825"/>
                <a:gd name="connsiteY7" fmla="*/ 26194 h 361950"/>
                <a:gd name="connsiteX8" fmla="*/ 101441 w 123825"/>
                <a:gd name="connsiteY8" fmla="*/ 30956 h 361950"/>
                <a:gd name="connsiteX9" fmla="*/ 90964 w 123825"/>
                <a:gd name="connsiteY9" fmla="*/ 194786 h 361950"/>
                <a:gd name="connsiteX10" fmla="*/ 90964 w 123825"/>
                <a:gd name="connsiteY10" fmla="*/ 195739 h 361950"/>
                <a:gd name="connsiteX11" fmla="*/ 81439 w 123825"/>
                <a:gd name="connsiteY11" fmla="*/ 242411 h 361950"/>
                <a:gd name="connsiteX12" fmla="*/ 56674 w 123825"/>
                <a:gd name="connsiteY12" fmla="*/ 336709 h 361950"/>
                <a:gd name="connsiteX13" fmla="*/ 53816 w 123825"/>
                <a:gd name="connsiteY13" fmla="*/ 337661 h 361950"/>
                <a:gd name="connsiteX14" fmla="*/ 53816 w 123825"/>
                <a:gd name="connsiteY14" fmla="*/ 336709 h 361950"/>
                <a:gd name="connsiteX15" fmla="*/ 44291 w 123825"/>
                <a:gd name="connsiteY15" fmla="*/ 283369 h 361950"/>
                <a:gd name="connsiteX16" fmla="*/ 50006 w 123825"/>
                <a:gd name="connsiteY16" fmla="*/ 289084 h 361950"/>
                <a:gd name="connsiteX17" fmla="*/ 43339 w 123825"/>
                <a:gd name="connsiteY17" fmla="*/ 262414 h 361950"/>
                <a:gd name="connsiteX18" fmla="*/ 33814 w 123825"/>
                <a:gd name="connsiteY18" fmla="*/ 258604 h 361950"/>
                <a:gd name="connsiteX19" fmla="*/ 42386 w 123825"/>
                <a:gd name="connsiteY19" fmla="*/ 255747 h 361950"/>
                <a:gd name="connsiteX20" fmla="*/ 31909 w 123825"/>
                <a:gd name="connsiteY20" fmla="*/ 190976 h 361950"/>
                <a:gd name="connsiteX21" fmla="*/ 16669 w 123825"/>
                <a:gd name="connsiteY21" fmla="*/ 126206 h 361950"/>
                <a:gd name="connsiteX22" fmla="*/ 22384 w 123825"/>
                <a:gd name="connsiteY22" fmla="*/ 108109 h 361950"/>
                <a:gd name="connsiteX23" fmla="*/ 14764 w 123825"/>
                <a:gd name="connsiteY23" fmla="*/ 100489 h 361950"/>
                <a:gd name="connsiteX24" fmla="*/ 12859 w 123825"/>
                <a:gd name="connsiteY24" fmla="*/ 26194 h 361950"/>
                <a:gd name="connsiteX25" fmla="*/ 14764 w 123825"/>
                <a:gd name="connsiteY25" fmla="*/ 27147 h 361950"/>
                <a:gd name="connsiteX26" fmla="*/ 14764 w 123825"/>
                <a:gd name="connsiteY26" fmla="*/ 53816 h 361950"/>
                <a:gd name="connsiteX27" fmla="*/ 7144 w 123825"/>
                <a:gd name="connsiteY27" fmla="*/ 85249 h 361950"/>
                <a:gd name="connsiteX28" fmla="*/ 20479 w 123825"/>
                <a:gd name="connsiteY28" fmla="*/ 138589 h 361950"/>
                <a:gd name="connsiteX29" fmla="*/ 15716 w 123825"/>
                <a:gd name="connsiteY29" fmla="*/ 155734 h 361950"/>
                <a:gd name="connsiteX30" fmla="*/ 24289 w 123825"/>
                <a:gd name="connsiteY30" fmla="*/ 219551 h 361950"/>
                <a:gd name="connsiteX31" fmla="*/ 16669 w 123825"/>
                <a:gd name="connsiteY31" fmla="*/ 220504 h 361950"/>
                <a:gd name="connsiteX32" fmla="*/ 15716 w 123825"/>
                <a:gd name="connsiteY32" fmla="*/ 225266 h 361950"/>
                <a:gd name="connsiteX33" fmla="*/ 23336 w 123825"/>
                <a:gd name="connsiteY33" fmla="*/ 237649 h 361950"/>
                <a:gd name="connsiteX34" fmla="*/ 14764 w 123825"/>
                <a:gd name="connsiteY34" fmla="*/ 247174 h 361950"/>
                <a:gd name="connsiteX35" fmla="*/ 23336 w 123825"/>
                <a:gd name="connsiteY35" fmla="*/ 250984 h 361950"/>
                <a:gd name="connsiteX36" fmla="*/ 17621 w 123825"/>
                <a:gd name="connsiteY36" fmla="*/ 254794 h 361950"/>
                <a:gd name="connsiteX37" fmla="*/ 28099 w 123825"/>
                <a:gd name="connsiteY37" fmla="*/ 267176 h 361950"/>
                <a:gd name="connsiteX38" fmla="*/ 27146 w 123825"/>
                <a:gd name="connsiteY38" fmla="*/ 282416 h 361950"/>
                <a:gd name="connsiteX39" fmla="*/ 30956 w 123825"/>
                <a:gd name="connsiteY39" fmla="*/ 276701 h 361950"/>
                <a:gd name="connsiteX40" fmla="*/ 35719 w 123825"/>
                <a:gd name="connsiteY40" fmla="*/ 313849 h 361950"/>
                <a:gd name="connsiteX41" fmla="*/ 38576 w 123825"/>
                <a:gd name="connsiteY41" fmla="*/ 363379 h 361950"/>
                <a:gd name="connsiteX42" fmla="*/ 42386 w 123825"/>
                <a:gd name="connsiteY42" fmla="*/ 363379 h 361950"/>
                <a:gd name="connsiteX43" fmla="*/ 73819 w 123825"/>
                <a:gd name="connsiteY43" fmla="*/ 352901 h 361950"/>
                <a:gd name="connsiteX44" fmla="*/ 76676 w 123825"/>
                <a:gd name="connsiteY44" fmla="*/ 321469 h 361950"/>
                <a:gd name="connsiteX45" fmla="*/ 80486 w 123825"/>
                <a:gd name="connsiteY45" fmla="*/ 325279 h 361950"/>
                <a:gd name="connsiteX46" fmla="*/ 98584 w 123825"/>
                <a:gd name="connsiteY46" fmla="*/ 281464 h 361950"/>
                <a:gd name="connsiteX47" fmla="*/ 93821 w 123825"/>
                <a:gd name="connsiteY47" fmla="*/ 279559 h 361950"/>
                <a:gd name="connsiteX48" fmla="*/ 120491 w 123825"/>
                <a:gd name="connsiteY48" fmla="*/ 139541 h 361950"/>
                <a:gd name="connsiteX49" fmla="*/ 117634 w 123825"/>
                <a:gd name="connsiteY49" fmla="*/ 46197 h 361950"/>
                <a:gd name="connsiteX50" fmla="*/ 125254 w 123825"/>
                <a:gd name="connsiteY50" fmla="*/ 51911 h 361950"/>
                <a:gd name="connsiteX51" fmla="*/ 119539 w 123825"/>
                <a:gd name="connsiteY51" fmla="*/ 34766 h 361950"/>
                <a:gd name="connsiteX52" fmla="*/ 119539 w 123825"/>
                <a:gd name="connsiteY52" fmla="*/ 39529 h 361950"/>
                <a:gd name="connsiteX53" fmla="*/ 114776 w 123825"/>
                <a:gd name="connsiteY53" fmla="*/ 33814 h 361950"/>
                <a:gd name="connsiteX54" fmla="*/ 121444 w 123825"/>
                <a:gd name="connsiteY54" fmla="*/ 8097 h 361950"/>
                <a:gd name="connsiteX55" fmla="*/ 15716 w 123825"/>
                <a:gd name="connsiteY55" fmla="*/ 7144 h 361950"/>
                <a:gd name="connsiteX56" fmla="*/ 13811 w 123825"/>
                <a:gd name="connsiteY56" fmla="*/ 29051 h 361950"/>
                <a:gd name="connsiteX57" fmla="*/ 15716 w 123825"/>
                <a:gd name="connsiteY57" fmla="*/ 29051 h 361950"/>
                <a:gd name="connsiteX58" fmla="*/ 63341 w 123825"/>
                <a:gd name="connsiteY58" fmla="*/ 24289 h 361950"/>
                <a:gd name="connsiteX59" fmla="*/ 70961 w 123825"/>
                <a:gd name="connsiteY59" fmla="*/ 31909 h 361950"/>
                <a:gd name="connsiteX60" fmla="*/ 101441 w 123825"/>
                <a:gd name="connsiteY60" fmla="*/ 41434 h 361950"/>
                <a:gd name="connsiteX61" fmla="*/ 101441 w 123825"/>
                <a:gd name="connsiteY61" fmla="*/ 41434 h 361950"/>
                <a:gd name="connsiteX62" fmla="*/ 100489 w 123825"/>
                <a:gd name="connsiteY62" fmla="*/ 47149 h 361950"/>
                <a:gd name="connsiteX63" fmla="*/ 100489 w 123825"/>
                <a:gd name="connsiteY63" fmla="*/ 47149 h 361950"/>
                <a:gd name="connsiteX64" fmla="*/ 121444 w 123825"/>
                <a:gd name="connsiteY64" fmla="*/ 36672 h 361950"/>
                <a:gd name="connsiteX65" fmla="*/ 121444 w 123825"/>
                <a:gd name="connsiteY65" fmla="*/ 36672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3825" h="361950">
                  <a:moveTo>
                    <a:pt x="70961" y="31909"/>
                  </a:moveTo>
                  <a:cubicBezTo>
                    <a:pt x="70009" y="31909"/>
                    <a:pt x="93821" y="24289"/>
                    <a:pt x="92869" y="20479"/>
                  </a:cubicBezTo>
                  <a:cubicBezTo>
                    <a:pt x="90964" y="22384"/>
                    <a:pt x="90964" y="22384"/>
                    <a:pt x="92869" y="21431"/>
                  </a:cubicBezTo>
                  <a:cubicBezTo>
                    <a:pt x="92869" y="23336"/>
                    <a:pt x="91916" y="24289"/>
                    <a:pt x="90964" y="25241"/>
                  </a:cubicBezTo>
                  <a:cubicBezTo>
                    <a:pt x="91916" y="25241"/>
                    <a:pt x="95726" y="21431"/>
                    <a:pt x="96679" y="22384"/>
                  </a:cubicBezTo>
                  <a:cubicBezTo>
                    <a:pt x="94774" y="29051"/>
                    <a:pt x="92869" y="23336"/>
                    <a:pt x="92869" y="30956"/>
                  </a:cubicBezTo>
                  <a:cubicBezTo>
                    <a:pt x="95726" y="30004"/>
                    <a:pt x="96679" y="28099"/>
                    <a:pt x="97631" y="25241"/>
                  </a:cubicBezTo>
                  <a:cubicBezTo>
                    <a:pt x="96679" y="26194"/>
                    <a:pt x="91916" y="30956"/>
                    <a:pt x="101441" y="26194"/>
                  </a:cubicBezTo>
                  <a:cubicBezTo>
                    <a:pt x="95726" y="29051"/>
                    <a:pt x="101441" y="30004"/>
                    <a:pt x="101441" y="30956"/>
                  </a:cubicBezTo>
                  <a:cubicBezTo>
                    <a:pt x="87154" y="70009"/>
                    <a:pt x="86201" y="166211"/>
                    <a:pt x="90964" y="194786"/>
                  </a:cubicBezTo>
                  <a:cubicBezTo>
                    <a:pt x="86201" y="194786"/>
                    <a:pt x="86201" y="195739"/>
                    <a:pt x="90964" y="195739"/>
                  </a:cubicBezTo>
                  <a:cubicBezTo>
                    <a:pt x="90011" y="197644"/>
                    <a:pt x="70009" y="233839"/>
                    <a:pt x="81439" y="242411"/>
                  </a:cubicBezTo>
                  <a:cubicBezTo>
                    <a:pt x="83344" y="251936"/>
                    <a:pt x="43339" y="334804"/>
                    <a:pt x="56674" y="336709"/>
                  </a:cubicBezTo>
                  <a:cubicBezTo>
                    <a:pt x="58579" y="329089"/>
                    <a:pt x="52864" y="338614"/>
                    <a:pt x="53816" y="337661"/>
                  </a:cubicBezTo>
                  <a:cubicBezTo>
                    <a:pt x="54769" y="335756"/>
                    <a:pt x="58579" y="330994"/>
                    <a:pt x="53816" y="336709"/>
                  </a:cubicBezTo>
                  <a:cubicBezTo>
                    <a:pt x="56674" y="326231"/>
                    <a:pt x="50006" y="303372"/>
                    <a:pt x="44291" y="283369"/>
                  </a:cubicBezTo>
                  <a:cubicBezTo>
                    <a:pt x="46196" y="285274"/>
                    <a:pt x="48101" y="287179"/>
                    <a:pt x="50006" y="289084"/>
                  </a:cubicBezTo>
                  <a:cubicBezTo>
                    <a:pt x="49054" y="288131"/>
                    <a:pt x="40481" y="258604"/>
                    <a:pt x="43339" y="262414"/>
                  </a:cubicBezTo>
                  <a:cubicBezTo>
                    <a:pt x="43339" y="261461"/>
                    <a:pt x="36671" y="258604"/>
                    <a:pt x="33814" y="258604"/>
                  </a:cubicBezTo>
                  <a:cubicBezTo>
                    <a:pt x="36671" y="256699"/>
                    <a:pt x="39529" y="255747"/>
                    <a:pt x="42386" y="255747"/>
                  </a:cubicBezTo>
                  <a:cubicBezTo>
                    <a:pt x="34766" y="246222"/>
                    <a:pt x="24289" y="195739"/>
                    <a:pt x="31909" y="190976"/>
                  </a:cubicBezTo>
                  <a:cubicBezTo>
                    <a:pt x="27146" y="169069"/>
                    <a:pt x="18574" y="140494"/>
                    <a:pt x="16669" y="126206"/>
                  </a:cubicBezTo>
                  <a:cubicBezTo>
                    <a:pt x="15716" y="125254"/>
                    <a:pt x="17621" y="113824"/>
                    <a:pt x="22384" y="108109"/>
                  </a:cubicBezTo>
                  <a:cubicBezTo>
                    <a:pt x="21431" y="111919"/>
                    <a:pt x="13811" y="100489"/>
                    <a:pt x="14764" y="100489"/>
                  </a:cubicBezTo>
                  <a:cubicBezTo>
                    <a:pt x="21431" y="104299"/>
                    <a:pt x="13811" y="27147"/>
                    <a:pt x="12859" y="26194"/>
                  </a:cubicBezTo>
                  <a:cubicBezTo>
                    <a:pt x="10954" y="28099"/>
                    <a:pt x="11906" y="28099"/>
                    <a:pt x="14764" y="27147"/>
                  </a:cubicBezTo>
                  <a:cubicBezTo>
                    <a:pt x="18574" y="30004"/>
                    <a:pt x="476" y="42386"/>
                    <a:pt x="14764" y="53816"/>
                  </a:cubicBezTo>
                  <a:cubicBezTo>
                    <a:pt x="11906" y="54769"/>
                    <a:pt x="10001" y="84297"/>
                    <a:pt x="7144" y="85249"/>
                  </a:cubicBezTo>
                  <a:cubicBezTo>
                    <a:pt x="14764" y="95726"/>
                    <a:pt x="12859" y="125254"/>
                    <a:pt x="20479" y="138589"/>
                  </a:cubicBezTo>
                  <a:cubicBezTo>
                    <a:pt x="7144" y="141447"/>
                    <a:pt x="15716" y="144304"/>
                    <a:pt x="15716" y="155734"/>
                  </a:cubicBezTo>
                  <a:cubicBezTo>
                    <a:pt x="18574" y="191929"/>
                    <a:pt x="10954" y="194786"/>
                    <a:pt x="24289" y="219551"/>
                  </a:cubicBezTo>
                  <a:cubicBezTo>
                    <a:pt x="24289" y="228124"/>
                    <a:pt x="17621" y="219551"/>
                    <a:pt x="16669" y="220504"/>
                  </a:cubicBezTo>
                  <a:cubicBezTo>
                    <a:pt x="19526" y="220504"/>
                    <a:pt x="18574" y="222409"/>
                    <a:pt x="15716" y="225266"/>
                  </a:cubicBezTo>
                  <a:cubicBezTo>
                    <a:pt x="14764" y="224314"/>
                    <a:pt x="22384" y="233839"/>
                    <a:pt x="23336" y="237649"/>
                  </a:cubicBezTo>
                  <a:cubicBezTo>
                    <a:pt x="20479" y="241459"/>
                    <a:pt x="14764" y="244316"/>
                    <a:pt x="14764" y="247174"/>
                  </a:cubicBezTo>
                  <a:cubicBezTo>
                    <a:pt x="19526" y="252889"/>
                    <a:pt x="14764" y="245269"/>
                    <a:pt x="23336" y="250984"/>
                  </a:cubicBezTo>
                  <a:cubicBezTo>
                    <a:pt x="21431" y="252889"/>
                    <a:pt x="17621" y="255747"/>
                    <a:pt x="17621" y="254794"/>
                  </a:cubicBezTo>
                  <a:cubicBezTo>
                    <a:pt x="14764" y="259556"/>
                    <a:pt x="26194" y="264319"/>
                    <a:pt x="28099" y="267176"/>
                  </a:cubicBezTo>
                  <a:cubicBezTo>
                    <a:pt x="22384" y="268129"/>
                    <a:pt x="22384" y="279559"/>
                    <a:pt x="27146" y="282416"/>
                  </a:cubicBezTo>
                  <a:cubicBezTo>
                    <a:pt x="30004" y="276701"/>
                    <a:pt x="23336" y="280511"/>
                    <a:pt x="30956" y="276701"/>
                  </a:cubicBezTo>
                  <a:cubicBezTo>
                    <a:pt x="17621" y="287179"/>
                    <a:pt x="35719" y="302419"/>
                    <a:pt x="35719" y="313849"/>
                  </a:cubicBezTo>
                  <a:cubicBezTo>
                    <a:pt x="36671" y="314801"/>
                    <a:pt x="32861" y="351949"/>
                    <a:pt x="38576" y="363379"/>
                  </a:cubicBezTo>
                  <a:cubicBezTo>
                    <a:pt x="44291" y="362426"/>
                    <a:pt x="45244" y="362426"/>
                    <a:pt x="42386" y="363379"/>
                  </a:cubicBezTo>
                  <a:cubicBezTo>
                    <a:pt x="49054" y="368141"/>
                    <a:pt x="70009" y="350997"/>
                    <a:pt x="73819" y="352901"/>
                  </a:cubicBezTo>
                  <a:cubicBezTo>
                    <a:pt x="74771" y="353854"/>
                    <a:pt x="76676" y="324326"/>
                    <a:pt x="76676" y="321469"/>
                  </a:cubicBezTo>
                  <a:cubicBezTo>
                    <a:pt x="89059" y="331947"/>
                    <a:pt x="77629" y="327184"/>
                    <a:pt x="80486" y="325279"/>
                  </a:cubicBezTo>
                  <a:cubicBezTo>
                    <a:pt x="70961" y="315754"/>
                    <a:pt x="94774" y="285274"/>
                    <a:pt x="98584" y="281464"/>
                  </a:cubicBezTo>
                  <a:cubicBezTo>
                    <a:pt x="97631" y="277654"/>
                    <a:pt x="96679" y="276701"/>
                    <a:pt x="93821" y="279559"/>
                  </a:cubicBezTo>
                  <a:cubicBezTo>
                    <a:pt x="87154" y="262414"/>
                    <a:pt x="112871" y="156686"/>
                    <a:pt x="120491" y="139541"/>
                  </a:cubicBezTo>
                  <a:cubicBezTo>
                    <a:pt x="122396" y="128111"/>
                    <a:pt x="106204" y="55722"/>
                    <a:pt x="117634" y="46197"/>
                  </a:cubicBezTo>
                  <a:cubicBezTo>
                    <a:pt x="114776" y="46197"/>
                    <a:pt x="126206" y="51911"/>
                    <a:pt x="125254" y="51911"/>
                  </a:cubicBezTo>
                  <a:cubicBezTo>
                    <a:pt x="122396" y="48101"/>
                    <a:pt x="121444" y="32861"/>
                    <a:pt x="119539" y="34766"/>
                  </a:cubicBezTo>
                  <a:cubicBezTo>
                    <a:pt x="119539" y="33814"/>
                    <a:pt x="119539" y="42386"/>
                    <a:pt x="119539" y="39529"/>
                  </a:cubicBezTo>
                  <a:cubicBezTo>
                    <a:pt x="119539" y="35719"/>
                    <a:pt x="117634" y="33814"/>
                    <a:pt x="114776" y="33814"/>
                  </a:cubicBezTo>
                  <a:cubicBezTo>
                    <a:pt x="137636" y="23336"/>
                    <a:pt x="112871" y="12859"/>
                    <a:pt x="121444" y="8097"/>
                  </a:cubicBezTo>
                  <a:cubicBezTo>
                    <a:pt x="90011" y="16669"/>
                    <a:pt x="40481" y="8097"/>
                    <a:pt x="15716" y="7144"/>
                  </a:cubicBezTo>
                  <a:cubicBezTo>
                    <a:pt x="10001" y="9049"/>
                    <a:pt x="10001" y="26194"/>
                    <a:pt x="13811" y="29051"/>
                  </a:cubicBezTo>
                  <a:cubicBezTo>
                    <a:pt x="22384" y="25241"/>
                    <a:pt x="14764" y="28099"/>
                    <a:pt x="15716" y="29051"/>
                  </a:cubicBezTo>
                  <a:cubicBezTo>
                    <a:pt x="13811" y="26194"/>
                    <a:pt x="55721" y="35719"/>
                    <a:pt x="63341" y="24289"/>
                  </a:cubicBezTo>
                  <a:cubicBezTo>
                    <a:pt x="66199" y="32861"/>
                    <a:pt x="63341" y="22384"/>
                    <a:pt x="70961" y="31909"/>
                  </a:cubicBezTo>
                  <a:close/>
                  <a:moveTo>
                    <a:pt x="101441" y="41434"/>
                  </a:moveTo>
                  <a:cubicBezTo>
                    <a:pt x="101441" y="41434"/>
                    <a:pt x="100489" y="38576"/>
                    <a:pt x="101441" y="41434"/>
                  </a:cubicBezTo>
                  <a:close/>
                  <a:moveTo>
                    <a:pt x="100489" y="47149"/>
                  </a:moveTo>
                  <a:cubicBezTo>
                    <a:pt x="101441" y="44291"/>
                    <a:pt x="103346" y="44291"/>
                    <a:pt x="100489" y="47149"/>
                  </a:cubicBezTo>
                  <a:close/>
                  <a:moveTo>
                    <a:pt x="121444" y="36672"/>
                  </a:moveTo>
                  <a:cubicBezTo>
                    <a:pt x="122396" y="39529"/>
                    <a:pt x="117634" y="34766"/>
                    <a:pt x="121444" y="366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6" name="Freeform: Shape 1345">
              <a:extLst>
                <a:ext uri="{FF2B5EF4-FFF2-40B4-BE49-F238E27FC236}">
                  <a16:creationId xmlns:a16="http://schemas.microsoft.com/office/drawing/2014/main" xmlns="" id="{397F2DCC-45FF-4A2B-8442-2D4B167A0280}"/>
                </a:ext>
              </a:extLst>
            </p:cNvPr>
            <p:cNvSpPr/>
            <p:nvPr/>
          </p:nvSpPr>
          <p:spPr>
            <a:xfrm>
              <a:off x="7278105" y="56811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7" name="Freeform: Shape 1346">
              <a:extLst>
                <a:ext uri="{FF2B5EF4-FFF2-40B4-BE49-F238E27FC236}">
                  <a16:creationId xmlns:a16="http://schemas.microsoft.com/office/drawing/2014/main" xmlns="" id="{F59F2A7F-6A10-4C6C-B54D-0E9AD61A1805}"/>
                </a:ext>
              </a:extLst>
            </p:cNvPr>
            <p:cNvSpPr/>
            <p:nvPr/>
          </p:nvSpPr>
          <p:spPr>
            <a:xfrm>
              <a:off x="7176336" y="5802153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7144"/>
                    <a:pt x="8371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8" name="Freeform: Shape 1347">
              <a:extLst>
                <a:ext uri="{FF2B5EF4-FFF2-40B4-BE49-F238E27FC236}">
                  <a16:creationId xmlns:a16="http://schemas.microsoft.com/office/drawing/2014/main" xmlns="" id="{CA7E0723-2A76-44BD-8657-F62F0D4DB71D}"/>
                </a:ext>
              </a:extLst>
            </p:cNvPr>
            <p:cNvSpPr/>
            <p:nvPr/>
          </p:nvSpPr>
          <p:spPr>
            <a:xfrm>
              <a:off x="7249954" y="57988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9" name="Freeform: Shape 1348">
              <a:extLst>
                <a:ext uri="{FF2B5EF4-FFF2-40B4-BE49-F238E27FC236}">
                  <a16:creationId xmlns:a16="http://schemas.microsoft.com/office/drawing/2014/main" xmlns="" id="{346E4785-3848-491B-9C76-F49DAEAE88B6}"/>
                </a:ext>
              </a:extLst>
            </p:cNvPr>
            <p:cNvSpPr/>
            <p:nvPr/>
          </p:nvSpPr>
          <p:spPr>
            <a:xfrm>
              <a:off x="7183279" y="577029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0" name="Freeform: Shape 1349">
              <a:extLst>
                <a:ext uri="{FF2B5EF4-FFF2-40B4-BE49-F238E27FC236}">
                  <a16:creationId xmlns:a16="http://schemas.microsoft.com/office/drawing/2014/main" xmlns="" id="{2E94C021-927D-4ED5-8BFE-71DEACA6D123}"/>
                </a:ext>
              </a:extLst>
            </p:cNvPr>
            <p:cNvSpPr/>
            <p:nvPr/>
          </p:nvSpPr>
          <p:spPr>
            <a:xfrm>
              <a:off x="7182326" y="5755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1" name="Freeform: Shape 1350">
              <a:extLst>
                <a:ext uri="{FF2B5EF4-FFF2-40B4-BE49-F238E27FC236}">
                  <a16:creationId xmlns:a16="http://schemas.microsoft.com/office/drawing/2014/main" xmlns="" id="{77A6E2F5-3038-44C6-91FF-AB30B86F67DC}"/>
                </a:ext>
              </a:extLst>
            </p:cNvPr>
            <p:cNvSpPr/>
            <p:nvPr/>
          </p:nvSpPr>
          <p:spPr>
            <a:xfrm>
              <a:off x="7181056" y="5746908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8414" y="7144"/>
                    <a:pt x="5556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2" name="Freeform: Shape 1351">
              <a:extLst>
                <a:ext uri="{FF2B5EF4-FFF2-40B4-BE49-F238E27FC236}">
                  <a16:creationId xmlns:a16="http://schemas.microsoft.com/office/drawing/2014/main" xmlns="" id="{3DC59452-2558-4C22-A454-45E00F4D7D9F}"/>
                </a:ext>
              </a:extLst>
            </p:cNvPr>
            <p:cNvSpPr/>
            <p:nvPr/>
          </p:nvSpPr>
          <p:spPr>
            <a:xfrm>
              <a:off x="7204234" y="5908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8096" y="8097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3" name="Freeform: Shape 1352">
              <a:extLst>
                <a:ext uri="{FF2B5EF4-FFF2-40B4-BE49-F238E27FC236}">
                  <a16:creationId xmlns:a16="http://schemas.microsoft.com/office/drawing/2014/main" xmlns="" id="{25B807E3-BE02-4882-8200-46057FAE35E2}"/>
                </a:ext>
              </a:extLst>
            </p:cNvPr>
            <p:cNvSpPr/>
            <p:nvPr/>
          </p:nvSpPr>
          <p:spPr>
            <a:xfrm>
              <a:off x="7190899" y="5861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7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7"/>
                    <a:pt x="9049" y="8097"/>
                  </a:cubicBez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4" name="Freeform: Shape 1353">
              <a:extLst>
                <a:ext uri="{FF2B5EF4-FFF2-40B4-BE49-F238E27FC236}">
                  <a16:creationId xmlns:a16="http://schemas.microsoft.com/office/drawing/2014/main" xmlns="" id="{A9A5B02E-4669-4D6C-8CF1-85A234875BD7}"/>
                </a:ext>
              </a:extLst>
            </p:cNvPr>
            <p:cNvSpPr/>
            <p:nvPr/>
          </p:nvSpPr>
          <p:spPr>
            <a:xfrm>
              <a:off x="7214288" y="59621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5" name="Freeform: Shape 1354">
              <a:extLst>
                <a:ext uri="{FF2B5EF4-FFF2-40B4-BE49-F238E27FC236}">
                  <a16:creationId xmlns:a16="http://schemas.microsoft.com/office/drawing/2014/main" xmlns="" id="{61793B08-7061-4056-B15C-6F25F5032AA0}"/>
                </a:ext>
              </a:extLst>
            </p:cNvPr>
            <p:cNvSpPr/>
            <p:nvPr/>
          </p:nvSpPr>
          <p:spPr>
            <a:xfrm>
              <a:off x="7192804" y="58631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7"/>
                    <a:pt x="7144" y="7144"/>
                    <a:pt x="7144" y="7144"/>
                  </a:cubicBezTo>
                  <a:cubicBezTo>
                    <a:pt x="7144" y="7144"/>
                    <a:pt x="7144" y="8097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6" name="Freeform: Shape 1355">
              <a:extLst>
                <a:ext uri="{FF2B5EF4-FFF2-40B4-BE49-F238E27FC236}">
                  <a16:creationId xmlns:a16="http://schemas.microsoft.com/office/drawing/2014/main" xmlns="" id="{33F0D634-D626-4C51-83D1-71093ECA9E52}"/>
                </a:ext>
              </a:extLst>
            </p:cNvPr>
            <p:cNvSpPr/>
            <p:nvPr/>
          </p:nvSpPr>
          <p:spPr>
            <a:xfrm>
              <a:off x="7179469" y="567314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4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7" name="Freeform: Shape 1356">
              <a:extLst>
                <a:ext uri="{FF2B5EF4-FFF2-40B4-BE49-F238E27FC236}">
                  <a16:creationId xmlns:a16="http://schemas.microsoft.com/office/drawing/2014/main" xmlns="" id="{AE15794D-0520-45E3-A6C8-643625982C79}"/>
                </a:ext>
              </a:extLst>
            </p:cNvPr>
            <p:cNvSpPr/>
            <p:nvPr/>
          </p:nvSpPr>
          <p:spPr>
            <a:xfrm>
              <a:off x="7178516" y="56735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8" name="Freeform: Shape 1357">
              <a:extLst>
                <a:ext uri="{FF2B5EF4-FFF2-40B4-BE49-F238E27FC236}">
                  <a16:creationId xmlns:a16="http://schemas.microsoft.com/office/drawing/2014/main" xmlns="" id="{15432E81-6823-4666-ABB3-73391D4A9E99}"/>
                </a:ext>
              </a:extLst>
            </p:cNvPr>
            <p:cNvSpPr/>
            <p:nvPr/>
          </p:nvSpPr>
          <p:spPr>
            <a:xfrm>
              <a:off x="7177564" y="56716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9" name="Freeform: Shape 1358">
              <a:extLst>
                <a:ext uri="{FF2B5EF4-FFF2-40B4-BE49-F238E27FC236}">
                  <a16:creationId xmlns:a16="http://schemas.microsoft.com/office/drawing/2014/main" xmlns="" id="{B87660BA-4A24-442C-9FA0-1851A805D0EB}"/>
                </a:ext>
              </a:extLst>
            </p:cNvPr>
            <p:cNvSpPr/>
            <p:nvPr/>
          </p:nvSpPr>
          <p:spPr>
            <a:xfrm>
              <a:off x="7179469" y="5687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0" name="Freeform: Shape 1359">
              <a:extLst>
                <a:ext uri="{FF2B5EF4-FFF2-40B4-BE49-F238E27FC236}">
                  <a16:creationId xmlns:a16="http://schemas.microsoft.com/office/drawing/2014/main" xmlns="" id="{B0449CF9-B504-47F2-BB5E-2D953922AE64}"/>
                </a:ext>
              </a:extLst>
            </p:cNvPr>
            <p:cNvSpPr/>
            <p:nvPr/>
          </p:nvSpPr>
          <p:spPr>
            <a:xfrm>
              <a:off x="7180421" y="568658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8096" y="794"/>
                    <a:pt x="7144" y="1222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1" name="Freeform: Shape 1360">
              <a:extLst>
                <a:ext uri="{FF2B5EF4-FFF2-40B4-BE49-F238E27FC236}">
                  <a16:creationId xmlns:a16="http://schemas.microsoft.com/office/drawing/2014/main" xmlns="" id="{DE9E135A-3A73-45AF-8E23-A7A9D0A5D363}"/>
                </a:ext>
              </a:extLst>
            </p:cNvPr>
            <p:cNvSpPr/>
            <p:nvPr/>
          </p:nvSpPr>
          <p:spPr>
            <a:xfrm>
              <a:off x="7167721" y="5734902"/>
              <a:ext cx="9525" cy="9525"/>
            </a:xfrm>
            <a:custGeom>
              <a:avLst/>
              <a:gdLst>
                <a:gd name="connsiteX0" fmla="*/ 8414 w 9525"/>
                <a:gd name="connsiteY0" fmla="*/ 10578 h 9525"/>
                <a:gd name="connsiteX1" fmla="*/ 8414 w 9525"/>
                <a:gd name="connsiteY1" fmla="*/ 105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10578"/>
                  </a:moveTo>
                  <a:cubicBezTo>
                    <a:pt x="5556" y="3910"/>
                    <a:pt x="8414" y="8672"/>
                    <a:pt x="8414" y="10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2" name="Freeform: Shape 1361">
              <a:extLst>
                <a:ext uri="{FF2B5EF4-FFF2-40B4-BE49-F238E27FC236}">
                  <a16:creationId xmlns:a16="http://schemas.microsoft.com/office/drawing/2014/main" xmlns="" id="{4BC21133-C32D-4EE2-B4D9-4918BD82433B}"/>
                </a:ext>
              </a:extLst>
            </p:cNvPr>
            <p:cNvSpPr/>
            <p:nvPr/>
          </p:nvSpPr>
          <p:spPr>
            <a:xfrm>
              <a:off x="7167086" y="5748919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8096" y="6085"/>
                    <a:pt x="7144" y="7990"/>
                    <a:pt x="7144" y="7990"/>
                  </a:cubicBezTo>
                  <a:cubicBezTo>
                    <a:pt x="7144" y="8943"/>
                    <a:pt x="8096" y="8943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3" name="Freeform: Shape 1362">
              <a:extLst>
                <a:ext uri="{FF2B5EF4-FFF2-40B4-BE49-F238E27FC236}">
                  <a16:creationId xmlns:a16="http://schemas.microsoft.com/office/drawing/2014/main" xmlns="" id="{AA1B01DE-FE00-4811-A2D4-6EAB38F5DC5B}"/>
                </a:ext>
              </a:extLst>
            </p:cNvPr>
            <p:cNvSpPr/>
            <p:nvPr/>
          </p:nvSpPr>
          <p:spPr>
            <a:xfrm>
              <a:off x="7173754" y="58269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4" name="Freeform: Shape 1363">
              <a:extLst>
                <a:ext uri="{FF2B5EF4-FFF2-40B4-BE49-F238E27FC236}">
                  <a16:creationId xmlns:a16="http://schemas.microsoft.com/office/drawing/2014/main" xmlns="" id="{8A19A8A8-91A9-4AC3-A6E5-0A5A2E34A155}"/>
                </a:ext>
              </a:extLst>
            </p:cNvPr>
            <p:cNvSpPr/>
            <p:nvPr/>
          </p:nvSpPr>
          <p:spPr>
            <a:xfrm>
              <a:off x="7190899" y="5838110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5" name="Freeform: Shape 1364">
              <a:extLst>
                <a:ext uri="{FF2B5EF4-FFF2-40B4-BE49-F238E27FC236}">
                  <a16:creationId xmlns:a16="http://schemas.microsoft.com/office/drawing/2014/main" xmlns="" id="{DAA0908B-A50A-4CED-8EF0-69DA0B62726B}"/>
                </a:ext>
              </a:extLst>
            </p:cNvPr>
            <p:cNvSpPr/>
            <p:nvPr/>
          </p:nvSpPr>
          <p:spPr>
            <a:xfrm>
              <a:off x="7173553" y="5850130"/>
              <a:ext cx="9525" cy="9525"/>
            </a:xfrm>
            <a:custGeom>
              <a:avLst/>
              <a:gdLst>
                <a:gd name="connsiteX0" fmla="*/ 7344 w 9525"/>
                <a:gd name="connsiteY0" fmla="*/ 7745 h 9525"/>
                <a:gd name="connsiteX1" fmla="*/ 7344 w 9525"/>
                <a:gd name="connsiteY1" fmla="*/ 77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745"/>
                  </a:moveTo>
                  <a:cubicBezTo>
                    <a:pt x="6392" y="4887"/>
                    <a:pt x="9249" y="13460"/>
                    <a:pt x="7344" y="7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6" name="Freeform: Shape 1365">
              <a:extLst>
                <a:ext uri="{FF2B5EF4-FFF2-40B4-BE49-F238E27FC236}">
                  <a16:creationId xmlns:a16="http://schemas.microsoft.com/office/drawing/2014/main" xmlns="" id="{19AB936B-F1F6-4E73-B312-BE3B5297E0E1}"/>
                </a:ext>
              </a:extLst>
            </p:cNvPr>
            <p:cNvSpPr/>
            <p:nvPr/>
          </p:nvSpPr>
          <p:spPr>
            <a:xfrm>
              <a:off x="7190746" y="5978693"/>
              <a:ext cx="9525" cy="9525"/>
            </a:xfrm>
            <a:custGeom>
              <a:avLst/>
              <a:gdLst>
                <a:gd name="connsiteX0" fmla="*/ 7297 w 9525"/>
                <a:gd name="connsiteY0" fmla="*/ 8722 h 9525"/>
                <a:gd name="connsiteX1" fmla="*/ 10154 w 9525"/>
                <a:gd name="connsiteY1" fmla="*/ 7769 h 9525"/>
                <a:gd name="connsiteX2" fmla="*/ 7297 w 9525"/>
                <a:gd name="connsiteY2" fmla="*/ 87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722"/>
                  </a:moveTo>
                  <a:lnTo>
                    <a:pt x="10154" y="7769"/>
                  </a:lnTo>
                  <a:cubicBezTo>
                    <a:pt x="10154" y="6817"/>
                    <a:pt x="6344" y="6817"/>
                    <a:pt x="7297" y="87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7" name="Freeform: Shape 1366">
              <a:extLst>
                <a:ext uri="{FF2B5EF4-FFF2-40B4-BE49-F238E27FC236}">
                  <a16:creationId xmlns:a16="http://schemas.microsoft.com/office/drawing/2014/main" xmlns="" id="{73B1D22B-C910-4C38-8BAE-E982223BDC09}"/>
                </a:ext>
              </a:extLst>
            </p:cNvPr>
            <p:cNvSpPr/>
            <p:nvPr/>
          </p:nvSpPr>
          <p:spPr>
            <a:xfrm>
              <a:off x="7236619" y="597931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9049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0001"/>
                    <a:pt x="10001" y="8096"/>
                    <a:pt x="9049" y="7144"/>
                  </a:cubicBezTo>
                  <a:cubicBezTo>
                    <a:pt x="9049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8" name="Freeform: Shape 1367">
              <a:extLst>
                <a:ext uri="{FF2B5EF4-FFF2-40B4-BE49-F238E27FC236}">
                  <a16:creationId xmlns:a16="http://schemas.microsoft.com/office/drawing/2014/main" xmlns="" id="{9AFE56C6-2965-426F-B804-C7A54335057E}"/>
                </a:ext>
              </a:extLst>
            </p:cNvPr>
            <p:cNvSpPr/>
            <p:nvPr/>
          </p:nvSpPr>
          <p:spPr>
            <a:xfrm>
              <a:off x="7273637" y="5815488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9049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9" name="Freeform: Shape 1368">
              <a:extLst>
                <a:ext uri="{FF2B5EF4-FFF2-40B4-BE49-F238E27FC236}">
                  <a16:creationId xmlns:a16="http://schemas.microsoft.com/office/drawing/2014/main" xmlns="" id="{34D0DA22-173D-4368-A1EB-9ACD2E3251D1}"/>
                </a:ext>
              </a:extLst>
            </p:cNvPr>
            <p:cNvSpPr/>
            <p:nvPr/>
          </p:nvSpPr>
          <p:spPr>
            <a:xfrm>
              <a:off x="7252097" y="58916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1476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0" name="Freeform: Shape 1369">
              <a:extLst>
                <a:ext uri="{FF2B5EF4-FFF2-40B4-BE49-F238E27FC236}">
                  <a16:creationId xmlns:a16="http://schemas.microsoft.com/office/drawing/2014/main" xmlns="" id="{F88F3477-F18B-46C1-A28C-68B52805EE26}"/>
                </a:ext>
              </a:extLst>
            </p:cNvPr>
            <p:cNvSpPr/>
            <p:nvPr/>
          </p:nvSpPr>
          <p:spPr>
            <a:xfrm>
              <a:off x="7248063" y="5898386"/>
              <a:ext cx="19050" cy="19050"/>
            </a:xfrm>
            <a:custGeom>
              <a:avLst/>
              <a:gdLst>
                <a:gd name="connsiteX0" fmla="*/ 8081 w 19050"/>
                <a:gd name="connsiteY0" fmla="*/ 14733 h 19050"/>
                <a:gd name="connsiteX1" fmla="*/ 10939 w 19050"/>
                <a:gd name="connsiteY1" fmla="*/ 9018 h 19050"/>
                <a:gd name="connsiteX2" fmla="*/ 8081 w 19050"/>
                <a:gd name="connsiteY2" fmla="*/ 14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8081" y="14733"/>
                  </a:moveTo>
                  <a:cubicBezTo>
                    <a:pt x="22369" y="29021"/>
                    <a:pt x="8081" y="9018"/>
                    <a:pt x="10939" y="9018"/>
                  </a:cubicBezTo>
                  <a:cubicBezTo>
                    <a:pt x="-491" y="2351"/>
                    <a:pt x="18559" y="15686"/>
                    <a:pt x="8081" y="147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1" name="Freeform: Shape 1370">
              <a:extLst>
                <a:ext uri="{FF2B5EF4-FFF2-40B4-BE49-F238E27FC236}">
                  <a16:creationId xmlns:a16="http://schemas.microsoft.com/office/drawing/2014/main" xmlns="" id="{9D037009-4D65-443E-9D6F-8DB8AFE997D7}"/>
                </a:ext>
              </a:extLst>
            </p:cNvPr>
            <p:cNvSpPr/>
            <p:nvPr/>
          </p:nvSpPr>
          <p:spPr>
            <a:xfrm>
              <a:off x="7302341" y="6096476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8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2" name="Freeform: Shape 1371">
              <a:extLst>
                <a:ext uri="{FF2B5EF4-FFF2-40B4-BE49-F238E27FC236}">
                  <a16:creationId xmlns:a16="http://schemas.microsoft.com/office/drawing/2014/main" xmlns="" id="{380042ED-EAA6-4AE8-8553-3299369F6DC6}"/>
                </a:ext>
              </a:extLst>
            </p:cNvPr>
            <p:cNvSpPr/>
            <p:nvPr/>
          </p:nvSpPr>
          <p:spPr>
            <a:xfrm>
              <a:off x="7330916" y="621268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3" name="Freeform: Shape 1372">
              <a:extLst>
                <a:ext uri="{FF2B5EF4-FFF2-40B4-BE49-F238E27FC236}">
                  <a16:creationId xmlns:a16="http://schemas.microsoft.com/office/drawing/2014/main" xmlns="" id="{E39862B9-7D00-4D40-81F9-2F6C65BEFE98}"/>
                </a:ext>
              </a:extLst>
            </p:cNvPr>
            <p:cNvSpPr/>
            <p:nvPr/>
          </p:nvSpPr>
          <p:spPr>
            <a:xfrm>
              <a:off x="7333774" y="62336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4" name="Freeform: Shape 1373">
              <a:extLst>
                <a:ext uri="{FF2B5EF4-FFF2-40B4-BE49-F238E27FC236}">
                  <a16:creationId xmlns:a16="http://schemas.microsoft.com/office/drawing/2014/main" xmlns="" id="{4A6F907D-7ADF-426E-8B8D-B8FEFCAF7EAF}"/>
                </a:ext>
              </a:extLst>
            </p:cNvPr>
            <p:cNvSpPr/>
            <p:nvPr/>
          </p:nvSpPr>
          <p:spPr>
            <a:xfrm>
              <a:off x="7302341" y="60974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3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10953"/>
                  </a:lnTo>
                  <a:cubicBezTo>
                    <a:pt x="8096" y="10001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5" name="Freeform: Shape 1374">
              <a:extLst>
                <a:ext uri="{FF2B5EF4-FFF2-40B4-BE49-F238E27FC236}">
                  <a16:creationId xmlns:a16="http://schemas.microsoft.com/office/drawing/2014/main" xmlns="" id="{6CA532E8-64D0-4BCA-B6A1-8E4A7BF534CD}"/>
                </a:ext>
              </a:extLst>
            </p:cNvPr>
            <p:cNvSpPr/>
            <p:nvPr/>
          </p:nvSpPr>
          <p:spPr>
            <a:xfrm>
              <a:off x="7260960" y="5929231"/>
              <a:ext cx="9525" cy="9525"/>
            </a:xfrm>
            <a:custGeom>
              <a:avLst/>
              <a:gdLst>
                <a:gd name="connsiteX0" fmla="*/ 7567 w 9525"/>
                <a:gd name="connsiteY0" fmla="*/ 8653 h 9525"/>
                <a:gd name="connsiteX1" fmla="*/ 7567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653"/>
                  </a:moveTo>
                  <a:cubicBezTo>
                    <a:pt x="6615" y="5795"/>
                    <a:pt x="7567" y="7700"/>
                    <a:pt x="7567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6" name="Freeform: Shape 1375">
              <a:extLst>
                <a:ext uri="{FF2B5EF4-FFF2-40B4-BE49-F238E27FC236}">
                  <a16:creationId xmlns:a16="http://schemas.microsoft.com/office/drawing/2014/main" xmlns="" id="{FBE94FBD-F63D-4018-990B-32E59FA277B4}"/>
                </a:ext>
              </a:extLst>
            </p:cNvPr>
            <p:cNvSpPr/>
            <p:nvPr/>
          </p:nvSpPr>
          <p:spPr>
            <a:xfrm>
              <a:off x="7284223" y="6045020"/>
              <a:ext cx="9525" cy="9525"/>
            </a:xfrm>
            <a:custGeom>
              <a:avLst/>
              <a:gdLst>
                <a:gd name="connsiteX0" fmla="*/ 9069 w 9525"/>
                <a:gd name="connsiteY0" fmla="*/ 9069 h 9525"/>
                <a:gd name="connsiteX1" fmla="*/ 9069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069"/>
                  </a:moveTo>
                  <a:cubicBezTo>
                    <a:pt x="8117" y="8117"/>
                    <a:pt x="5259" y="5259"/>
                    <a:pt x="9069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7" name="Freeform: Shape 1376">
              <a:extLst>
                <a:ext uri="{FF2B5EF4-FFF2-40B4-BE49-F238E27FC236}">
                  <a16:creationId xmlns:a16="http://schemas.microsoft.com/office/drawing/2014/main" xmlns="" id="{D3C52FEA-7991-41FC-AD78-4B0EA8AFC931}"/>
                </a:ext>
              </a:extLst>
            </p:cNvPr>
            <p:cNvSpPr/>
            <p:nvPr/>
          </p:nvSpPr>
          <p:spPr>
            <a:xfrm>
              <a:off x="7274719" y="6005743"/>
              <a:ext cx="9525" cy="9525"/>
            </a:xfrm>
            <a:custGeom>
              <a:avLst/>
              <a:gdLst>
                <a:gd name="connsiteX0" fmla="*/ 7144 w 9525"/>
                <a:gd name="connsiteY0" fmla="*/ 8342 h 9525"/>
                <a:gd name="connsiteX1" fmla="*/ 7144 w 9525"/>
                <a:gd name="connsiteY1" fmla="*/ 834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342"/>
                  </a:moveTo>
                  <a:cubicBezTo>
                    <a:pt x="8096" y="15009"/>
                    <a:pt x="13811" y="3579"/>
                    <a:pt x="7144" y="83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8" name="Freeform: Shape 1377">
              <a:extLst>
                <a:ext uri="{FF2B5EF4-FFF2-40B4-BE49-F238E27FC236}">
                  <a16:creationId xmlns:a16="http://schemas.microsoft.com/office/drawing/2014/main" xmlns="" id="{6866BDF9-EF79-45EE-B0E9-0B980F7B59C1}"/>
                </a:ext>
              </a:extLst>
            </p:cNvPr>
            <p:cNvSpPr/>
            <p:nvPr/>
          </p:nvSpPr>
          <p:spPr>
            <a:xfrm>
              <a:off x="7250906" y="594121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9" name="Freeform: Shape 1378">
              <a:extLst>
                <a:ext uri="{FF2B5EF4-FFF2-40B4-BE49-F238E27FC236}">
                  <a16:creationId xmlns:a16="http://schemas.microsoft.com/office/drawing/2014/main" xmlns="" id="{411AE27A-77F7-4731-B735-445AD0C47E96}"/>
                </a:ext>
              </a:extLst>
            </p:cNvPr>
            <p:cNvSpPr/>
            <p:nvPr/>
          </p:nvSpPr>
          <p:spPr>
            <a:xfrm>
              <a:off x="7292393" y="6074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0" name="Freeform: Shape 1379">
              <a:extLst>
                <a:ext uri="{FF2B5EF4-FFF2-40B4-BE49-F238E27FC236}">
                  <a16:creationId xmlns:a16="http://schemas.microsoft.com/office/drawing/2014/main" xmlns="" id="{57D5ACFD-43A6-4795-8BBC-C325DD8BF369}"/>
                </a:ext>
              </a:extLst>
            </p:cNvPr>
            <p:cNvSpPr/>
            <p:nvPr/>
          </p:nvSpPr>
          <p:spPr>
            <a:xfrm>
              <a:off x="7270909" y="58393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1" name="Freeform: Shape 1380">
              <a:extLst>
                <a:ext uri="{FF2B5EF4-FFF2-40B4-BE49-F238E27FC236}">
                  <a16:creationId xmlns:a16="http://schemas.microsoft.com/office/drawing/2014/main" xmlns="" id="{90CC859B-D9E9-4E85-ACFE-FF55F06217B6}"/>
                </a:ext>
              </a:extLst>
            </p:cNvPr>
            <p:cNvSpPr/>
            <p:nvPr/>
          </p:nvSpPr>
          <p:spPr>
            <a:xfrm>
              <a:off x="7275671" y="57897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7"/>
                    <a:pt x="1095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2" name="Freeform: Shape 1381">
              <a:extLst>
                <a:ext uri="{FF2B5EF4-FFF2-40B4-BE49-F238E27FC236}">
                  <a16:creationId xmlns:a16="http://schemas.microsoft.com/office/drawing/2014/main" xmlns="" id="{E87D0A9C-3228-4A62-A727-6F376B370DCF}"/>
                </a:ext>
              </a:extLst>
            </p:cNvPr>
            <p:cNvSpPr/>
            <p:nvPr/>
          </p:nvSpPr>
          <p:spPr>
            <a:xfrm>
              <a:off x="7340018" y="6271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7567" y="7567"/>
                    <a:pt x="7567" y="7567"/>
                  </a:cubicBezTo>
                  <a:cubicBezTo>
                    <a:pt x="6615" y="6614"/>
                    <a:pt x="7567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3" name="Freeform: Shape 1382">
              <a:extLst>
                <a:ext uri="{FF2B5EF4-FFF2-40B4-BE49-F238E27FC236}">
                  <a16:creationId xmlns:a16="http://schemas.microsoft.com/office/drawing/2014/main" xmlns="" id="{CD24F35F-17FA-4B76-93E0-E20976950A31}"/>
                </a:ext>
              </a:extLst>
            </p:cNvPr>
            <p:cNvSpPr/>
            <p:nvPr/>
          </p:nvSpPr>
          <p:spPr>
            <a:xfrm>
              <a:off x="7453789" y="6438988"/>
              <a:ext cx="19050" cy="9525"/>
            </a:xfrm>
            <a:custGeom>
              <a:avLst/>
              <a:gdLst>
                <a:gd name="connsiteX0" fmla="*/ 12859 w 19050"/>
                <a:gd name="connsiteY0" fmla="*/ 8485 h 9525"/>
                <a:gd name="connsiteX1" fmla="*/ 7144 w 19050"/>
                <a:gd name="connsiteY1" fmla="*/ 9437 h 9525"/>
                <a:gd name="connsiteX2" fmla="*/ 12859 w 19050"/>
                <a:gd name="connsiteY2" fmla="*/ 8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485"/>
                  </a:moveTo>
                  <a:cubicBezTo>
                    <a:pt x="11906" y="13247"/>
                    <a:pt x="8096" y="2769"/>
                    <a:pt x="7144" y="9437"/>
                  </a:cubicBezTo>
                  <a:cubicBezTo>
                    <a:pt x="8096" y="8485"/>
                    <a:pt x="12859" y="14199"/>
                    <a:pt x="12859" y="8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4" name="Freeform: Shape 1383">
              <a:extLst>
                <a:ext uri="{FF2B5EF4-FFF2-40B4-BE49-F238E27FC236}">
                  <a16:creationId xmlns:a16="http://schemas.microsoft.com/office/drawing/2014/main" xmlns="" id="{59DBE139-B622-4D9A-A534-05DD444BF165}"/>
                </a:ext>
              </a:extLst>
            </p:cNvPr>
            <p:cNvSpPr/>
            <p:nvPr/>
          </p:nvSpPr>
          <p:spPr>
            <a:xfrm>
              <a:off x="7261384" y="59316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5" name="Freeform: Shape 1384">
              <a:extLst>
                <a:ext uri="{FF2B5EF4-FFF2-40B4-BE49-F238E27FC236}">
                  <a16:creationId xmlns:a16="http://schemas.microsoft.com/office/drawing/2014/main" xmlns="" id="{9891B6A3-F6B1-4D0C-B6F8-915F0C523F53}"/>
                </a:ext>
              </a:extLst>
            </p:cNvPr>
            <p:cNvSpPr/>
            <p:nvPr/>
          </p:nvSpPr>
          <p:spPr>
            <a:xfrm>
              <a:off x="7453789" y="6441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6" name="Freeform: Shape 1385">
              <a:extLst>
                <a:ext uri="{FF2B5EF4-FFF2-40B4-BE49-F238E27FC236}">
                  <a16:creationId xmlns:a16="http://schemas.microsoft.com/office/drawing/2014/main" xmlns="" id="{3394683D-712D-4C1C-B89C-BC503100A878}"/>
                </a:ext>
              </a:extLst>
            </p:cNvPr>
            <p:cNvSpPr/>
            <p:nvPr/>
          </p:nvSpPr>
          <p:spPr>
            <a:xfrm>
              <a:off x="7368064" y="6391751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8096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cubicBezTo>
                    <a:pt x="7144" y="8097"/>
                    <a:pt x="8096" y="7144"/>
                    <a:pt x="8096" y="7144"/>
                  </a:cubicBezTo>
                  <a:cubicBezTo>
                    <a:pt x="8096" y="7144"/>
                    <a:pt x="7144" y="8097"/>
                    <a:pt x="7144" y="8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7" name="Freeform: Shape 1386">
              <a:extLst>
                <a:ext uri="{FF2B5EF4-FFF2-40B4-BE49-F238E27FC236}">
                  <a16:creationId xmlns:a16="http://schemas.microsoft.com/office/drawing/2014/main" xmlns="" id="{E1739DFF-5E48-4A03-87DE-315453D1CD25}"/>
                </a:ext>
              </a:extLst>
            </p:cNvPr>
            <p:cNvSpPr/>
            <p:nvPr/>
          </p:nvSpPr>
          <p:spPr>
            <a:xfrm>
              <a:off x="7351871" y="6291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7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8" name="Freeform: Shape 1387">
              <a:extLst>
                <a:ext uri="{FF2B5EF4-FFF2-40B4-BE49-F238E27FC236}">
                  <a16:creationId xmlns:a16="http://schemas.microsoft.com/office/drawing/2014/main" xmlns="" id="{B974E1A0-9463-4759-B835-F861D9D83180}"/>
                </a:ext>
              </a:extLst>
            </p:cNvPr>
            <p:cNvSpPr/>
            <p:nvPr/>
          </p:nvSpPr>
          <p:spPr>
            <a:xfrm>
              <a:off x="7380446" y="6423724"/>
              <a:ext cx="9525" cy="9525"/>
            </a:xfrm>
            <a:custGeom>
              <a:avLst/>
              <a:gdLst>
                <a:gd name="connsiteX0" fmla="*/ 7144 w 9525"/>
                <a:gd name="connsiteY0" fmla="*/ 7555 h 9525"/>
                <a:gd name="connsiteX1" fmla="*/ 7144 w 9525"/>
                <a:gd name="connsiteY1" fmla="*/ 75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55"/>
                  </a:moveTo>
                  <a:cubicBezTo>
                    <a:pt x="8096" y="18032"/>
                    <a:pt x="8096" y="4698"/>
                    <a:pt x="7144" y="75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9" name="Freeform: Shape 1388">
              <a:extLst>
                <a:ext uri="{FF2B5EF4-FFF2-40B4-BE49-F238E27FC236}">
                  <a16:creationId xmlns:a16="http://schemas.microsoft.com/office/drawing/2014/main" xmlns="" id="{686C0650-4C5C-4861-8A1F-3E1365A6A126}"/>
                </a:ext>
              </a:extLst>
            </p:cNvPr>
            <p:cNvSpPr/>
            <p:nvPr/>
          </p:nvSpPr>
          <p:spPr>
            <a:xfrm>
              <a:off x="7389971" y="6456081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7144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0" name="Freeform: Shape 1389">
              <a:extLst>
                <a:ext uri="{FF2B5EF4-FFF2-40B4-BE49-F238E27FC236}">
                  <a16:creationId xmlns:a16="http://schemas.microsoft.com/office/drawing/2014/main" xmlns="" id="{161E3ABC-BD1C-453C-BDB9-D2013F080E64}"/>
                </a:ext>
              </a:extLst>
            </p:cNvPr>
            <p:cNvSpPr/>
            <p:nvPr/>
          </p:nvSpPr>
          <p:spPr>
            <a:xfrm>
              <a:off x="7291490" y="5940257"/>
              <a:ext cx="9525" cy="9525"/>
            </a:xfrm>
            <a:custGeom>
              <a:avLst/>
              <a:gdLst>
                <a:gd name="connsiteX0" fmla="*/ 7517 w 9525"/>
                <a:gd name="connsiteY0" fmla="*/ 10010 h 9525"/>
                <a:gd name="connsiteX1" fmla="*/ 9422 w 9525"/>
                <a:gd name="connsiteY1" fmla="*/ 8105 h 9525"/>
                <a:gd name="connsiteX2" fmla="*/ 7517 w 9525"/>
                <a:gd name="connsiteY2" fmla="*/ 100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17" y="10010"/>
                  </a:moveTo>
                  <a:cubicBezTo>
                    <a:pt x="8470" y="9057"/>
                    <a:pt x="8470" y="8105"/>
                    <a:pt x="9422" y="8105"/>
                  </a:cubicBezTo>
                  <a:cubicBezTo>
                    <a:pt x="7517" y="9057"/>
                    <a:pt x="6565" y="4295"/>
                    <a:pt x="7517" y="10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1" name="Freeform: Shape 1390">
              <a:extLst>
                <a:ext uri="{FF2B5EF4-FFF2-40B4-BE49-F238E27FC236}">
                  <a16:creationId xmlns:a16="http://schemas.microsoft.com/office/drawing/2014/main" xmlns="" id="{564540DB-D568-42FD-B10C-E1649264F8A4}"/>
                </a:ext>
              </a:extLst>
            </p:cNvPr>
            <p:cNvSpPr/>
            <p:nvPr/>
          </p:nvSpPr>
          <p:spPr>
            <a:xfrm>
              <a:off x="7260431" y="59316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2" name="Freeform: Shape 1391">
              <a:extLst>
                <a:ext uri="{FF2B5EF4-FFF2-40B4-BE49-F238E27FC236}">
                  <a16:creationId xmlns:a16="http://schemas.microsoft.com/office/drawing/2014/main" xmlns="" id="{C38E9838-98BC-46AA-B1EE-20D6E470AF0C}"/>
                </a:ext>
              </a:extLst>
            </p:cNvPr>
            <p:cNvSpPr/>
            <p:nvPr/>
          </p:nvSpPr>
          <p:spPr>
            <a:xfrm>
              <a:off x="7403306" y="642032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8096 w 9525"/>
                <a:gd name="connsiteY1" fmla="*/ 12859 h 19050"/>
                <a:gd name="connsiteX2" fmla="*/ 714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lnTo>
                    <a:pt x="8096" y="12859"/>
                  </a:lnTo>
                  <a:cubicBezTo>
                    <a:pt x="8096" y="1095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3" name="Freeform: Shape 1392">
              <a:extLst>
                <a:ext uri="{FF2B5EF4-FFF2-40B4-BE49-F238E27FC236}">
                  <a16:creationId xmlns:a16="http://schemas.microsoft.com/office/drawing/2014/main" xmlns="" id="{3F0A4B56-EBF5-4411-B0C7-EDDA903A96D8}"/>
                </a:ext>
              </a:extLst>
            </p:cNvPr>
            <p:cNvSpPr/>
            <p:nvPr/>
          </p:nvSpPr>
          <p:spPr>
            <a:xfrm>
              <a:off x="7369969" y="618124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4" name="Freeform: Shape 1393">
              <a:extLst>
                <a:ext uri="{FF2B5EF4-FFF2-40B4-BE49-F238E27FC236}">
                  <a16:creationId xmlns:a16="http://schemas.microsoft.com/office/drawing/2014/main" xmlns="" id="{9D431235-21F3-4D74-AE61-96628AEF0CCC}"/>
                </a:ext>
              </a:extLst>
            </p:cNvPr>
            <p:cNvSpPr/>
            <p:nvPr/>
          </p:nvSpPr>
          <p:spPr>
            <a:xfrm>
              <a:off x="7407921" y="6441281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666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5" name="Freeform: Shape 1394">
              <a:extLst>
                <a:ext uri="{FF2B5EF4-FFF2-40B4-BE49-F238E27FC236}">
                  <a16:creationId xmlns:a16="http://schemas.microsoft.com/office/drawing/2014/main" xmlns="" id="{C6503B61-D288-4DB9-BDE5-528BEBF8F51C}"/>
                </a:ext>
              </a:extLst>
            </p:cNvPr>
            <p:cNvSpPr/>
            <p:nvPr/>
          </p:nvSpPr>
          <p:spPr>
            <a:xfrm>
              <a:off x="7293769" y="59412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6" name="Freeform: Shape 1395">
              <a:extLst>
                <a:ext uri="{FF2B5EF4-FFF2-40B4-BE49-F238E27FC236}">
                  <a16:creationId xmlns:a16="http://schemas.microsoft.com/office/drawing/2014/main" xmlns="" id="{2D477F76-6FC2-4C41-A4E4-4F9B4BEEEFA6}"/>
                </a:ext>
              </a:extLst>
            </p:cNvPr>
            <p:cNvSpPr/>
            <p:nvPr/>
          </p:nvSpPr>
          <p:spPr>
            <a:xfrm>
              <a:off x="7249384" y="5793700"/>
              <a:ext cx="228600" cy="752475"/>
            </a:xfrm>
            <a:custGeom>
              <a:avLst/>
              <a:gdLst>
                <a:gd name="connsiteX0" fmla="*/ 38194 w 228600"/>
                <a:gd name="connsiteY0" fmla="*/ 120372 h 752475"/>
                <a:gd name="connsiteX1" fmla="*/ 57244 w 228600"/>
                <a:gd name="connsiteY1" fmla="*/ 158472 h 752475"/>
                <a:gd name="connsiteX2" fmla="*/ 56291 w 228600"/>
                <a:gd name="connsiteY2" fmla="*/ 158472 h 752475"/>
                <a:gd name="connsiteX3" fmla="*/ 57244 w 228600"/>
                <a:gd name="connsiteY3" fmla="*/ 168949 h 752475"/>
                <a:gd name="connsiteX4" fmla="*/ 52481 w 228600"/>
                <a:gd name="connsiteY4" fmla="*/ 160377 h 752475"/>
                <a:gd name="connsiteX5" fmla="*/ 47719 w 228600"/>
                <a:gd name="connsiteY5" fmla="*/ 162282 h 752475"/>
                <a:gd name="connsiteX6" fmla="*/ 77246 w 228600"/>
                <a:gd name="connsiteY6" fmla="*/ 208955 h 752475"/>
                <a:gd name="connsiteX7" fmla="*/ 102011 w 228600"/>
                <a:gd name="connsiteY7" fmla="*/ 303252 h 752475"/>
                <a:gd name="connsiteX8" fmla="*/ 108679 w 228600"/>
                <a:gd name="connsiteY8" fmla="*/ 313730 h 752475"/>
                <a:gd name="connsiteX9" fmla="*/ 148684 w 228600"/>
                <a:gd name="connsiteY9" fmla="*/ 458510 h 752475"/>
                <a:gd name="connsiteX10" fmla="*/ 149636 w 228600"/>
                <a:gd name="connsiteY10" fmla="*/ 460414 h 752475"/>
                <a:gd name="connsiteX11" fmla="*/ 177259 w 228600"/>
                <a:gd name="connsiteY11" fmla="*/ 584239 h 752475"/>
                <a:gd name="connsiteX12" fmla="*/ 207738 w 228600"/>
                <a:gd name="connsiteY12" fmla="*/ 712827 h 752475"/>
                <a:gd name="connsiteX13" fmla="*/ 182973 w 228600"/>
                <a:gd name="connsiteY13" fmla="*/ 722352 h 752475"/>
                <a:gd name="connsiteX14" fmla="*/ 134396 w 228600"/>
                <a:gd name="connsiteY14" fmla="*/ 537567 h 752475"/>
                <a:gd name="connsiteX15" fmla="*/ 145826 w 228600"/>
                <a:gd name="connsiteY15" fmla="*/ 585192 h 752475"/>
                <a:gd name="connsiteX16" fmla="*/ 126776 w 228600"/>
                <a:gd name="connsiteY16" fmla="*/ 498514 h 752475"/>
                <a:gd name="connsiteX17" fmla="*/ 115346 w 228600"/>
                <a:gd name="connsiteY17" fmla="*/ 491847 h 752475"/>
                <a:gd name="connsiteX18" fmla="*/ 103916 w 228600"/>
                <a:gd name="connsiteY18" fmla="*/ 428030 h 752475"/>
                <a:gd name="connsiteX19" fmla="*/ 101059 w 228600"/>
                <a:gd name="connsiteY19" fmla="*/ 420410 h 752475"/>
                <a:gd name="connsiteX20" fmla="*/ 83913 w 228600"/>
                <a:gd name="connsiteY20" fmla="*/ 367069 h 752475"/>
                <a:gd name="connsiteX21" fmla="*/ 88676 w 228600"/>
                <a:gd name="connsiteY21" fmla="*/ 369927 h 752475"/>
                <a:gd name="connsiteX22" fmla="*/ 58196 w 228600"/>
                <a:gd name="connsiteY22" fmla="*/ 265152 h 752475"/>
                <a:gd name="connsiteX23" fmla="*/ 47719 w 228600"/>
                <a:gd name="connsiteY23" fmla="*/ 254674 h 752475"/>
                <a:gd name="connsiteX24" fmla="*/ 42004 w 228600"/>
                <a:gd name="connsiteY24" fmla="*/ 229910 h 752475"/>
                <a:gd name="connsiteX25" fmla="*/ 35336 w 228600"/>
                <a:gd name="connsiteY25" fmla="*/ 208955 h 752475"/>
                <a:gd name="connsiteX26" fmla="*/ 9619 w 228600"/>
                <a:gd name="connsiteY26" fmla="*/ 156567 h 752475"/>
                <a:gd name="connsiteX27" fmla="*/ 7713 w 228600"/>
                <a:gd name="connsiteY27" fmla="*/ 125135 h 752475"/>
                <a:gd name="connsiteX28" fmla="*/ 9619 w 228600"/>
                <a:gd name="connsiteY28" fmla="*/ 127992 h 752475"/>
                <a:gd name="connsiteX29" fmla="*/ 27716 w 228600"/>
                <a:gd name="connsiteY29" fmla="*/ 176569 h 752475"/>
                <a:gd name="connsiteX30" fmla="*/ 55338 w 228600"/>
                <a:gd name="connsiteY30" fmla="*/ 277535 h 752475"/>
                <a:gd name="connsiteX31" fmla="*/ 48671 w 228600"/>
                <a:gd name="connsiteY31" fmla="*/ 281344 h 752475"/>
                <a:gd name="connsiteX32" fmla="*/ 57244 w 228600"/>
                <a:gd name="connsiteY32" fmla="*/ 308967 h 752475"/>
                <a:gd name="connsiteX33" fmla="*/ 67721 w 228600"/>
                <a:gd name="connsiteY33" fmla="*/ 357544 h 752475"/>
                <a:gd name="connsiteX34" fmla="*/ 76294 w 228600"/>
                <a:gd name="connsiteY34" fmla="*/ 403264 h 752475"/>
                <a:gd name="connsiteX35" fmla="*/ 80104 w 228600"/>
                <a:gd name="connsiteY35" fmla="*/ 399455 h 752475"/>
                <a:gd name="connsiteX36" fmla="*/ 90581 w 228600"/>
                <a:gd name="connsiteY36" fmla="*/ 424219 h 752475"/>
                <a:gd name="connsiteX37" fmla="*/ 82961 w 228600"/>
                <a:gd name="connsiteY37" fmla="*/ 426124 h 752475"/>
                <a:gd name="connsiteX38" fmla="*/ 89629 w 228600"/>
                <a:gd name="connsiteY38" fmla="*/ 472797 h 752475"/>
                <a:gd name="connsiteX39" fmla="*/ 99154 w 228600"/>
                <a:gd name="connsiteY39" fmla="*/ 487085 h 752475"/>
                <a:gd name="connsiteX40" fmla="*/ 94391 w 228600"/>
                <a:gd name="connsiteY40" fmla="*/ 483274 h 752475"/>
                <a:gd name="connsiteX41" fmla="*/ 113441 w 228600"/>
                <a:gd name="connsiteY41" fmla="*/ 537567 h 752475"/>
                <a:gd name="connsiteX42" fmla="*/ 109631 w 228600"/>
                <a:gd name="connsiteY42" fmla="*/ 528994 h 752475"/>
                <a:gd name="connsiteX43" fmla="*/ 115346 w 228600"/>
                <a:gd name="connsiteY43" fmla="*/ 527089 h 752475"/>
                <a:gd name="connsiteX44" fmla="*/ 136301 w 228600"/>
                <a:gd name="connsiteY44" fmla="*/ 631864 h 752475"/>
                <a:gd name="connsiteX45" fmla="*/ 130586 w 228600"/>
                <a:gd name="connsiteY45" fmla="*/ 629960 h 752475"/>
                <a:gd name="connsiteX46" fmla="*/ 155351 w 228600"/>
                <a:gd name="connsiteY46" fmla="*/ 697587 h 752475"/>
                <a:gd name="connsiteX47" fmla="*/ 164876 w 228600"/>
                <a:gd name="connsiteY47" fmla="*/ 746164 h 752475"/>
                <a:gd name="connsiteX48" fmla="*/ 176306 w 228600"/>
                <a:gd name="connsiteY48" fmla="*/ 747117 h 752475"/>
                <a:gd name="connsiteX49" fmla="*/ 169638 w 228600"/>
                <a:gd name="connsiteY49" fmla="*/ 749974 h 752475"/>
                <a:gd name="connsiteX50" fmla="*/ 223931 w 228600"/>
                <a:gd name="connsiteY50" fmla="*/ 726162 h 752475"/>
                <a:gd name="connsiteX51" fmla="*/ 211548 w 228600"/>
                <a:gd name="connsiteY51" fmla="*/ 736639 h 752475"/>
                <a:gd name="connsiteX52" fmla="*/ 225836 w 228600"/>
                <a:gd name="connsiteY52" fmla="*/ 729019 h 752475"/>
                <a:gd name="connsiteX53" fmla="*/ 209644 w 228600"/>
                <a:gd name="connsiteY53" fmla="*/ 643294 h 752475"/>
                <a:gd name="connsiteX54" fmla="*/ 155351 w 228600"/>
                <a:gd name="connsiteY54" fmla="*/ 424219 h 752475"/>
                <a:gd name="connsiteX55" fmla="*/ 140111 w 228600"/>
                <a:gd name="connsiteY55" fmla="*/ 352782 h 752475"/>
                <a:gd name="connsiteX56" fmla="*/ 101059 w 228600"/>
                <a:gd name="connsiteY56" fmla="*/ 238482 h 752475"/>
                <a:gd name="connsiteX57" fmla="*/ 109631 w 228600"/>
                <a:gd name="connsiteY57" fmla="*/ 246102 h 752475"/>
                <a:gd name="connsiteX58" fmla="*/ 96296 w 228600"/>
                <a:gd name="connsiteY58" fmla="*/ 216574 h 752475"/>
                <a:gd name="connsiteX59" fmla="*/ 97248 w 228600"/>
                <a:gd name="connsiteY59" fmla="*/ 227052 h 752475"/>
                <a:gd name="connsiteX60" fmla="*/ 85819 w 228600"/>
                <a:gd name="connsiteY60" fmla="*/ 185142 h 752475"/>
                <a:gd name="connsiteX61" fmla="*/ 40098 w 228600"/>
                <a:gd name="connsiteY61" fmla="*/ 41314 h 752475"/>
                <a:gd name="connsiteX62" fmla="*/ 19144 w 228600"/>
                <a:gd name="connsiteY62" fmla="*/ 17502 h 752475"/>
                <a:gd name="connsiteX63" fmla="*/ 40098 w 228600"/>
                <a:gd name="connsiteY63" fmla="*/ 102274 h 752475"/>
                <a:gd name="connsiteX64" fmla="*/ 31526 w 228600"/>
                <a:gd name="connsiteY64" fmla="*/ 102274 h 752475"/>
                <a:gd name="connsiteX65" fmla="*/ 38194 w 228600"/>
                <a:gd name="connsiteY65" fmla="*/ 120372 h 752475"/>
                <a:gd name="connsiteX66" fmla="*/ 87723 w 228600"/>
                <a:gd name="connsiteY66" fmla="*/ 235624 h 752475"/>
                <a:gd name="connsiteX67" fmla="*/ 87723 w 228600"/>
                <a:gd name="connsiteY67" fmla="*/ 235624 h 752475"/>
                <a:gd name="connsiteX68" fmla="*/ 90581 w 228600"/>
                <a:gd name="connsiteY68" fmla="*/ 246102 h 752475"/>
                <a:gd name="connsiteX69" fmla="*/ 90581 w 228600"/>
                <a:gd name="connsiteY69" fmla="*/ 246102 h 752475"/>
                <a:gd name="connsiteX70" fmla="*/ 103916 w 228600"/>
                <a:gd name="connsiteY70" fmla="*/ 219432 h 752475"/>
                <a:gd name="connsiteX71" fmla="*/ 103916 w 228600"/>
                <a:gd name="connsiteY71" fmla="*/ 219432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28600" h="752475">
                  <a:moveTo>
                    <a:pt x="38194" y="120372"/>
                  </a:moveTo>
                  <a:cubicBezTo>
                    <a:pt x="38194" y="121324"/>
                    <a:pt x="54386" y="160377"/>
                    <a:pt x="57244" y="158472"/>
                  </a:cubicBezTo>
                  <a:cubicBezTo>
                    <a:pt x="54386" y="155614"/>
                    <a:pt x="54386" y="155614"/>
                    <a:pt x="56291" y="158472"/>
                  </a:cubicBezTo>
                  <a:cubicBezTo>
                    <a:pt x="45813" y="167997"/>
                    <a:pt x="62006" y="110847"/>
                    <a:pt x="57244" y="168949"/>
                  </a:cubicBezTo>
                  <a:cubicBezTo>
                    <a:pt x="53434" y="170855"/>
                    <a:pt x="51529" y="159424"/>
                    <a:pt x="52481" y="160377"/>
                  </a:cubicBezTo>
                  <a:cubicBezTo>
                    <a:pt x="50576" y="161330"/>
                    <a:pt x="48671" y="161330"/>
                    <a:pt x="47719" y="162282"/>
                  </a:cubicBezTo>
                  <a:cubicBezTo>
                    <a:pt x="48671" y="182285"/>
                    <a:pt x="78198" y="193714"/>
                    <a:pt x="77246" y="208955"/>
                  </a:cubicBezTo>
                  <a:cubicBezTo>
                    <a:pt x="77246" y="208955"/>
                    <a:pt x="95344" y="286107"/>
                    <a:pt x="102011" y="303252"/>
                  </a:cubicBezTo>
                  <a:cubicBezTo>
                    <a:pt x="104869" y="306110"/>
                    <a:pt x="106773" y="309919"/>
                    <a:pt x="108679" y="313730"/>
                  </a:cubicBezTo>
                  <a:cubicBezTo>
                    <a:pt x="111536" y="375642"/>
                    <a:pt x="130586" y="413742"/>
                    <a:pt x="148684" y="458510"/>
                  </a:cubicBezTo>
                  <a:cubicBezTo>
                    <a:pt x="142969" y="463272"/>
                    <a:pt x="146779" y="457557"/>
                    <a:pt x="149636" y="460414"/>
                  </a:cubicBezTo>
                  <a:cubicBezTo>
                    <a:pt x="151541" y="468987"/>
                    <a:pt x="162019" y="577572"/>
                    <a:pt x="177259" y="584239"/>
                  </a:cubicBezTo>
                  <a:cubicBezTo>
                    <a:pt x="185831" y="600432"/>
                    <a:pt x="210596" y="706160"/>
                    <a:pt x="207738" y="712827"/>
                  </a:cubicBezTo>
                  <a:cubicBezTo>
                    <a:pt x="203929" y="712827"/>
                    <a:pt x="179163" y="715685"/>
                    <a:pt x="182973" y="722352"/>
                  </a:cubicBezTo>
                  <a:cubicBezTo>
                    <a:pt x="184879" y="721399"/>
                    <a:pt x="142016" y="557569"/>
                    <a:pt x="134396" y="537567"/>
                  </a:cubicBezTo>
                  <a:cubicBezTo>
                    <a:pt x="137254" y="541377"/>
                    <a:pt x="142969" y="582335"/>
                    <a:pt x="145826" y="585192"/>
                  </a:cubicBezTo>
                  <a:cubicBezTo>
                    <a:pt x="144873" y="584239"/>
                    <a:pt x="122013" y="492799"/>
                    <a:pt x="126776" y="498514"/>
                  </a:cubicBezTo>
                  <a:cubicBezTo>
                    <a:pt x="126776" y="497562"/>
                    <a:pt x="119156" y="490894"/>
                    <a:pt x="115346" y="491847"/>
                  </a:cubicBezTo>
                  <a:cubicBezTo>
                    <a:pt x="125823" y="493752"/>
                    <a:pt x="103916" y="427077"/>
                    <a:pt x="103916" y="428030"/>
                  </a:cubicBezTo>
                  <a:cubicBezTo>
                    <a:pt x="102963" y="425172"/>
                    <a:pt x="102011" y="423267"/>
                    <a:pt x="101059" y="420410"/>
                  </a:cubicBezTo>
                  <a:cubicBezTo>
                    <a:pt x="97248" y="417552"/>
                    <a:pt x="85819" y="387072"/>
                    <a:pt x="83913" y="367069"/>
                  </a:cubicBezTo>
                  <a:cubicBezTo>
                    <a:pt x="85819" y="368022"/>
                    <a:pt x="87723" y="368974"/>
                    <a:pt x="88676" y="369927"/>
                  </a:cubicBezTo>
                  <a:cubicBezTo>
                    <a:pt x="75341" y="331827"/>
                    <a:pt x="68673" y="301347"/>
                    <a:pt x="58196" y="265152"/>
                  </a:cubicBezTo>
                  <a:cubicBezTo>
                    <a:pt x="53434" y="260389"/>
                    <a:pt x="49623" y="258485"/>
                    <a:pt x="47719" y="254674"/>
                  </a:cubicBezTo>
                  <a:cubicBezTo>
                    <a:pt x="49623" y="257532"/>
                    <a:pt x="42004" y="230862"/>
                    <a:pt x="42004" y="229910"/>
                  </a:cubicBezTo>
                  <a:cubicBezTo>
                    <a:pt x="47719" y="236577"/>
                    <a:pt x="44861" y="216574"/>
                    <a:pt x="35336" y="208955"/>
                  </a:cubicBezTo>
                  <a:cubicBezTo>
                    <a:pt x="48671" y="220385"/>
                    <a:pt x="9619" y="156567"/>
                    <a:pt x="9619" y="156567"/>
                  </a:cubicBezTo>
                  <a:cubicBezTo>
                    <a:pt x="12476" y="150852"/>
                    <a:pt x="19144" y="127992"/>
                    <a:pt x="7713" y="125135"/>
                  </a:cubicBezTo>
                  <a:cubicBezTo>
                    <a:pt x="6761" y="127992"/>
                    <a:pt x="6761" y="128944"/>
                    <a:pt x="9619" y="127992"/>
                  </a:cubicBezTo>
                  <a:cubicBezTo>
                    <a:pt x="18191" y="137517"/>
                    <a:pt x="10571" y="158472"/>
                    <a:pt x="27716" y="176569"/>
                  </a:cubicBezTo>
                  <a:cubicBezTo>
                    <a:pt x="25811" y="205144"/>
                    <a:pt x="42004" y="253722"/>
                    <a:pt x="55338" y="277535"/>
                  </a:cubicBezTo>
                  <a:cubicBezTo>
                    <a:pt x="49623" y="280392"/>
                    <a:pt x="50576" y="282297"/>
                    <a:pt x="48671" y="281344"/>
                  </a:cubicBezTo>
                  <a:cubicBezTo>
                    <a:pt x="50576" y="293727"/>
                    <a:pt x="51529" y="299442"/>
                    <a:pt x="57244" y="308967"/>
                  </a:cubicBezTo>
                  <a:cubicBezTo>
                    <a:pt x="61054" y="323255"/>
                    <a:pt x="67721" y="357544"/>
                    <a:pt x="67721" y="357544"/>
                  </a:cubicBezTo>
                  <a:cubicBezTo>
                    <a:pt x="68673" y="369927"/>
                    <a:pt x="82961" y="388977"/>
                    <a:pt x="76294" y="403264"/>
                  </a:cubicBezTo>
                  <a:cubicBezTo>
                    <a:pt x="77246" y="402312"/>
                    <a:pt x="78198" y="400407"/>
                    <a:pt x="80104" y="399455"/>
                  </a:cubicBezTo>
                  <a:cubicBezTo>
                    <a:pt x="82961" y="417552"/>
                    <a:pt x="83913" y="411837"/>
                    <a:pt x="90581" y="424219"/>
                  </a:cubicBezTo>
                  <a:cubicBezTo>
                    <a:pt x="92486" y="435649"/>
                    <a:pt x="82961" y="425172"/>
                    <a:pt x="82961" y="426124"/>
                  </a:cubicBezTo>
                  <a:cubicBezTo>
                    <a:pt x="90581" y="440412"/>
                    <a:pt x="95344" y="461367"/>
                    <a:pt x="89629" y="472797"/>
                  </a:cubicBezTo>
                  <a:cubicBezTo>
                    <a:pt x="89629" y="472797"/>
                    <a:pt x="103916" y="484227"/>
                    <a:pt x="99154" y="487085"/>
                  </a:cubicBezTo>
                  <a:cubicBezTo>
                    <a:pt x="98201" y="485180"/>
                    <a:pt x="96296" y="483274"/>
                    <a:pt x="94391" y="483274"/>
                  </a:cubicBezTo>
                  <a:cubicBezTo>
                    <a:pt x="105821" y="500419"/>
                    <a:pt x="99154" y="523280"/>
                    <a:pt x="113441" y="537567"/>
                  </a:cubicBezTo>
                  <a:cubicBezTo>
                    <a:pt x="112488" y="534710"/>
                    <a:pt x="110584" y="531852"/>
                    <a:pt x="109631" y="528994"/>
                  </a:cubicBezTo>
                  <a:cubicBezTo>
                    <a:pt x="116298" y="527089"/>
                    <a:pt x="108679" y="535662"/>
                    <a:pt x="115346" y="527089"/>
                  </a:cubicBezTo>
                  <a:cubicBezTo>
                    <a:pt x="103916" y="549949"/>
                    <a:pt x="132491" y="606147"/>
                    <a:pt x="136301" y="631864"/>
                  </a:cubicBezTo>
                  <a:cubicBezTo>
                    <a:pt x="134396" y="631864"/>
                    <a:pt x="131538" y="631864"/>
                    <a:pt x="130586" y="629960"/>
                  </a:cubicBezTo>
                  <a:cubicBezTo>
                    <a:pt x="136301" y="650914"/>
                    <a:pt x="156304" y="675680"/>
                    <a:pt x="155351" y="697587"/>
                  </a:cubicBezTo>
                  <a:cubicBezTo>
                    <a:pt x="147731" y="713780"/>
                    <a:pt x="169638" y="729972"/>
                    <a:pt x="164876" y="746164"/>
                  </a:cubicBezTo>
                  <a:cubicBezTo>
                    <a:pt x="165829" y="748069"/>
                    <a:pt x="175354" y="734735"/>
                    <a:pt x="176306" y="747117"/>
                  </a:cubicBezTo>
                  <a:cubicBezTo>
                    <a:pt x="174401" y="748069"/>
                    <a:pt x="171544" y="749022"/>
                    <a:pt x="169638" y="749974"/>
                  </a:cubicBezTo>
                  <a:cubicBezTo>
                    <a:pt x="171544" y="752832"/>
                    <a:pt x="218216" y="729019"/>
                    <a:pt x="223931" y="726162"/>
                  </a:cubicBezTo>
                  <a:cubicBezTo>
                    <a:pt x="221073" y="730924"/>
                    <a:pt x="217263" y="734735"/>
                    <a:pt x="211548" y="736639"/>
                  </a:cubicBezTo>
                  <a:cubicBezTo>
                    <a:pt x="217263" y="735687"/>
                    <a:pt x="222026" y="732830"/>
                    <a:pt x="225836" y="729019"/>
                  </a:cubicBezTo>
                  <a:cubicBezTo>
                    <a:pt x="229646" y="726162"/>
                    <a:pt x="211548" y="640437"/>
                    <a:pt x="209644" y="643294"/>
                  </a:cubicBezTo>
                  <a:cubicBezTo>
                    <a:pt x="202976" y="634722"/>
                    <a:pt x="162971" y="422314"/>
                    <a:pt x="155351" y="424219"/>
                  </a:cubicBezTo>
                  <a:cubicBezTo>
                    <a:pt x="150588" y="407074"/>
                    <a:pt x="141063" y="369927"/>
                    <a:pt x="140111" y="352782"/>
                  </a:cubicBezTo>
                  <a:cubicBezTo>
                    <a:pt x="132491" y="322302"/>
                    <a:pt x="91534" y="269914"/>
                    <a:pt x="101059" y="238482"/>
                  </a:cubicBezTo>
                  <a:cubicBezTo>
                    <a:pt x="108679" y="267057"/>
                    <a:pt x="99154" y="239435"/>
                    <a:pt x="109631" y="246102"/>
                  </a:cubicBezTo>
                  <a:cubicBezTo>
                    <a:pt x="108679" y="245149"/>
                    <a:pt x="96296" y="216574"/>
                    <a:pt x="96296" y="216574"/>
                  </a:cubicBezTo>
                  <a:cubicBezTo>
                    <a:pt x="93438" y="215622"/>
                    <a:pt x="98201" y="228005"/>
                    <a:pt x="97248" y="227052"/>
                  </a:cubicBezTo>
                  <a:cubicBezTo>
                    <a:pt x="88676" y="220385"/>
                    <a:pt x="89629" y="187047"/>
                    <a:pt x="85819" y="185142"/>
                  </a:cubicBezTo>
                  <a:cubicBezTo>
                    <a:pt x="61054" y="147994"/>
                    <a:pt x="53434" y="82272"/>
                    <a:pt x="40098" y="41314"/>
                  </a:cubicBezTo>
                  <a:cubicBezTo>
                    <a:pt x="33431" y="19407"/>
                    <a:pt x="27716" y="-8215"/>
                    <a:pt x="19144" y="17502"/>
                  </a:cubicBezTo>
                  <a:cubicBezTo>
                    <a:pt x="16286" y="22264"/>
                    <a:pt x="28669" y="93702"/>
                    <a:pt x="40098" y="102274"/>
                  </a:cubicBezTo>
                  <a:cubicBezTo>
                    <a:pt x="37241" y="104180"/>
                    <a:pt x="34384" y="104180"/>
                    <a:pt x="31526" y="102274"/>
                  </a:cubicBezTo>
                  <a:cubicBezTo>
                    <a:pt x="49623" y="95607"/>
                    <a:pt x="36288" y="123230"/>
                    <a:pt x="38194" y="120372"/>
                  </a:cubicBezTo>
                  <a:close/>
                  <a:moveTo>
                    <a:pt x="87723" y="235624"/>
                  </a:moveTo>
                  <a:cubicBezTo>
                    <a:pt x="86771" y="234672"/>
                    <a:pt x="85819" y="229910"/>
                    <a:pt x="87723" y="235624"/>
                  </a:cubicBezTo>
                  <a:close/>
                  <a:moveTo>
                    <a:pt x="90581" y="246102"/>
                  </a:moveTo>
                  <a:cubicBezTo>
                    <a:pt x="88676" y="238482"/>
                    <a:pt x="91534" y="241339"/>
                    <a:pt x="90581" y="246102"/>
                  </a:cubicBezTo>
                  <a:close/>
                  <a:moveTo>
                    <a:pt x="103916" y="219432"/>
                  </a:moveTo>
                  <a:cubicBezTo>
                    <a:pt x="106773" y="225147"/>
                    <a:pt x="99154" y="217527"/>
                    <a:pt x="103916" y="21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7" name="Freeform: Shape 1396">
              <a:extLst>
                <a:ext uri="{FF2B5EF4-FFF2-40B4-BE49-F238E27FC236}">
                  <a16:creationId xmlns:a16="http://schemas.microsoft.com/office/drawing/2014/main" xmlns="" id="{038B23CC-B278-4C77-B222-238AFC0A4266}"/>
                </a:ext>
              </a:extLst>
            </p:cNvPr>
            <p:cNvSpPr/>
            <p:nvPr/>
          </p:nvSpPr>
          <p:spPr>
            <a:xfrm>
              <a:off x="7340679" y="6003808"/>
              <a:ext cx="9525" cy="9525"/>
            </a:xfrm>
            <a:custGeom>
              <a:avLst/>
              <a:gdLst>
                <a:gd name="connsiteX0" fmla="*/ 7858 w 9525"/>
                <a:gd name="connsiteY0" fmla="*/ 7419 h 9525"/>
                <a:gd name="connsiteX1" fmla="*/ 7858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419"/>
                  </a:moveTo>
                  <a:cubicBezTo>
                    <a:pt x="6906" y="6466"/>
                    <a:pt x="6906" y="8371"/>
                    <a:pt x="7858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8" name="Freeform: Shape 1397">
              <a:extLst>
                <a:ext uri="{FF2B5EF4-FFF2-40B4-BE49-F238E27FC236}">
                  <a16:creationId xmlns:a16="http://schemas.microsoft.com/office/drawing/2014/main" xmlns="" id="{D121E631-13E4-48E2-8303-C7FE59C3199B}"/>
                </a:ext>
              </a:extLst>
            </p:cNvPr>
            <p:cNvSpPr/>
            <p:nvPr/>
          </p:nvSpPr>
          <p:spPr>
            <a:xfrm>
              <a:off x="7302341" y="60951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4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9" name="Freeform: Shape 1398">
              <a:extLst>
                <a:ext uri="{FF2B5EF4-FFF2-40B4-BE49-F238E27FC236}">
                  <a16:creationId xmlns:a16="http://schemas.microsoft.com/office/drawing/2014/main" xmlns="" id="{822092FC-A5C1-4412-A0A1-BF5AC9BAC7A9}"/>
                </a:ext>
              </a:extLst>
            </p:cNvPr>
            <p:cNvSpPr/>
            <p:nvPr/>
          </p:nvSpPr>
          <p:spPr>
            <a:xfrm>
              <a:off x="7366159" y="61713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4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0" name="Freeform: Shape 1399">
              <a:extLst>
                <a:ext uri="{FF2B5EF4-FFF2-40B4-BE49-F238E27FC236}">
                  <a16:creationId xmlns:a16="http://schemas.microsoft.com/office/drawing/2014/main" xmlns="" id="{D631B9CA-E6D2-4B68-A580-4D95B21417B7}"/>
                </a:ext>
              </a:extLst>
            </p:cNvPr>
            <p:cNvSpPr/>
            <p:nvPr/>
          </p:nvSpPr>
          <p:spPr>
            <a:xfrm>
              <a:off x="7296626" y="603699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7567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1" name="Freeform: Shape 1400">
              <a:extLst>
                <a:ext uri="{FF2B5EF4-FFF2-40B4-BE49-F238E27FC236}">
                  <a16:creationId xmlns:a16="http://schemas.microsoft.com/office/drawing/2014/main" xmlns="" id="{88E097C3-1D71-401E-8200-9217A8434ED9}"/>
                </a:ext>
              </a:extLst>
            </p:cNvPr>
            <p:cNvSpPr/>
            <p:nvPr/>
          </p:nvSpPr>
          <p:spPr>
            <a:xfrm>
              <a:off x="7290911" y="6009798"/>
              <a:ext cx="9525" cy="9525"/>
            </a:xfrm>
            <a:custGeom>
              <a:avLst/>
              <a:gdLst>
                <a:gd name="connsiteX0" fmla="*/ 7144 w 9525"/>
                <a:gd name="connsiteY0" fmla="*/ 10953 h 9525"/>
                <a:gd name="connsiteX1" fmla="*/ 7144 w 9525"/>
                <a:gd name="connsiteY1" fmla="*/ 7144 h 9525"/>
                <a:gd name="connsiteX2" fmla="*/ 7144 w 9525"/>
                <a:gd name="connsiteY2" fmla="*/ 109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3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7144" y="10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2" name="Freeform: Shape 1401">
              <a:extLst>
                <a:ext uri="{FF2B5EF4-FFF2-40B4-BE49-F238E27FC236}">
                  <a16:creationId xmlns:a16="http://schemas.microsoft.com/office/drawing/2014/main" xmlns="" id="{023FCDF0-EB75-4E74-BA37-B20520A515EA}"/>
                </a:ext>
              </a:extLst>
            </p:cNvPr>
            <p:cNvSpPr/>
            <p:nvPr/>
          </p:nvSpPr>
          <p:spPr>
            <a:xfrm>
              <a:off x="7286128" y="5995511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3" name="Freeform: Shape 1402">
              <a:extLst>
                <a:ext uri="{FF2B5EF4-FFF2-40B4-BE49-F238E27FC236}">
                  <a16:creationId xmlns:a16="http://schemas.microsoft.com/office/drawing/2014/main" xmlns="" id="{F571C2CD-09E0-488E-B52D-7CE7474D0BA6}"/>
                </a:ext>
              </a:extLst>
            </p:cNvPr>
            <p:cNvSpPr/>
            <p:nvPr/>
          </p:nvSpPr>
          <p:spPr>
            <a:xfrm>
              <a:off x="7369969" y="6285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7"/>
                    <a:pt x="7144" y="8097"/>
                    <a:pt x="7144" y="7144"/>
                  </a:cubicBezTo>
                  <a:cubicBezTo>
                    <a:pt x="8096" y="10002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4" name="Freeform: Shape 1403">
              <a:extLst>
                <a:ext uri="{FF2B5EF4-FFF2-40B4-BE49-F238E27FC236}">
                  <a16:creationId xmlns:a16="http://schemas.microsoft.com/office/drawing/2014/main" xmlns="" id="{9CC3C625-154A-44BD-8C35-035CD4F73142}"/>
                </a:ext>
              </a:extLst>
            </p:cNvPr>
            <p:cNvSpPr/>
            <p:nvPr/>
          </p:nvSpPr>
          <p:spPr>
            <a:xfrm>
              <a:off x="7339489" y="6200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9049" y="10001"/>
                  </a:cubicBezTo>
                  <a:cubicBezTo>
                    <a:pt x="9049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5" name="Freeform: Shape 1404">
              <a:extLst>
                <a:ext uri="{FF2B5EF4-FFF2-40B4-BE49-F238E27FC236}">
                  <a16:creationId xmlns:a16="http://schemas.microsoft.com/office/drawing/2014/main" xmlns="" id="{80C4AA9B-96C3-4F53-BFAA-0059B7C9B4CD}"/>
                </a:ext>
              </a:extLst>
            </p:cNvPr>
            <p:cNvSpPr/>
            <p:nvPr/>
          </p:nvSpPr>
          <p:spPr>
            <a:xfrm>
              <a:off x="7402354" y="6419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6" name="Freeform: Shape 1405">
              <a:extLst>
                <a:ext uri="{FF2B5EF4-FFF2-40B4-BE49-F238E27FC236}">
                  <a16:creationId xmlns:a16="http://schemas.microsoft.com/office/drawing/2014/main" xmlns="" id="{D3FEF53F-8704-48E3-997B-093FAA438C72}"/>
                </a:ext>
              </a:extLst>
            </p:cNvPr>
            <p:cNvSpPr/>
            <p:nvPr/>
          </p:nvSpPr>
          <p:spPr>
            <a:xfrm>
              <a:off x="7342346" y="6203156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7" name="Freeform: Shape 1406">
              <a:extLst>
                <a:ext uri="{FF2B5EF4-FFF2-40B4-BE49-F238E27FC236}">
                  <a16:creationId xmlns:a16="http://schemas.microsoft.com/office/drawing/2014/main" xmlns="" id="{F214DC18-BFF5-4736-8CF2-57B43967AB73}"/>
                </a:ext>
              </a:extLst>
            </p:cNvPr>
            <p:cNvSpPr/>
            <p:nvPr/>
          </p:nvSpPr>
          <p:spPr>
            <a:xfrm>
              <a:off x="7258764" y="5913448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8" name="Freeform: Shape 1407">
              <a:extLst>
                <a:ext uri="{FF2B5EF4-FFF2-40B4-BE49-F238E27FC236}">
                  <a16:creationId xmlns:a16="http://schemas.microsoft.com/office/drawing/2014/main" xmlns="" id="{412C8B8D-4621-46BA-B81F-3E932E9FAD61}"/>
                </a:ext>
              </a:extLst>
            </p:cNvPr>
            <p:cNvSpPr/>
            <p:nvPr/>
          </p:nvSpPr>
          <p:spPr>
            <a:xfrm>
              <a:off x="7258526" y="59131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9" name="Freeform: Shape 1408">
              <a:extLst>
                <a:ext uri="{FF2B5EF4-FFF2-40B4-BE49-F238E27FC236}">
                  <a16:creationId xmlns:a16="http://schemas.microsoft.com/office/drawing/2014/main" xmlns="" id="{C02607EA-F72F-4AD5-A402-9D4617EB45C0}"/>
                </a:ext>
              </a:extLst>
            </p:cNvPr>
            <p:cNvSpPr/>
            <p:nvPr/>
          </p:nvSpPr>
          <p:spPr>
            <a:xfrm>
              <a:off x="7256621" y="5910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8097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0" name="Freeform: Shape 1409">
              <a:extLst>
                <a:ext uri="{FF2B5EF4-FFF2-40B4-BE49-F238E27FC236}">
                  <a16:creationId xmlns:a16="http://schemas.microsoft.com/office/drawing/2014/main" xmlns="" id="{FE0014A1-903F-44BB-B68F-305F9871F4B4}"/>
                </a:ext>
              </a:extLst>
            </p:cNvPr>
            <p:cNvSpPr/>
            <p:nvPr/>
          </p:nvSpPr>
          <p:spPr>
            <a:xfrm>
              <a:off x="7262336" y="59393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xmlns="" id="{A4933208-FA31-4A69-A2D5-7487A5C700E1}"/>
                </a:ext>
              </a:extLst>
            </p:cNvPr>
            <p:cNvSpPr/>
            <p:nvPr/>
          </p:nvSpPr>
          <p:spPr>
            <a:xfrm>
              <a:off x="7263818" y="5938043"/>
              <a:ext cx="9525" cy="19050"/>
            </a:xfrm>
            <a:custGeom>
              <a:avLst/>
              <a:gdLst>
                <a:gd name="connsiteX0" fmla="*/ 7567 w 9525"/>
                <a:gd name="connsiteY0" fmla="*/ 16034 h 19050"/>
                <a:gd name="connsiteX1" fmla="*/ 7567 w 9525"/>
                <a:gd name="connsiteY1" fmla="*/ 1603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16034"/>
                  </a:moveTo>
                  <a:cubicBezTo>
                    <a:pt x="6615" y="-3969"/>
                    <a:pt x="7567" y="16034"/>
                    <a:pt x="7567" y="160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2" name="Freeform: Shape 1411">
              <a:extLst>
                <a:ext uri="{FF2B5EF4-FFF2-40B4-BE49-F238E27FC236}">
                  <a16:creationId xmlns:a16="http://schemas.microsoft.com/office/drawing/2014/main" xmlns="" id="{6C15A8DB-64F5-4F15-B624-F0C91DFA8A69}"/>
                </a:ext>
              </a:extLst>
            </p:cNvPr>
            <p:cNvSpPr/>
            <p:nvPr/>
          </p:nvSpPr>
          <p:spPr>
            <a:xfrm>
              <a:off x="7268144" y="5974912"/>
              <a:ext cx="9525" cy="19050"/>
            </a:xfrm>
            <a:custGeom>
              <a:avLst/>
              <a:gdLst>
                <a:gd name="connsiteX0" fmla="*/ 9909 w 9525"/>
                <a:gd name="connsiteY0" fmla="*/ 13455 h 19050"/>
                <a:gd name="connsiteX1" fmla="*/ 9909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09" y="13455"/>
                  </a:moveTo>
                  <a:cubicBezTo>
                    <a:pt x="4194" y="2025"/>
                    <a:pt x="8956" y="8692"/>
                    <a:pt x="9909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3" name="Freeform: Shape 1412">
              <a:extLst>
                <a:ext uri="{FF2B5EF4-FFF2-40B4-BE49-F238E27FC236}">
                  <a16:creationId xmlns:a16="http://schemas.microsoft.com/office/drawing/2014/main" xmlns="" id="{FF4C9833-E70B-4A82-B2FE-9C0C7D2227F4}"/>
                </a:ext>
              </a:extLst>
            </p:cNvPr>
            <p:cNvSpPr/>
            <p:nvPr/>
          </p:nvSpPr>
          <p:spPr>
            <a:xfrm>
              <a:off x="7272814" y="5999956"/>
              <a:ext cx="9525" cy="9525"/>
            </a:xfrm>
            <a:custGeom>
              <a:avLst/>
              <a:gdLst>
                <a:gd name="connsiteX0" fmla="*/ 9049 w 9525"/>
                <a:gd name="connsiteY0" fmla="*/ 8414 h 9525"/>
                <a:gd name="connsiteX1" fmla="*/ 7144 w 9525"/>
                <a:gd name="connsiteY1" fmla="*/ 8414 h 9525"/>
                <a:gd name="connsiteX2" fmla="*/ 9049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14"/>
                  </a:moveTo>
                  <a:cubicBezTo>
                    <a:pt x="8096" y="5556"/>
                    <a:pt x="7144" y="8414"/>
                    <a:pt x="7144" y="8414"/>
                  </a:cubicBezTo>
                  <a:cubicBezTo>
                    <a:pt x="8096" y="10319"/>
                    <a:pt x="9049" y="11271"/>
                    <a:pt x="904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4" name="Freeform: Shape 1413">
              <a:extLst>
                <a:ext uri="{FF2B5EF4-FFF2-40B4-BE49-F238E27FC236}">
                  <a16:creationId xmlns:a16="http://schemas.microsoft.com/office/drawing/2014/main" xmlns="" id="{787D43A5-ABB8-4216-A6D5-A5A2D6D29BF2}"/>
                </a:ext>
              </a:extLst>
            </p:cNvPr>
            <p:cNvSpPr/>
            <p:nvPr/>
          </p:nvSpPr>
          <p:spPr>
            <a:xfrm>
              <a:off x="7309009" y="613933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9049" y="10001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5" name="Freeform: Shape 1414">
              <a:extLst>
                <a:ext uri="{FF2B5EF4-FFF2-40B4-BE49-F238E27FC236}">
                  <a16:creationId xmlns:a16="http://schemas.microsoft.com/office/drawing/2014/main" xmlns="" id="{11C46152-B853-41D3-9C87-28392BCA4DF0}"/>
                </a:ext>
              </a:extLst>
            </p:cNvPr>
            <p:cNvSpPr/>
            <p:nvPr/>
          </p:nvSpPr>
          <p:spPr>
            <a:xfrm>
              <a:off x="7331445" y="6158493"/>
              <a:ext cx="9525" cy="9525"/>
            </a:xfrm>
            <a:custGeom>
              <a:avLst/>
              <a:gdLst>
                <a:gd name="connsiteX0" fmla="*/ 7567 w 9525"/>
                <a:gd name="connsiteY0" fmla="*/ 10849 h 9525"/>
                <a:gd name="connsiteX1" fmla="*/ 7567 w 9525"/>
                <a:gd name="connsiteY1" fmla="*/ 108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849"/>
                  </a:moveTo>
                  <a:cubicBezTo>
                    <a:pt x="7567" y="7991"/>
                    <a:pt x="6615" y="4181"/>
                    <a:pt x="7567" y="10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6" name="Freeform: Shape 1415">
              <a:extLst>
                <a:ext uri="{FF2B5EF4-FFF2-40B4-BE49-F238E27FC236}">
                  <a16:creationId xmlns:a16="http://schemas.microsoft.com/office/drawing/2014/main" xmlns="" id="{E56DB653-238E-4F7D-A4CA-2813C4C3EDB7}"/>
                </a:ext>
              </a:extLst>
            </p:cNvPr>
            <p:cNvSpPr/>
            <p:nvPr/>
          </p:nvSpPr>
          <p:spPr>
            <a:xfrm>
              <a:off x="7318133" y="6181536"/>
              <a:ext cx="9525" cy="9525"/>
            </a:xfrm>
            <a:custGeom>
              <a:avLst/>
              <a:gdLst>
                <a:gd name="connsiteX0" fmla="*/ 7545 w 9525"/>
                <a:gd name="connsiteY0" fmla="*/ 7808 h 9525"/>
                <a:gd name="connsiteX1" fmla="*/ 7545 w 9525"/>
                <a:gd name="connsiteY1" fmla="*/ 78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45" y="7808"/>
                  </a:moveTo>
                  <a:cubicBezTo>
                    <a:pt x="5639" y="3998"/>
                    <a:pt x="11355" y="18286"/>
                    <a:pt x="7545" y="78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7" name="Freeform: Shape 1416">
              <a:extLst>
                <a:ext uri="{FF2B5EF4-FFF2-40B4-BE49-F238E27FC236}">
                  <a16:creationId xmlns:a16="http://schemas.microsoft.com/office/drawing/2014/main" xmlns="" id="{DB2E1F80-6A41-4178-8983-277200B8A98E}"/>
                </a:ext>
              </a:extLst>
            </p:cNvPr>
            <p:cNvSpPr/>
            <p:nvPr/>
          </p:nvSpPr>
          <p:spPr>
            <a:xfrm>
              <a:off x="7385635" y="6450236"/>
              <a:ext cx="9525" cy="9525"/>
            </a:xfrm>
            <a:custGeom>
              <a:avLst/>
              <a:gdLst>
                <a:gd name="connsiteX0" fmla="*/ 7670 w 9525"/>
                <a:gd name="connsiteY0" fmla="*/ 9618 h 9525"/>
                <a:gd name="connsiteX1" fmla="*/ 10527 w 9525"/>
                <a:gd name="connsiteY1" fmla="*/ 7713 h 9525"/>
                <a:gd name="connsiteX2" fmla="*/ 7670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0" y="9618"/>
                  </a:moveTo>
                  <a:lnTo>
                    <a:pt x="10527" y="7713"/>
                  </a:lnTo>
                  <a:cubicBezTo>
                    <a:pt x="9575" y="6761"/>
                    <a:pt x="5765" y="6761"/>
                    <a:pt x="7670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8" name="Freeform: Shape 1417">
              <a:extLst>
                <a:ext uri="{FF2B5EF4-FFF2-40B4-BE49-F238E27FC236}">
                  <a16:creationId xmlns:a16="http://schemas.microsoft.com/office/drawing/2014/main" xmlns="" id="{67C1A383-F2F6-41E2-800D-0810295BE24A}"/>
                </a:ext>
              </a:extLst>
            </p:cNvPr>
            <p:cNvSpPr/>
            <p:nvPr/>
          </p:nvSpPr>
          <p:spPr>
            <a:xfrm>
              <a:off x="7444264" y="6522243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9049"/>
                    <a:pt x="11906" y="9049"/>
                    <a:pt x="12859" y="7144"/>
                  </a:cubicBez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9" name="Freeform: Shape 1418">
              <a:extLst>
                <a:ext uri="{FF2B5EF4-FFF2-40B4-BE49-F238E27FC236}">
                  <a16:creationId xmlns:a16="http://schemas.microsoft.com/office/drawing/2014/main" xmlns="" id="{37BEE456-8DC7-451A-9443-06292A85BE1C}"/>
                </a:ext>
              </a:extLst>
            </p:cNvPr>
            <p:cNvSpPr/>
            <p:nvPr/>
          </p:nvSpPr>
          <p:spPr>
            <a:xfrm>
              <a:off x="7397882" y="6191302"/>
              <a:ext cx="9525" cy="9525"/>
            </a:xfrm>
            <a:custGeom>
              <a:avLst/>
              <a:gdLst>
                <a:gd name="connsiteX0" fmla="*/ 7805 w 9525"/>
                <a:gd name="connsiteY0" fmla="*/ 7567 h 9525"/>
                <a:gd name="connsiteX1" fmla="*/ 7805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05" y="7567"/>
                  </a:moveTo>
                  <a:cubicBezTo>
                    <a:pt x="12568" y="7567"/>
                    <a:pt x="4948" y="6615"/>
                    <a:pt x="7805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0" name="Freeform: Shape 1419">
              <a:extLst>
                <a:ext uri="{FF2B5EF4-FFF2-40B4-BE49-F238E27FC236}">
                  <a16:creationId xmlns:a16="http://schemas.microsoft.com/office/drawing/2014/main" xmlns="" id="{D1BEC5C4-FCD3-4212-B94B-16127993ED0C}"/>
                </a:ext>
              </a:extLst>
            </p:cNvPr>
            <p:cNvSpPr/>
            <p:nvPr/>
          </p:nvSpPr>
          <p:spPr>
            <a:xfrm>
              <a:off x="7419710" y="6514623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5027" y="8096"/>
                    <a:pt x="8837" y="7144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1" name="Freeform: Shape 1420">
              <a:extLst>
                <a:ext uri="{FF2B5EF4-FFF2-40B4-BE49-F238E27FC236}">
                  <a16:creationId xmlns:a16="http://schemas.microsoft.com/office/drawing/2014/main" xmlns="" id="{FCA6D137-DC2B-465E-893F-4EE40385EA67}"/>
                </a:ext>
              </a:extLst>
            </p:cNvPr>
            <p:cNvSpPr/>
            <p:nvPr/>
          </p:nvSpPr>
          <p:spPr>
            <a:xfrm>
              <a:off x="7416641" y="6519238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15716" y="7291"/>
                    <a:pt x="10954" y="6338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2" name="Freeform: Shape 1421">
              <a:extLst>
                <a:ext uri="{FF2B5EF4-FFF2-40B4-BE49-F238E27FC236}">
                  <a16:creationId xmlns:a16="http://schemas.microsoft.com/office/drawing/2014/main" xmlns="" id="{59EF7757-71F0-4F10-90F8-3D70560253F6}"/>
                </a:ext>
              </a:extLst>
            </p:cNvPr>
            <p:cNvSpPr/>
            <p:nvPr/>
          </p:nvSpPr>
          <p:spPr>
            <a:xfrm>
              <a:off x="7427119" y="65651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3" name="Freeform: Shape 1422">
              <a:extLst>
                <a:ext uri="{FF2B5EF4-FFF2-40B4-BE49-F238E27FC236}">
                  <a16:creationId xmlns:a16="http://schemas.microsoft.com/office/drawing/2014/main" xmlns="" id="{7D540784-1155-4FAC-ACEA-D16878BAEF32}"/>
                </a:ext>
              </a:extLst>
            </p:cNvPr>
            <p:cNvSpPr/>
            <p:nvPr/>
          </p:nvSpPr>
          <p:spPr>
            <a:xfrm>
              <a:off x="7437596" y="6597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4" name="Freeform: Shape 1423">
              <a:extLst>
                <a:ext uri="{FF2B5EF4-FFF2-40B4-BE49-F238E27FC236}">
                  <a16:creationId xmlns:a16="http://schemas.microsoft.com/office/drawing/2014/main" xmlns="" id="{728A7C28-19FB-4101-9A2B-7ADC20034E30}"/>
                </a:ext>
              </a:extLst>
            </p:cNvPr>
            <p:cNvSpPr/>
            <p:nvPr/>
          </p:nvSpPr>
          <p:spPr>
            <a:xfrm>
              <a:off x="7437596" y="66094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4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5" name="Freeform: Shape 1424">
              <a:extLst>
                <a:ext uri="{FF2B5EF4-FFF2-40B4-BE49-F238E27FC236}">
                  <a16:creationId xmlns:a16="http://schemas.microsoft.com/office/drawing/2014/main" xmlns="" id="{CDF35131-9296-4F3B-BD39-DADA5A5DE12B}"/>
                </a:ext>
              </a:extLst>
            </p:cNvPr>
            <p:cNvSpPr/>
            <p:nvPr/>
          </p:nvSpPr>
          <p:spPr>
            <a:xfrm>
              <a:off x="7426166" y="65651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9049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6" name="Freeform: Shape 1425">
              <a:extLst>
                <a:ext uri="{FF2B5EF4-FFF2-40B4-BE49-F238E27FC236}">
                  <a16:creationId xmlns:a16="http://schemas.microsoft.com/office/drawing/2014/main" xmlns="" id="{29C77C76-43D3-408A-A77C-8F556E4DE478}"/>
                </a:ext>
              </a:extLst>
            </p:cNvPr>
            <p:cNvSpPr/>
            <p:nvPr/>
          </p:nvSpPr>
          <p:spPr>
            <a:xfrm>
              <a:off x="7425452" y="65231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7" name="Freeform: Shape 1426">
              <a:extLst>
                <a:ext uri="{FF2B5EF4-FFF2-40B4-BE49-F238E27FC236}">
                  <a16:creationId xmlns:a16="http://schemas.microsoft.com/office/drawing/2014/main" xmlns="" id="{A35128B5-F99D-4FA0-986B-0F6DE4CFCB14}"/>
                </a:ext>
              </a:extLst>
            </p:cNvPr>
            <p:cNvSpPr/>
            <p:nvPr/>
          </p:nvSpPr>
          <p:spPr>
            <a:xfrm>
              <a:off x="7418758" y="6553676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8837" y="7144"/>
                    <a:pt x="5027" y="7144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8" name="Freeform: Shape 1427">
              <a:extLst>
                <a:ext uri="{FF2B5EF4-FFF2-40B4-BE49-F238E27FC236}">
                  <a16:creationId xmlns:a16="http://schemas.microsoft.com/office/drawing/2014/main" xmlns="" id="{8A4A6AEF-89DD-4B72-A599-82F16E04DCC1}"/>
                </a:ext>
              </a:extLst>
            </p:cNvPr>
            <p:cNvSpPr/>
            <p:nvPr/>
          </p:nvSpPr>
          <p:spPr>
            <a:xfrm>
              <a:off x="7416641" y="6544020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9179"/>
                    <a:pt x="13811" y="536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9" name="Freeform: Shape 1428">
              <a:extLst>
                <a:ext uri="{FF2B5EF4-FFF2-40B4-BE49-F238E27FC236}">
                  <a16:creationId xmlns:a16="http://schemas.microsoft.com/office/drawing/2014/main" xmlns="" id="{5D8B155E-0F0E-4244-BE60-A8691A751B11}"/>
                </a:ext>
              </a:extLst>
            </p:cNvPr>
            <p:cNvSpPr/>
            <p:nvPr/>
          </p:nvSpPr>
          <p:spPr>
            <a:xfrm>
              <a:off x="7415689" y="652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0" name="Freeform: Shape 1429">
              <a:extLst>
                <a:ext uri="{FF2B5EF4-FFF2-40B4-BE49-F238E27FC236}">
                  <a16:creationId xmlns:a16="http://schemas.microsoft.com/office/drawing/2014/main" xmlns="" id="{020B0FEA-8FF4-419E-9580-332C7ACA7F55}"/>
                </a:ext>
              </a:extLst>
            </p:cNvPr>
            <p:cNvSpPr/>
            <p:nvPr/>
          </p:nvSpPr>
          <p:spPr>
            <a:xfrm>
              <a:off x="7421642" y="656034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ubicBezTo>
                    <a:pt x="6906" y="8096"/>
                    <a:pt x="7858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1" name="Freeform: Shape 1430">
              <a:extLst>
                <a:ext uri="{FF2B5EF4-FFF2-40B4-BE49-F238E27FC236}">
                  <a16:creationId xmlns:a16="http://schemas.microsoft.com/office/drawing/2014/main" xmlns="" id="{18AB69DE-E9CF-4397-9919-E2324752F5C4}"/>
                </a:ext>
              </a:extLst>
            </p:cNvPr>
            <p:cNvSpPr/>
            <p:nvPr/>
          </p:nvSpPr>
          <p:spPr>
            <a:xfrm>
              <a:off x="7453789" y="65186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7858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2" name="Freeform: Shape 1431">
              <a:extLst>
                <a:ext uri="{FF2B5EF4-FFF2-40B4-BE49-F238E27FC236}">
                  <a16:creationId xmlns:a16="http://schemas.microsoft.com/office/drawing/2014/main" xmlns="" id="{41FF935B-7FDA-423F-B7B3-C1CE71CCE3B1}"/>
                </a:ext>
              </a:extLst>
            </p:cNvPr>
            <p:cNvSpPr/>
            <p:nvPr/>
          </p:nvSpPr>
          <p:spPr>
            <a:xfrm>
              <a:off x="7467124" y="65070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3" name="Freeform: Shape 1432">
              <a:extLst>
                <a:ext uri="{FF2B5EF4-FFF2-40B4-BE49-F238E27FC236}">
                  <a16:creationId xmlns:a16="http://schemas.microsoft.com/office/drawing/2014/main" xmlns="" id="{3A46D9B1-531F-4008-B74A-2BD799C9CE75}"/>
                </a:ext>
              </a:extLst>
            </p:cNvPr>
            <p:cNvSpPr/>
            <p:nvPr/>
          </p:nvSpPr>
          <p:spPr>
            <a:xfrm>
              <a:off x="7441406" y="6630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4" name="Freeform: Shape 1433">
              <a:extLst>
                <a:ext uri="{FF2B5EF4-FFF2-40B4-BE49-F238E27FC236}">
                  <a16:creationId xmlns:a16="http://schemas.microsoft.com/office/drawing/2014/main" xmlns="" id="{97DABBBC-B016-407C-B0E0-77894808D6D5}"/>
                </a:ext>
              </a:extLst>
            </p:cNvPr>
            <p:cNvSpPr/>
            <p:nvPr/>
          </p:nvSpPr>
          <p:spPr>
            <a:xfrm>
              <a:off x="7471886" y="6662261"/>
              <a:ext cx="9525" cy="19050"/>
            </a:xfrm>
            <a:custGeom>
              <a:avLst/>
              <a:gdLst>
                <a:gd name="connsiteX0" fmla="*/ 9049 w 9525"/>
                <a:gd name="connsiteY0" fmla="*/ 11906 h 19050"/>
                <a:gd name="connsiteX1" fmla="*/ 7144 w 9525"/>
                <a:gd name="connsiteY1" fmla="*/ 7144 h 19050"/>
                <a:gd name="connsiteX2" fmla="*/ 904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1906"/>
                  </a:moveTo>
                  <a:cubicBezTo>
                    <a:pt x="8096" y="10001"/>
                    <a:pt x="8096" y="8096"/>
                    <a:pt x="7144" y="7144"/>
                  </a:cubicBezTo>
                  <a:cubicBezTo>
                    <a:pt x="8096" y="8096"/>
                    <a:pt x="8096" y="11906"/>
                    <a:pt x="904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5" name="Freeform: Shape 1434">
              <a:extLst>
                <a:ext uri="{FF2B5EF4-FFF2-40B4-BE49-F238E27FC236}">
                  <a16:creationId xmlns:a16="http://schemas.microsoft.com/office/drawing/2014/main" xmlns="" id="{5A045872-A9A9-4E76-9D06-358414612D36}"/>
                </a:ext>
              </a:extLst>
            </p:cNvPr>
            <p:cNvSpPr/>
            <p:nvPr/>
          </p:nvSpPr>
          <p:spPr>
            <a:xfrm>
              <a:off x="7426166" y="65231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7"/>
                    <a:pt x="7144" y="7144"/>
                  </a:cubicBezTo>
                  <a:cubicBezTo>
                    <a:pt x="7144" y="8097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6" name="Freeform: Shape 1435">
              <a:extLst>
                <a:ext uri="{FF2B5EF4-FFF2-40B4-BE49-F238E27FC236}">
                  <a16:creationId xmlns:a16="http://schemas.microsoft.com/office/drawing/2014/main" xmlns="" id="{516BC4BE-2D1F-4C98-A519-EDDB399C9BAA}"/>
                </a:ext>
              </a:extLst>
            </p:cNvPr>
            <p:cNvSpPr/>
            <p:nvPr/>
          </p:nvSpPr>
          <p:spPr>
            <a:xfrm>
              <a:off x="7471886" y="6662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7" name="Freeform: Shape 1436">
              <a:extLst>
                <a:ext uri="{FF2B5EF4-FFF2-40B4-BE49-F238E27FC236}">
                  <a16:creationId xmlns:a16="http://schemas.microsoft.com/office/drawing/2014/main" xmlns="" id="{A03AF4DC-8BFB-48E5-81CE-267B0536BAFB}"/>
                </a:ext>
              </a:extLst>
            </p:cNvPr>
            <p:cNvSpPr/>
            <p:nvPr/>
          </p:nvSpPr>
          <p:spPr>
            <a:xfrm>
              <a:off x="7454741" y="6656546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714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7144" y="9049"/>
                    <a:pt x="7144" y="8097"/>
                    <a:pt x="7144" y="7144"/>
                  </a:cubicBezTo>
                  <a:cubicBezTo>
                    <a:pt x="7144" y="8097"/>
                    <a:pt x="7144" y="9049"/>
                    <a:pt x="714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8" name="Freeform: Shape 1437">
              <a:extLst>
                <a:ext uri="{FF2B5EF4-FFF2-40B4-BE49-F238E27FC236}">
                  <a16:creationId xmlns:a16="http://schemas.microsoft.com/office/drawing/2014/main" xmlns="" id="{F893BBFA-E715-40B9-9DA7-BF3CF04BC9B4}"/>
                </a:ext>
              </a:extLst>
            </p:cNvPr>
            <p:cNvSpPr/>
            <p:nvPr/>
          </p:nvSpPr>
          <p:spPr>
            <a:xfrm>
              <a:off x="7446169" y="6626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9" name="Freeform: Shape 1438">
              <a:extLst>
                <a:ext uri="{FF2B5EF4-FFF2-40B4-BE49-F238E27FC236}">
                  <a16:creationId xmlns:a16="http://schemas.microsoft.com/office/drawing/2014/main" xmlns="" id="{B5824A7A-AABE-4C93-BB38-5D2254094038}"/>
                </a:ext>
              </a:extLst>
            </p:cNvPr>
            <p:cNvSpPr/>
            <p:nvPr/>
          </p:nvSpPr>
          <p:spPr>
            <a:xfrm>
              <a:off x="7456646" y="6651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2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0" name="Freeform: Shape 1439">
              <a:extLst>
                <a:ext uri="{FF2B5EF4-FFF2-40B4-BE49-F238E27FC236}">
                  <a16:creationId xmlns:a16="http://schemas.microsoft.com/office/drawing/2014/main" xmlns="" id="{5D87C5FC-5101-461A-BFBD-36F6C0D1690B}"/>
                </a:ext>
              </a:extLst>
            </p:cNvPr>
            <p:cNvSpPr/>
            <p:nvPr/>
          </p:nvSpPr>
          <p:spPr>
            <a:xfrm>
              <a:off x="7459504" y="665408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5795"/>
                    <a:pt x="7144" y="7701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1" name="Freeform: Shape 1440">
              <a:extLst>
                <a:ext uri="{FF2B5EF4-FFF2-40B4-BE49-F238E27FC236}">
                  <a16:creationId xmlns:a16="http://schemas.microsoft.com/office/drawing/2014/main" xmlns="" id="{D7788888-C64F-413A-8F23-B79FBCDD9600}"/>
                </a:ext>
              </a:extLst>
            </p:cNvPr>
            <p:cNvSpPr/>
            <p:nvPr/>
          </p:nvSpPr>
          <p:spPr>
            <a:xfrm>
              <a:off x="7455694" y="6543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10001 w 9525"/>
                <a:gd name="connsiteY1" fmla="*/ 7990 h 9525"/>
                <a:gd name="connsiteX2" fmla="*/ 7144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9049" y="7990"/>
                    <a:pt x="10001" y="7990"/>
                  </a:cubicBezTo>
                  <a:cubicBezTo>
                    <a:pt x="7144" y="7990"/>
                    <a:pt x="714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2" name="Freeform: Shape 1441">
              <a:extLst>
                <a:ext uri="{FF2B5EF4-FFF2-40B4-BE49-F238E27FC236}">
                  <a16:creationId xmlns:a16="http://schemas.microsoft.com/office/drawing/2014/main" xmlns="" id="{4A7FA45A-9835-4DF2-8CC7-8408CF409B42}"/>
                </a:ext>
              </a:extLst>
            </p:cNvPr>
            <p:cNvSpPr/>
            <p:nvPr/>
          </p:nvSpPr>
          <p:spPr>
            <a:xfrm>
              <a:off x="7424261" y="65237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4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3" name="Freeform: Shape 1442">
              <a:extLst>
                <a:ext uri="{FF2B5EF4-FFF2-40B4-BE49-F238E27FC236}">
                  <a16:creationId xmlns:a16="http://schemas.microsoft.com/office/drawing/2014/main" xmlns="" id="{6E63FC1A-85E0-457F-B925-3B3C11CD81B5}"/>
                </a:ext>
              </a:extLst>
            </p:cNvPr>
            <p:cNvSpPr/>
            <p:nvPr/>
          </p:nvSpPr>
          <p:spPr>
            <a:xfrm>
              <a:off x="7451884" y="657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8096" y="8097"/>
                    <a:pt x="8096" y="809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4" name="Freeform: Shape 1443">
              <a:extLst>
                <a:ext uri="{FF2B5EF4-FFF2-40B4-BE49-F238E27FC236}">
                  <a16:creationId xmlns:a16="http://schemas.microsoft.com/office/drawing/2014/main" xmlns="" id="{26F33251-4398-4C0F-88B3-52E143A64D0F}"/>
                </a:ext>
              </a:extLst>
            </p:cNvPr>
            <p:cNvSpPr/>
            <p:nvPr/>
          </p:nvSpPr>
          <p:spPr>
            <a:xfrm>
              <a:off x="7456646" y="657897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5" name="Freeform: Shape 1444">
              <a:extLst>
                <a:ext uri="{FF2B5EF4-FFF2-40B4-BE49-F238E27FC236}">
                  <a16:creationId xmlns:a16="http://schemas.microsoft.com/office/drawing/2014/main" xmlns="" id="{160A4D9A-17BD-4A3D-A949-633F10AC0CDA}"/>
                </a:ext>
              </a:extLst>
            </p:cNvPr>
            <p:cNvSpPr/>
            <p:nvPr/>
          </p:nvSpPr>
          <p:spPr>
            <a:xfrm>
              <a:off x="7452836" y="657844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9049" y="25241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6" name="Freeform: Shape 1445">
              <a:extLst>
                <a:ext uri="{FF2B5EF4-FFF2-40B4-BE49-F238E27FC236}">
                  <a16:creationId xmlns:a16="http://schemas.microsoft.com/office/drawing/2014/main" xmlns="" id="{DDA02D37-3282-481E-85A5-CA3E5C28DB01}"/>
                </a:ext>
              </a:extLst>
            </p:cNvPr>
            <p:cNvSpPr/>
            <p:nvPr/>
          </p:nvSpPr>
          <p:spPr>
            <a:xfrm>
              <a:off x="7457599" y="65431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7" name="Freeform: Shape 1446">
              <a:extLst>
                <a:ext uri="{FF2B5EF4-FFF2-40B4-BE49-F238E27FC236}">
                  <a16:creationId xmlns:a16="http://schemas.microsoft.com/office/drawing/2014/main" xmlns="" id="{774267D3-5B0A-4D7C-830D-601439C9B797}"/>
                </a:ext>
              </a:extLst>
            </p:cNvPr>
            <p:cNvSpPr/>
            <p:nvPr/>
          </p:nvSpPr>
          <p:spPr>
            <a:xfrm>
              <a:off x="7412831" y="6504125"/>
              <a:ext cx="76200" cy="171450"/>
            </a:xfrm>
            <a:custGeom>
              <a:avLst/>
              <a:gdLst>
                <a:gd name="connsiteX0" fmla="*/ 45244 w 76200"/>
                <a:gd name="connsiteY0" fmla="*/ 37644 h 171450"/>
                <a:gd name="connsiteX1" fmla="*/ 57626 w 76200"/>
                <a:gd name="connsiteY1" fmla="*/ 47169 h 171450"/>
                <a:gd name="connsiteX2" fmla="*/ 56674 w 76200"/>
                <a:gd name="connsiteY2" fmla="*/ 47169 h 171450"/>
                <a:gd name="connsiteX3" fmla="*/ 55721 w 76200"/>
                <a:gd name="connsiteY3" fmla="*/ 50026 h 171450"/>
                <a:gd name="connsiteX4" fmla="*/ 47149 w 76200"/>
                <a:gd name="connsiteY4" fmla="*/ 48122 h 171450"/>
                <a:gd name="connsiteX5" fmla="*/ 48101 w 76200"/>
                <a:gd name="connsiteY5" fmla="*/ 72887 h 171450"/>
                <a:gd name="connsiteX6" fmla="*/ 54769 w 76200"/>
                <a:gd name="connsiteY6" fmla="*/ 79554 h 171450"/>
                <a:gd name="connsiteX7" fmla="*/ 49054 w 76200"/>
                <a:gd name="connsiteY7" fmla="*/ 77649 h 171450"/>
                <a:gd name="connsiteX8" fmla="*/ 53816 w 76200"/>
                <a:gd name="connsiteY8" fmla="*/ 86222 h 171450"/>
                <a:gd name="connsiteX9" fmla="*/ 50959 w 76200"/>
                <a:gd name="connsiteY9" fmla="*/ 81459 h 171450"/>
                <a:gd name="connsiteX10" fmla="*/ 49054 w 76200"/>
                <a:gd name="connsiteY10" fmla="*/ 78601 h 171450"/>
                <a:gd name="connsiteX11" fmla="*/ 51911 w 76200"/>
                <a:gd name="connsiteY11" fmla="*/ 85269 h 171450"/>
                <a:gd name="connsiteX12" fmla="*/ 51911 w 76200"/>
                <a:gd name="connsiteY12" fmla="*/ 84317 h 171450"/>
                <a:gd name="connsiteX13" fmla="*/ 48101 w 76200"/>
                <a:gd name="connsiteY13" fmla="*/ 76697 h 171450"/>
                <a:gd name="connsiteX14" fmla="*/ 54769 w 76200"/>
                <a:gd name="connsiteY14" fmla="*/ 95747 h 171450"/>
                <a:gd name="connsiteX15" fmla="*/ 50959 w 76200"/>
                <a:gd name="connsiteY15" fmla="*/ 86222 h 171450"/>
                <a:gd name="connsiteX16" fmla="*/ 54769 w 76200"/>
                <a:gd name="connsiteY16" fmla="*/ 97651 h 171450"/>
                <a:gd name="connsiteX17" fmla="*/ 50006 w 76200"/>
                <a:gd name="connsiteY17" fmla="*/ 83364 h 171450"/>
                <a:gd name="connsiteX18" fmla="*/ 48101 w 76200"/>
                <a:gd name="connsiteY18" fmla="*/ 78601 h 171450"/>
                <a:gd name="connsiteX19" fmla="*/ 47149 w 76200"/>
                <a:gd name="connsiteY19" fmla="*/ 75744 h 171450"/>
                <a:gd name="connsiteX20" fmla="*/ 47149 w 76200"/>
                <a:gd name="connsiteY20" fmla="*/ 76697 h 171450"/>
                <a:gd name="connsiteX21" fmla="*/ 53816 w 76200"/>
                <a:gd name="connsiteY21" fmla="*/ 97651 h 171450"/>
                <a:gd name="connsiteX22" fmla="*/ 54769 w 76200"/>
                <a:gd name="connsiteY22" fmla="*/ 104319 h 171450"/>
                <a:gd name="connsiteX23" fmla="*/ 50006 w 76200"/>
                <a:gd name="connsiteY23" fmla="*/ 88126 h 171450"/>
                <a:gd name="connsiteX24" fmla="*/ 55721 w 76200"/>
                <a:gd name="connsiteY24" fmla="*/ 110987 h 171450"/>
                <a:gd name="connsiteX25" fmla="*/ 49054 w 76200"/>
                <a:gd name="connsiteY25" fmla="*/ 86222 h 171450"/>
                <a:gd name="connsiteX26" fmla="*/ 50006 w 76200"/>
                <a:gd name="connsiteY26" fmla="*/ 91937 h 171450"/>
                <a:gd name="connsiteX27" fmla="*/ 52864 w 76200"/>
                <a:gd name="connsiteY27" fmla="*/ 106224 h 171450"/>
                <a:gd name="connsiteX28" fmla="*/ 51911 w 76200"/>
                <a:gd name="connsiteY28" fmla="*/ 101462 h 171450"/>
                <a:gd name="connsiteX29" fmla="*/ 47149 w 76200"/>
                <a:gd name="connsiteY29" fmla="*/ 78601 h 171450"/>
                <a:gd name="connsiteX30" fmla="*/ 47149 w 76200"/>
                <a:gd name="connsiteY30" fmla="*/ 80507 h 171450"/>
                <a:gd name="connsiteX31" fmla="*/ 50959 w 76200"/>
                <a:gd name="connsiteY31" fmla="*/ 99557 h 171450"/>
                <a:gd name="connsiteX32" fmla="*/ 45244 w 76200"/>
                <a:gd name="connsiteY32" fmla="*/ 70029 h 171450"/>
                <a:gd name="connsiteX33" fmla="*/ 50006 w 76200"/>
                <a:gd name="connsiteY33" fmla="*/ 101462 h 171450"/>
                <a:gd name="connsiteX34" fmla="*/ 46196 w 76200"/>
                <a:gd name="connsiteY34" fmla="*/ 78601 h 171450"/>
                <a:gd name="connsiteX35" fmla="*/ 47149 w 76200"/>
                <a:gd name="connsiteY35" fmla="*/ 87174 h 171450"/>
                <a:gd name="connsiteX36" fmla="*/ 47149 w 76200"/>
                <a:gd name="connsiteY36" fmla="*/ 92889 h 171450"/>
                <a:gd name="connsiteX37" fmla="*/ 47149 w 76200"/>
                <a:gd name="connsiteY37" fmla="*/ 92889 h 171450"/>
                <a:gd name="connsiteX38" fmla="*/ 46196 w 76200"/>
                <a:gd name="connsiteY38" fmla="*/ 85269 h 171450"/>
                <a:gd name="connsiteX39" fmla="*/ 45244 w 76200"/>
                <a:gd name="connsiteY39" fmla="*/ 78601 h 171450"/>
                <a:gd name="connsiteX40" fmla="*/ 46196 w 76200"/>
                <a:gd name="connsiteY40" fmla="*/ 90984 h 171450"/>
                <a:gd name="connsiteX41" fmla="*/ 46196 w 76200"/>
                <a:gd name="connsiteY41" fmla="*/ 97651 h 171450"/>
                <a:gd name="connsiteX42" fmla="*/ 44291 w 76200"/>
                <a:gd name="connsiteY42" fmla="*/ 78601 h 171450"/>
                <a:gd name="connsiteX43" fmla="*/ 44291 w 76200"/>
                <a:gd name="connsiteY43" fmla="*/ 87174 h 171450"/>
                <a:gd name="connsiteX44" fmla="*/ 44291 w 76200"/>
                <a:gd name="connsiteY44" fmla="*/ 80507 h 171450"/>
                <a:gd name="connsiteX45" fmla="*/ 43339 w 76200"/>
                <a:gd name="connsiteY45" fmla="*/ 93842 h 171450"/>
                <a:gd name="connsiteX46" fmla="*/ 43339 w 76200"/>
                <a:gd name="connsiteY46" fmla="*/ 79554 h 171450"/>
                <a:gd name="connsiteX47" fmla="*/ 42386 w 76200"/>
                <a:gd name="connsiteY47" fmla="*/ 90984 h 171450"/>
                <a:gd name="connsiteX48" fmla="*/ 42386 w 76200"/>
                <a:gd name="connsiteY48" fmla="*/ 84317 h 171450"/>
                <a:gd name="connsiteX49" fmla="*/ 39529 w 76200"/>
                <a:gd name="connsiteY49" fmla="*/ 102414 h 171450"/>
                <a:gd name="connsiteX50" fmla="*/ 41434 w 76200"/>
                <a:gd name="connsiteY50" fmla="*/ 82412 h 171450"/>
                <a:gd name="connsiteX51" fmla="*/ 41434 w 76200"/>
                <a:gd name="connsiteY51" fmla="*/ 82412 h 171450"/>
                <a:gd name="connsiteX52" fmla="*/ 41434 w 76200"/>
                <a:gd name="connsiteY52" fmla="*/ 83364 h 171450"/>
                <a:gd name="connsiteX53" fmla="*/ 38576 w 76200"/>
                <a:gd name="connsiteY53" fmla="*/ 88126 h 171450"/>
                <a:gd name="connsiteX54" fmla="*/ 40481 w 76200"/>
                <a:gd name="connsiteY54" fmla="*/ 79554 h 171450"/>
                <a:gd name="connsiteX55" fmla="*/ 34766 w 76200"/>
                <a:gd name="connsiteY55" fmla="*/ 88126 h 171450"/>
                <a:gd name="connsiteX56" fmla="*/ 37624 w 76200"/>
                <a:gd name="connsiteY56" fmla="*/ 79554 h 171450"/>
                <a:gd name="connsiteX57" fmla="*/ 36671 w 76200"/>
                <a:gd name="connsiteY57" fmla="*/ 78601 h 171450"/>
                <a:gd name="connsiteX58" fmla="*/ 19526 w 76200"/>
                <a:gd name="connsiteY58" fmla="*/ 50979 h 171450"/>
                <a:gd name="connsiteX59" fmla="*/ 18574 w 76200"/>
                <a:gd name="connsiteY59" fmla="*/ 47169 h 171450"/>
                <a:gd name="connsiteX60" fmla="*/ 23336 w 76200"/>
                <a:gd name="connsiteY60" fmla="*/ 41454 h 171450"/>
                <a:gd name="connsiteX61" fmla="*/ 15716 w 76200"/>
                <a:gd name="connsiteY61" fmla="*/ 40501 h 171450"/>
                <a:gd name="connsiteX62" fmla="*/ 23336 w 76200"/>
                <a:gd name="connsiteY62" fmla="*/ 33834 h 171450"/>
                <a:gd name="connsiteX63" fmla="*/ 10001 w 76200"/>
                <a:gd name="connsiteY63" fmla="*/ 29072 h 171450"/>
                <a:gd name="connsiteX64" fmla="*/ 16669 w 76200"/>
                <a:gd name="connsiteY64" fmla="*/ 23357 h 171450"/>
                <a:gd name="connsiteX65" fmla="*/ 15716 w 76200"/>
                <a:gd name="connsiteY65" fmla="*/ 21451 h 171450"/>
                <a:gd name="connsiteX66" fmla="*/ 12859 w 76200"/>
                <a:gd name="connsiteY66" fmla="*/ 20499 h 171450"/>
                <a:gd name="connsiteX67" fmla="*/ 13811 w 76200"/>
                <a:gd name="connsiteY67" fmla="*/ 31929 h 171450"/>
                <a:gd name="connsiteX68" fmla="*/ 7144 w 76200"/>
                <a:gd name="connsiteY68" fmla="*/ 35739 h 171450"/>
                <a:gd name="connsiteX69" fmla="*/ 15716 w 76200"/>
                <a:gd name="connsiteY69" fmla="*/ 51932 h 171450"/>
                <a:gd name="connsiteX70" fmla="*/ 23336 w 76200"/>
                <a:gd name="connsiteY70" fmla="*/ 54789 h 171450"/>
                <a:gd name="connsiteX71" fmla="*/ 13811 w 76200"/>
                <a:gd name="connsiteY71" fmla="*/ 60504 h 171450"/>
                <a:gd name="connsiteX72" fmla="*/ 19526 w 76200"/>
                <a:gd name="connsiteY72" fmla="*/ 64314 h 171450"/>
                <a:gd name="connsiteX73" fmla="*/ 26194 w 76200"/>
                <a:gd name="connsiteY73" fmla="*/ 88126 h 171450"/>
                <a:gd name="connsiteX74" fmla="*/ 31909 w 76200"/>
                <a:gd name="connsiteY74" fmla="*/ 91937 h 171450"/>
                <a:gd name="connsiteX75" fmla="*/ 27146 w 76200"/>
                <a:gd name="connsiteY75" fmla="*/ 106224 h 171450"/>
                <a:gd name="connsiteX76" fmla="*/ 30004 w 76200"/>
                <a:gd name="connsiteY76" fmla="*/ 110034 h 171450"/>
                <a:gd name="connsiteX77" fmla="*/ 33814 w 76200"/>
                <a:gd name="connsiteY77" fmla="*/ 105272 h 171450"/>
                <a:gd name="connsiteX78" fmla="*/ 31909 w 76200"/>
                <a:gd name="connsiteY78" fmla="*/ 128132 h 171450"/>
                <a:gd name="connsiteX79" fmla="*/ 34766 w 76200"/>
                <a:gd name="connsiteY79" fmla="*/ 115749 h 171450"/>
                <a:gd name="connsiteX80" fmla="*/ 34766 w 76200"/>
                <a:gd name="connsiteY80" fmla="*/ 130989 h 171450"/>
                <a:gd name="connsiteX81" fmla="*/ 35719 w 76200"/>
                <a:gd name="connsiteY81" fmla="*/ 134799 h 171450"/>
                <a:gd name="connsiteX82" fmla="*/ 39529 w 76200"/>
                <a:gd name="connsiteY82" fmla="*/ 120512 h 171450"/>
                <a:gd name="connsiteX83" fmla="*/ 41434 w 76200"/>
                <a:gd name="connsiteY83" fmla="*/ 148134 h 171450"/>
                <a:gd name="connsiteX84" fmla="*/ 41434 w 76200"/>
                <a:gd name="connsiteY84" fmla="*/ 123369 h 171450"/>
                <a:gd name="connsiteX85" fmla="*/ 45244 w 76200"/>
                <a:gd name="connsiteY85" fmla="*/ 147182 h 171450"/>
                <a:gd name="connsiteX86" fmla="*/ 45244 w 76200"/>
                <a:gd name="connsiteY86" fmla="*/ 140514 h 171450"/>
                <a:gd name="connsiteX87" fmla="*/ 46196 w 76200"/>
                <a:gd name="connsiteY87" fmla="*/ 154801 h 171450"/>
                <a:gd name="connsiteX88" fmla="*/ 46196 w 76200"/>
                <a:gd name="connsiteY88" fmla="*/ 144324 h 171450"/>
                <a:gd name="connsiteX89" fmla="*/ 47149 w 76200"/>
                <a:gd name="connsiteY89" fmla="*/ 152897 h 171450"/>
                <a:gd name="connsiteX90" fmla="*/ 48101 w 76200"/>
                <a:gd name="connsiteY90" fmla="*/ 139562 h 171450"/>
                <a:gd name="connsiteX91" fmla="*/ 49054 w 76200"/>
                <a:gd name="connsiteY91" fmla="*/ 143372 h 171450"/>
                <a:gd name="connsiteX92" fmla="*/ 49054 w 76200"/>
                <a:gd name="connsiteY92" fmla="*/ 136704 h 171450"/>
                <a:gd name="connsiteX93" fmla="*/ 51911 w 76200"/>
                <a:gd name="connsiteY93" fmla="*/ 152897 h 171450"/>
                <a:gd name="connsiteX94" fmla="*/ 53816 w 76200"/>
                <a:gd name="connsiteY94" fmla="*/ 148134 h 171450"/>
                <a:gd name="connsiteX95" fmla="*/ 54769 w 76200"/>
                <a:gd name="connsiteY95" fmla="*/ 160517 h 171450"/>
                <a:gd name="connsiteX96" fmla="*/ 56674 w 76200"/>
                <a:gd name="connsiteY96" fmla="*/ 155754 h 171450"/>
                <a:gd name="connsiteX97" fmla="*/ 56674 w 76200"/>
                <a:gd name="connsiteY97" fmla="*/ 154801 h 171450"/>
                <a:gd name="connsiteX98" fmla="*/ 58579 w 76200"/>
                <a:gd name="connsiteY98" fmla="*/ 161469 h 171450"/>
                <a:gd name="connsiteX99" fmla="*/ 62389 w 76200"/>
                <a:gd name="connsiteY99" fmla="*/ 169089 h 171450"/>
                <a:gd name="connsiteX100" fmla="*/ 63341 w 76200"/>
                <a:gd name="connsiteY100" fmla="*/ 161469 h 171450"/>
                <a:gd name="connsiteX101" fmla="*/ 67151 w 76200"/>
                <a:gd name="connsiteY101" fmla="*/ 170042 h 171450"/>
                <a:gd name="connsiteX102" fmla="*/ 68104 w 76200"/>
                <a:gd name="connsiteY102" fmla="*/ 168137 h 171450"/>
                <a:gd name="connsiteX103" fmla="*/ 67151 w 76200"/>
                <a:gd name="connsiteY103" fmla="*/ 160517 h 171450"/>
                <a:gd name="connsiteX104" fmla="*/ 70009 w 76200"/>
                <a:gd name="connsiteY104" fmla="*/ 161469 h 171450"/>
                <a:gd name="connsiteX105" fmla="*/ 70009 w 76200"/>
                <a:gd name="connsiteY105" fmla="*/ 160517 h 171450"/>
                <a:gd name="connsiteX106" fmla="*/ 67151 w 76200"/>
                <a:gd name="connsiteY106" fmla="*/ 147182 h 171450"/>
                <a:gd name="connsiteX107" fmla="*/ 73819 w 76200"/>
                <a:gd name="connsiteY107" fmla="*/ 163374 h 171450"/>
                <a:gd name="connsiteX108" fmla="*/ 70009 w 76200"/>
                <a:gd name="connsiteY108" fmla="*/ 146229 h 171450"/>
                <a:gd name="connsiteX109" fmla="*/ 70009 w 76200"/>
                <a:gd name="connsiteY109" fmla="*/ 132894 h 171450"/>
                <a:gd name="connsiteX110" fmla="*/ 74771 w 76200"/>
                <a:gd name="connsiteY110" fmla="*/ 141467 h 171450"/>
                <a:gd name="connsiteX111" fmla="*/ 70009 w 76200"/>
                <a:gd name="connsiteY111" fmla="*/ 112892 h 171450"/>
                <a:gd name="connsiteX112" fmla="*/ 75724 w 76200"/>
                <a:gd name="connsiteY112" fmla="*/ 113844 h 171450"/>
                <a:gd name="connsiteX113" fmla="*/ 67151 w 76200"/>
                <a:gd name="connsiteY113" fmla="*/ 98604 h 171450"/>
                <a:gd name="connsiteX114" fmla="*/ 66199 w 76200"/>
                <a:gd name="connsiteY114" fmla="*/ 64314 h 171450"/>
                <a:gd name="connsiteX115" fmla="*/ 73819 w 76200"/>
                <a:gd name="connsiteY115" fmla="*/ 66219 h 171450"/>
                <a:gd name="connsiteX116" fmla="*/ 67151 w 76200"/>
                <a:gd name="connsiteY116" fmla="*/ 59551 h 171450"/>
                <a:gd name="connsiteX117" fmla="*/ 68104 w 76200"/>
                <a:gd name="connsiteY117" fmla="*/ 61457 h 171450"/>
                <a:gd name="connsiteX118" fmla="*/ 62389 w 76200"/>
                <a:gd name="connsiteY118" fmla="*/ 59551 h 171450"/>
                <a:gd name="connsiteX119" fmla="*/ 68104 w 76200"/>
                <a:gd name="connsiteY119" fmla="*/ 9069 h 171450"/>
                <a:gd name="connsiteX120" fmla="*/ 46196 w 76200"/>
                <a:gd name="connsiteY120" fmla="*/ 9069 h 171450"/>
                <a:gd name="connsiteX121" fmla="*/ 46196 w 76200"/>
                <a:gd name="connsiteY121" fmla="*/ 10022 h 171450"/>
                <a:gd name="connsiteX122" fmla="*/ 45244 w 76200"/>
                <a:gd name="connsiteY122" fmla="*/ 11926 h 171450"/>
                <a:gd name="connsiteX123" fmla="*/ 50959 w 76200"/>
                <a:gd name="connsiteY123" fmla="*/ 13832 h 171450"/>
                <a:gd name="connsiteX124" fmla="*/ 43339 w 76200"/>
                <a:gd name="connsiteY124" fmla="*/ 23357 h 171450"/>
                <a:gd name="connsiteX125" fmla="*/ 51911 w 76200"/>
                <a:gd name="connsiteY125" fmla="*/ 30976 h 171450"/>
                <a:gd name="connsiteX126" fmla="*/ 45244 w 76200"/>
                <a:gd name="connsiteY126" fmla="*/ 37644 h 171450"/>
                <a:gd name="connsiteX127" fmla="*/ 54769 w 76200"/>
                <a:gd name="connsiteY127" fmla="*/ 67172 h 171450"/>
                <a:gd name="connsiteX128" fmla="*/ 54769 w 76200"/>
                <a:gd name="connsiteY128" fmla="*/ 67172 h 171450"/>
                <a:gd name="connsiteX129" fmla="*/ 54769 w 76200"/>
                <a:gd name="connsiteY129" fmla="*/ 69076 h 171450"/>
                <a:gd name="connsiteX130" fmla="*/ 54769 w 76200"/>
                <a:gd name="connsiteY130" fmla="*/ 69076 h 171450"/>
                <a:gd name="connsiteX131" fmla="*/ 74771 w 76200"/>
                <a:gd name="connsiteY131" fmla="*/ 63362 h 171450"/>
                <a:gd name="connsiteX132" fmla="*/ 74771 w 76200"/>
                <a:gd name="connsiteY132" fmla="*/ 6336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76200" h="171450">
                  <a:moveTo>
                    <a:pt x="45244" y="37644"/>
                  </a:moveTo>
                  <a:cubicBezTo>
                    <a:pt x="45244" y="34787"/>
                    <a:pt x="51911" y="48122"/>
                    <a:pt x="57626" y="47169"/>
                  </a:cubicBezTo>
                  <a:cubicBezTo>
                    <a:pt x="55721" y="46217"/>
                    <a:pt x="55721" y="46217"/>
                    <a:pt x="56674" y="47169"/>
                  </a:cubicBezTo>
                  <a:cubicBezTo>
                    <a:pt x="51911" y="45264"/>
                    <a:pt x="51911" y="46217"/>
                    <a:pt x="55721" y="50026"/>
                  </a:cubicBezTo>
                  <a:cubicBezTo>
                    <a:pt x="49054" y="50979"/>
                    <a:pt x="54769" y="47169"/>
                    <a:pt x="47149" y="48122"/>
                  </a:cubicBezTo>
                  <a:cubicBezTo>
                    <a:pt x="47149" y="47169"/>
                    <a:pt x="58579" y="72887"/>
                    <a:pt x="48101" y="72887"/>
                  </a:cubicBezTo>
                  <a:cubicBezTo>
                    <a:pt x="50959" y="74792"/>
                    <a:pt x="49054" y="76697"/>
                    <a:pt x="54769" y="79554"/>
                  </a:cubicBezTo>
                  <a:cubicBezTo>
                    <a:pt x="50006" y="82412"/>
                    <a:pt x="57626" y="89079"/>
                    <a:pt x="49054" y="77649"/>
                  </a:cubicBezTo>
                  <a:cubicBezTo>
                    <a:pt x="58579" y="90984"/>
                    <a:pt x="46196" y="74792"/>
                    <a:pt x="53816" y="86222"/>
                  </a:cubicBezTo>
                  <a:cubicBezTo>
                    <a:pt x="53816" y="86222"/>
                    <a:pt x="47149" y="75744"/>
                    <a:pt x="50959" y="81459"/>
                  </a:cubicBezTo>
                  <a:cubicBezTo>
                    <a:pt x="57626" y="92889"/>
                    <a:pt x="49054" y="78601"/>
                    <a:pt x="49054" y="78601"/>
                  </a:cubicBezTo>
                  <a:cubicBezTo>
                    <a:pt x="50006" y="80507"/>
                    <a:pt x="50959" y="83364"/>
                    <a:pt x="51911" y="85269"/>
                  </a:cubicBezTo>
                  <a:cubicBezTo>
                    <a:pt x="51911" y="85269"/>
                    <a:pt x="44291" y="69076"/>
                    <a:pt x="51911" y="84317"/>
                  </a:cubicBezTo>
                  <a:cubicBezTo>
                    <a:pt x="50006" y="82412"/>
                    <a:pt x="49054" y="79554"/>
                    <a:pt x="48101" y="76697"/>
                  </a:cubicBezTo>
                  <a:cubicBezTo>
                    <a:pt x="50959" y="82412"/>
                    <a:pt x="52864" y="90032"/>
                    <a:pt x="54769" y="95747"/>
                  </a:cubicBezTo>
                  <a:cubicBezTo>
                    <a:pt x="53816" y="92889"/>
                    <a:pt x="52864" y="89079"/>
                    <a:pt x="50959" y="86222"/>
                  </a:cubicBezTo>
                  <a:cubicBezTo>
                    <a:pt x="51911" y="90032"/>
                    <a:pt x="53816" y="93842"/>
                    <a:pt x="54769" y="97651"/>
                  </a:cubicBezTo>
                  <a:cubicBezTo>
                    <a:pt x="52864" y="92889"/>
                    <a:pt x="50959" y="88126"/>
                    <a:pt x="50006" y="83364"/>
                  </a:cubicBezTo>
                  <a:cubicBezTo>
                    <a:pt x="50959" y="87174"/>
                    <a:pt x="53816" y="94794"/>
                    <a:pt x="48101" y="78601"/>
                  </a:cubicBezTo>
                  <a:cubicBezTo>
                    <a:pt x="49054" y="80507"/>
                    <a:pt x="48101" y="79554"/>
                    <a:pt x="47149" y="75744"/>
                  </a:cubicBezTo>
                  <a:cubicBezTo>
                    <a:pt x="49054" y="80507"/>
                    <a:pt x="49054" y="80507"/>
                    <a:pt x="47149" y="76697"/>
                  </a:cubicBezTo>
                  <a:cubicBezTo>
                    <a:pt x="49054" y="83364"/>
                    <a:pt x="50959" y="90984"/>
                    <a:pt x="53816" y="97651"/>
                  </a:cubicBezTo>
                  <a:cubicBezTo>
                    <a:pt x="50959" y="90984"/>
                    <a:pt x="46196" y="70982"/>
                    <a:pt x="54769" y="104319"/>
                  </a:cubicBezTo>
                  <a:cubicBezTo>
                    <a:pt x="52864" y="98604"/>
                    <a:pt x="51911" y="93842"/>
                    <a:pt x="50006" y="88126"/>
                  </a:cubicBezTo>
                  <a:cubicBezTo>
                    <a:pt x="51911" y="95747"/>
                    <a:pt x="53816" y="103367"/>
                    <a:pt x="55721" y="110987"/>
                  </a:cubicBezTo>
                  <a:cubicBezTo>
                    <a:pt x="52864" y="97651"/>
                    <a:pt x="52864" y="103367"/>
                    <a:pt x="49054" y="86222"/>
                  </a:cubicBezTo>
                  <a:cubicBezTo>
                    <a:pt x="50959" y="93842"/>
                    <a:pt x="50959" y="95747"/>
                    <a:pt x="50006" y="91937"/>
                  </a:cubicBezTo>
                  <a:cubicBezTo>
                    <a:pt x="50959" y="96699"/>
                    <a:pt x="51911" y="101462"/>
                    <a:pt x="52864" y="106224"/>
                  </a:cubicBezTo>
                  <a:cubicBezTo>
                    <a:pt x="44291" y="70029"/>
                    <a:pt x="50959" y="97651"/>
                    <a:pt x="51911" y="101462"/>
                  </a:cubicBezTo>
                  <a:cubicBezTo>
                    <a:pt x="39529" y="45264"/>
                    <a:pt x="53816" y="113844"/>
                    <a:pt x="47149" y="78601"/>
                  </a:cubicBezTo>
                  <a:cubicBezTo>
                    <a:pt x="48101" y="82412"/>
                    <a:pt x="51911" y="101462"/>
                    <a:pt x="47149" y="80507"/>
                  </a:cubicBezTo>
                  <a:cubicBezTo>
                    <a:pt x="48101" y="87174"/>
                    <a:pt x="50006" y="92889"/>
                    <a:pt x="50959" y="99557"/>
                  </a:cubicBezTo>
                  <a:cubicBezTo>
                    <a:pt x="49054" y="90032"/>
                    <a:pt x="47149" y="80507"/>
                    <a:pt x="45244" y="70029"/>
                  </a:cubicBezTo>
                  <a:cubicBezTo>
                    <a:pt x="47149" y="80507"/>
                    <a:pt x="49054" y="90984"/>
                    <a:pt x="50006" y="101462"/>
                  </a:cubicBezTo>
                  <a:cubicBezTo>
                    <a:pt x="49054" y="93842"/>
                    <a:pt x="47149" y="86222"/>
                    <a:pt x="46196" y="78601"/>
                  </a:cubicBezTo>
                  <a:cubicBezTo>
                    <a:pt x="49054" y="82412"/>
                    <a:pt x="49054" y="85269"/>
                    <a:pt x="47149" y="87174"/>
                  </a:cubicBezTo>
                  <a:cubicBezTo>
                    <a:pt x="46196" y="85269"/>
                    <a:pt x="46196" y="87174"/>
                    <a:pt x="47149" y="92889"/>
                  </a:cubicBezTo>
                  <a:cubicBezTo>
                    <a:pt x="47149" y="89079"/>
                    <a:pt x="43339" y="66219"/>
                    <a:pt x="47149" y="92889"/>
                  </a:cubicBezTo>
                  <a:cubicBezTo>
                    <a:pt x="44291" y="70029"/>
                    <a:pt x="45244" y="79554"/>
                    <a:pt x="46196" y="85269"/>
                  </a:cubicBezTo>
                  <a:cubicBezTo>
                    <a:pt x="46196" y="83364"/>
                    <a:pt x="45244" y="80507"/>
                    <a:pt x="45244" y="78601"/>
                  </a:cubicBezTo>
                  <a:cubicBezTo>
                    <a:pt x="46196" y="87174"/>
                    <a:pt x="45244" y="87174"/>
                    <a:pt x="46196" y="90984"/>
                  </a:cubicBezTo>
                  <a:cubicBezTo>
                    <a:pt x="45244" y="87174"/>
                    <a:pt x="46196" y="89079"/>
                    <a:pt x="46196" y="97651"/>
                  </a:cubicBezTo>
                  <a:cubicBezTo>
                    <a:pt x="42386" y="55742"/>
                    <a:pt x="47149" y="118607"/>
                    <a:pt x="44291" y="78601"/>
                  </a:cubicBezTo>
                  <a:cubicBezTo>
                    <a:pt x="46196" y="114797"/>
                    <a:pt x="44291" y="73839"/>
                    <a:pt x="44291" y="87174"/>
                  </a:cubicBezTo>
                  <a:cubicBezTo>
                    <a:pt x="44291" y="91937"/>
                    <a:pt x="44291" y="90032"/>
                    <a:pt x="44291" y="80507"/>
                  </a:cubicBezTo>
                  <a:cubicBezTo>
                    <a:pt x="44291" y="85269"/>
                    <a:pt x="44291" y="89079"/>
                    <a:pt x="43339" y="93842"/>
                  </a:cubicBezTo>
                  <a:cubicBezTo>
                    <a:pt x="43339" y="89079"/>
                    <a:pt x="43339" y="84317"/>
                    <a:pt x="43339" y="79554"/>
                  </a:cubicBezTo>
                  <a:cubicBezTo>
                    <a:pt x="44291" y="83364"/>
                    <a:pt x="43339" y="87174"/>
                    <a:pt x="42386" y="90984"/>
                  </a:cubicBezTo>
                  <a:cubicBezTo>
                    <a:pt x="42386" y="70982"/>
                    <a:pt x="40481" y="92889"/>
                    <a:pt x="42386" y="84317"/>
                  </a:cubicBezTo>
                  <a:cubicBezTo>
                    <a:pt x="40481" y="89079"/>
                    <a:pt x="42386" y="88126"/>
                    <a:pt x="39529" y="102414"/>
                  </a:cubicBezTo>
                  <a:cubicBezTo>
                    <a:pt x="40481" y="95747"/>
                    <a:pt x="40481" y="89079"/>
                    <a:pt x="41434" y="82412"/>
                  </a:cubicBezTo>
                  <a:cubicBezTo>
                    <a:pt x="40481" y="90032"/>
                    <a:pt x="40481" y="90032"/>
                    <a:pt x="41434" y="82412"/>
                  </a:cubicBezTo>
                  <a:cubicBezTo>
                    <a:pt x="39529" y="90032"/>
                    <a:pt x="39529" y="90032"/>
                    <a:pt x="41434" y="83364"/>
                  </a:cubicBezTo>
                  <a:cubicBezTo>
                    <a:pt x="38576" y="94794"/>
                    <a:pt x="42386" y="81459"/>
                    <a:pt x="38576" y="88126"/>
                  </a:cubicBezTo>
                  <a:cubicBezTo>
                    <a:pt x="38576" y="89079"/>
                    <a:pt x="39529" y="80507"/>
                    <a:pt x="40481" y="79554"/>
                  </a:cubicBezTo>
                  <a:cubicBezTo>
                    <a:pt x="38576" y="81459"/>
                    <a:pt x="34766" y="84317"/>
                    <a:pt x="34766" y="88126"/>
                  </a:cubicBezTo>
                  <a:cubicBezTo>
                    <a:pt x="34766" y="88126"/>
                    <a:pt x="38576" y="78601"/>
                    <a:pt x="37624" y="79554"/>
                  </a:cubicBezTo>
                  <a:cubicBezTo>
                    <a:pt x="36671" y="80507"/>
                    <a:pt x="31909" y="84317"/>
                    <a:pt x="36671" y="78601"/>
                  </a:cubicBezTo>
                  <a:cubicBezTo>
                    <a:pt x="38576" y="80507"/>
                    <a:pt x="21431" y="54789"/>
                    <a:pt x="19526" y="50979"/>
                  </a:cubicBezTo>
                  <a:cubicBezTo>
                    <a:pt x="29051" y="52884"/>
                    <a:pt x="18574" y="46217"/>
                    <a:pt x="18574" y="47169"/>
                  </a:cubicBezTo>
                  <a:cubicBezTo>
                    <a:pt x="21431" y="46217"/>
                    <a:pt x="18574" y="47169"/>
                    <a:pt x="23336" y="41454"/>
                  </a:cubicBezTo>
                  <a:cubicBezTo>
                    <a:pt x="24289" y="42407"/>
                    <a:pt x="14764" y="40501"/>
                    <a:pt x="15716" y="40501"/>
                  </a:cubicBezTo>
                  <a:cubicBezTo>
                    <a:pt x="24289" y="40501"/>
                    <a:pt x="20479" y="34787"/>
                    <a:pt x="23336" y="33834"/>
                  </a:cubicBezTo>
                  <a:cubicBezTo>
                    <a:pt x="20479" y="31929"/>
                    <a:pt x="15716" y="30976"/>
                    <a:pt x="10001" y="29072"/>
                  </a:cubicBezTo>
                  <a:cubicBezTo>
                    <a:pt x="13811" y="25262"/>
                    <a:pt x="12859" y="23357"/>
                    <a:pt x="16669" y="23357"/>
                  </a:cubicBezTo>
                  <a:cubicBezTo>
                    <a:pt x="10954" y="22404"/>
                    <a:pt x="10954" y="22404"/>
                    <a:pt x="15716" y="21451"/>
                  </a:cubicBezTo>
                  <a:cubicBezTo>
                    <a:pt x="18574" y="22404"/>
                    <a:pt x="3334" y="19547"/>
                    <a:pt x="12859" y="20499"/>
                  </a:cubicBezTo>
                  <a:cubicBezTo>
                    <a:pt x="12859" y="20499"/>
                    <a:pt x="476" y="31929"/>
                    <a:pt x="13811" y="31929"/>
                  </a:cubicBezTo>
                  <a:cubicBezTo>
                    <a:pt x="11906" y="32882"/>
                    <a:pt x="9049" y="34787"/>
                    <a:pt x="7144" y="35739"/>
                  </a:cubicBezTo>
                  <a:cubicBezTo>
                    <a:pt x="11906" y="39549"/>
                    <a:pt x="6191" y="47169"/>
                    <a:pt x="15716" y="51932"/>
                  </a:cubicBezTo>
                  <a:cubicBezTo>
                    <a:pt x="5239" y="55742"/>
                    <a:pt x="19526" y="53837"/>
                    <a:pt x="23336" y="54789"/>
                  </a:cubicBezTo>
                  <a:cubicBezTo>
                    <a:pt x="15716" y="57647"/>
                    <a:pt x="21431" y="56694"/>
                    <a:pt x="13811" y="60504"/>
                  </a:cubicBezTo>
                  <a:cubicBezTo>
                    <a:pt x="12859" y="61457"/>
                    <a:pt x="19526" y="62409"/>
                    <a:pt x="19526" y="64314"/>
                  </a:cubicBezTo>
                  <a:cubicBezTo>
                    <a:pt x="21431" y="73839"/>
                    <a:pt x="21431" y="90984"/>
                    <a:pt x="26194" y="88126"/>
                  </a:cubicBezTo>
                  <a:cubicBezTo>
                    <a:pt x="27146" y="107176"/>
                    <a:pt x="21431" y="92889"/>
                    <a:pt x="31909" y="91937"/>
                  </a:cubicBezTo>
                  <a:cubicBezTo>
                    <a:pt x="31909" y="92889"/>
                    <a:pt x="27146" y="105272"/>
                    <a:pt x="27146" y="106224"/>
                  </a:cubicBezTo>
                  <a:cubicBezTo>
                    <a:pt x="29051" y="100509"/>
                    <a:pt x="30004" y="101462"/>
                    <a:pt x="30004" y="110034"/>
                  </a:cubicBezTo>
                  <a:cubicBezTo>
                    <a:pt x="30004" y="110034"/>
                    <a:pt x="32861" y="105272"/>
                    <a:pt x="33814" y="105272"/>
                  </a:cubicBezTo>
                  <a:cubicBezTo>
                    <a:pt x="32861" y="112892"/>
                    <a:pt x="30004" y="122417"/>
                    <a:pt x="31909" y="128132"/>
                  </a:cubicBezTo>
                  <a:cubicBezTo>
                    <a:pt x="36671" y="111939"/>
                    <a:pt x="22384" y="146229"/>
                    <a:pt x="34766" y="115749"/>
                  </a:cubicBezTo>
                  <a:cubicBezTo>
                    <a:pt x="34766" y="119559"/>
                    <a:pt x="34766" y="128132"/>
                    <a:pt x="34766" y="130989"/>
                  </a:cubicBezTo>
                  <a:cubicBezTo>
                    <a:pt x="36671" y="124322"/>
                    <a:pt x="37624" y="126226"/>
                    <a:pt x="35719" y="134799"/>
                  </a:cubicBezTo>
                  <a:cubicBezTo>
                    <a:pt x="35719" y="133847"/>
                    <a:pt x="36671" y="122417"/>
                    <a:pt x="39529" y="120512"/>
                  </a:cubicBezTo>
                  <a:cubicBezTo>
                    <a:pt x="38576" y="128132"/>
                    <a:pt x="44291" y="141467"/>
                    <a:pt x="41434" y="148134"/>
                  </a:cubicBezTo>
                  <a:cubicBezTo>
                    <a:pt x="41434" y="136704"/>
                    <a:pt x="41434" y="134799"/>
                    <a:pt x="41434" y="123369"/>
                  </a:cubicBezTo>
                  <a:cubicBezTo>
                    <a:pt x="41434" y="130989"/>
                    <a:pt x="44291" y="141467"/>
                    <a:pt x="45244" y="147182"/>
                  </a:cubicBezTo>
                  <a:cubicBezTo>
                    <a:pt x="44291" y="145276"/>
                    <a:pt x="44291" y="142419"/>
                    <a:pt x="45244" y="140514"/>
                  </a:cubicBezTo>
                  <a:cubicBezTo>
                    <a:pt x="47149" y="145276"/>
                    <a:pt x="48101" y="150039"/>
                    <a:pt x="46196" y="154801"/>
                  </a:cubicBezTo>
                  <a:cubicBezTo>
                    <a:pt x="47149" y="150992"/>
                    <a:pt x="47149" y="147182"/>
                    <a:pt x="46196" y="144324"/>
                  </a:cubicBezTo>
                  <a:cubicBezTo>
                    <a:pt x="46196" y="147182"/>
                    <a:pt x="46196" y="150039"/>
                    <a:pt x="47149" y="152897"/>
                  </a:cubicBezTo>
                  <a:cubicBezTo>
                    <a:pt x="47149" y="148134"/>
                    <a:pt x="48101" y="144324"/>
                    <a:pt x="48101" y="139562"/>
                  </a:cubicBezTo>
                  <a:cubicBezTo>
                    <a:pt x="48101" y="155754"/>
                    <a:pt x="51911" y="154801"/>
                    <a:pt x="49054" y="143372"/>
                  </a:cubicBezTo>
                  <a:cubicBezTo>
                    <a:pt x="49054" y="149087"/>
                    <a:pt x="49054" y="147182"/>
                    <a:pt x="49054" y="136704"/>
                  </a:cubicBezTo>
                  <a:cubicBezTo>
                    <a:pt x="49054" y="143372"/>
                    <a:pt x="50959" y="146229"/>
                    <a:pt x="51911" y="152897"/>
                  </a:cubicBezTo>
                  <a:cubicBezTo>
                    <a:pt x="51911" y="151944"/>
                    <a:pt x="54769" y="152897"/>
                    <a:pt x="53816" y="148134"/>
                  </a:cubicBezTo>
                  <a:cubicBezTo>
                    <a:pt x="53816" y="152897"/>
                    <a:pt x="54769" y="156707"/>
                    <a:pt x="54769" y="160517"/>
                  </a:cubicBezTo>
                  <a:cubicBezTo>
                    <a:pt x="54769" y="161469"/>
                    <a:pt x="57626" y="154801"/>
                    <a:pt x="56674" y="155754"/>
                  </a:cubicBezTo>
                  <a:cubicBezTo>
                    <a:pt x="56674" y="162422"/>
                    <a:pt x="56674" y="162422"/>
                    <a:pt x="56674" y="154801"/>
                  </a:cubicBezTo>
                  <a:cubicBezTo>
                    <a:pt x="58579" y="168137"/>
                    <a:pt x="57626" y="160517"/>
                    <a:pt x="58579" y="161469"/>
                  </a:cubicBezTo>
                  <a:cubicBezTo>
                    <a:pt x="58579" y="165279"/>
                    <a:pt x="60484" y="166232"/>
                    <a:pt x="62389" y="169089"/>
                  </a:cubicBezTo>
                  <a:cubicBezTo>
                    <a:pt x="63341" y="166232"/>
                    <a:pt x="65246" y="165279"/>
                    <a:pt x="63341" y="161469"/>
                  </a:cubicBezTo>
                  <a:cubicBezTo>
                    <a:pt x="65246" y="163374"/>
                    <a:pt x="66199" y="167184"/>
                    <a:pt x="67151" y="170042"/>
                  </a:cubicBezTo>
                  <a:cubicBezTo>
                    <a:pt x="63341" y="160517"/>
                    <a:pt x="68104" y="168137"/>
                    <a:pt x="68104" y="168137"/>
                  </a:cubicBezTo>
                  <a:cubicBezTo>
                    <a:pt x="69056" y="165279"/>
                    <a:pt x="68104" y="163374"/>
                    <a:pt x="67151" y="160517"/>
                  </a:cubicBezTo>
                  <a:cubicBezTo>
                    <a:pt x="69056" y="165279"/>
                    <a:pt x="66199" y="157659"/>
                    <a:pt x="70009" y="161469"/>
                  </a:cubicBezTo>
                  <a:cubicBezTo>
                    <a:pt x="69056" y="155754"/>
                    <a:pt x="69056" y="155754"/>
                    <a:pt x="70009" y="160517"/>
                  </a:cubicBezTo>
                  <a:cubicBezTo>
                    <a:pt x="70009" y="155754"/>
                    <a:pt x="69056" y="150992"/>
                    <a:pt x="67151" y="147182"/>
                  </a:cubicBezTo>
                  <a:cubicBezTo>
                    <a:pt x="69056" y="152897"/>
                    <a:pt x="71914" y="158612"/>
                    <a:pt x="73819" y="163374"/>
                  </a:cubicBezTo>
                  <a:cubicBezTo>
                    <a:pt x="72866" y="157659"/>
                    <a:pt x="71914" y="151944"/>
                    <a:pt x="70009" y="146229"/>
                  </a:cubicBezTo>
                  <a:cubicBezTo>
                    <a:pt x="75724" y="160517"/>
                    <a:pt x="70961" y="137657"/>
                    <a:pt x="70009" y="132894"/>
                  </a:cubicBezTo>
                  <a:cubicBezTo>
                    <a:pt x="70009" y="133847"/>
                    <a:pt x="74771" y="141467"/>
                    <a:pt x="74771" y="141467"/>
                  </a:cubicBezTo>
                  <a:cubicBezTo>
                    <a:pt x="76676" y="139562"/>
                    <a:pt x="70961" y="114797"/>
                    <a:pt x="70009" y="112892"/>
                  </a:cubicBezTo>
                  <a:cubicBezTo>
                    <a:pt x="74771" y="111939"/>
                    <a:pt x="71914" y="113844"/>
                    <a:pt x="75724" y="113844"/>
                  </a:cubicBezTo>
                  <a:cubicBezTo>
                    <a:pt x="72866" y="108129"/>
                    <a:pt x="70009" y="103367"/>
                    <a:pt x="67151" y="98604"/>
                  </a:cubicBezTo>
                  <a:cubicBezTo>
                    <a:pt x="78581" y="92889"/>
                    <a:pt x="58579" y="68124"/>
                    <a:pt x="66199" y="64314"/>
                  </a:cubicBezTo>
                  <a:cubicBezTo>
                    <a:pt x="67151" y="64314"/>
                    <a:pt x="70961" y="65267"/>
                    <a:pt x="73819" y="66219"/>
                  </a:cubicBezTo>
                  <a:cubicBezTo>
                    <a:pt x="68104" y="63362"/>
                    <a:pt x="70961" y="57647"/>
                    <a:pt x="67151" y="59551"/>
                  </a:cubicBezTo>
                  <a:cubicBezTo>
                    <a:pt x="68104" y="59551"/>
                    <a:pt x="68104" y="61457"/>
                    <a:pt x="68104" y="61457"/>
                  </a:cubicBezTo>
                  <a:cubicBezTo>
                    <a:pt x="67151" y="59551"/>
                    <a:pt x="65246" y="58599"/>
                    <a:pt x="62389" y="59551"/>
                  </a:cubicBezTo>
                  <a:cubicBezTo>
                    <a:pt x="66199" y="58599"/>
                    <a:pt x="67151" y="13832"/>
                    <a:pt x="68104" y="9069"/>
                  </a:cubicBezTo>
                  <a:cubicBezTo>
                    <a:pt x="65246" y="5259"/>
                    <a:pt x="46196" y="8117"/>
                    <a:pt x="46196" y="9069"/>
                  </a:cubicBezTo>
                  <a:cubicBezTo>
                    <a:pt x="51911" y="13832"/>
                    <a:pt x="47149" y="10022"/>
                    <a:pt x="46196" y="10022"/>
                  </a:cubicBezTo>
                  <a:cubicBezTo>
                    <a:pt x="48101" y="11926"/>
                    <a:pt x="47149" y="11926"/>
                    <a:pt x="45244" y="11926"/>
                  </a:cubicBezTo>
                  <a:cubicBezTo>
                    <a:pt x="45244" y="13832"/>
                    <a:pt x="48101" y="11926"/>
                    <a:pt x="50959" y="13832"/>
                  </a:cubicBezTo>
                  <a:cubicBezTo>
                    <a:pt x="43339" y="16689"/>
                    <a:pt x="53816" y="23357"/>
                    <a:pt x="43339" y="23357"/>
                  </a:cubicBezTo>
                  <a:cubicBezTo>
                    <a:pt x="53816" y="25262"/>
                    <a:pt x="39529" y="27167"/>
                    <a:pt x="51911" y="30976"/>
                  </a:cubicBezTo>
                  <a:cubicBezTo>
                    <a:pt x="39529" y="37644"/>
                    <a:pt x="58579" y="34787"/>
                    <a:pt x="45244" y="37644"/>
                  </a:cubicBezTo>
                  <a:close/>
                  <a:moveTo>
                    <a:pt x="54769" y="67172"/>
                  </a:moveTo>
                  <a:cubicBezTo>
                    <a:pt x="54769" y="67172"/>
                    <a:pt x="53816" y="65267"/>
                    <a:pt x="54769" y="67172"/>
                  </a:cubicBezTo>
                  <a:close/>
                  <a:moveTo>
                    <a:pt x="54769" y="69076"/>
                  </a:moveTo>
                  <a:cubicBezTo>
                    <a:pt x="55721" y="68124"/>
                    <a:pt x="58579" y="68124"/>
                    <a:pt x="54769" y="69076"/>
                  </a:cubicBezTo>
                  <a:close/>
                  <a:moveTo>
                    <a:pt x="74771" y="63362"/>
                  </a:moveTo>
                  <a:cubicBezTo>
                    <a:pt x="74771" y="64314"/>
                    <a:pt x="70961" y="63362"/>
                    <a:pt x="74771" y="633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8" name="Freeform: Shape 1447">
              <a:extLst>
                <a:ext uri="{FF2B5EF4-FFF2-40B4-BE49-F238E27FC236}">
                  <a16:creationId xmlns:a16="http://schemas.microsoft.com/office/drawing/2014/main" xmlns="" id="{0A7B3A64-CB49-4C2E-8308-622A1A72DB37}"/>
                </a:ext>
              </a:extLst>
            </p:cNvPr>
            <p:cNvSpPr/>
            <p:nvPr/>
          </p:nvSpPr>
          <p:spPr>
            <a:xfrm>
              <a:off x="7475549" y="6559920"/>
              <a:ext cx="9525" cy="9525"/>
            </a:xfrm>
            <a:custGeom>
              <a:avLst/>
              <a:gdLst>
                <a:gd name="connsiteX0" fmla="*/ 8244 w 9525"/>
                <a:gd name="connsiteY0" fmla="*/ 7567 h 9525"/>
                <a:gd name="connsiteX1" fmla="*/ 82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567"/>
                  </a:moveTo>
                  <a:cubicBezTo>
                    <a:pt x="7291" y="6615"/>
                    <a:pt x="6339" y="7567"/>
                    <a:pt x="82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9" name="Freeform: Shape 1448">
              <a:extLst>
                <a:ext uri="{FF2B5EF4-FFF2-40B4-BE49-F238E27FC236}">
                  <a16:creationId xmlns:a16="http://schemas.microsoft.com/office/drawing/2014/main" xmlns="" id="{EDBC6EB6-9DEB-4999-9706-0750D52A6330}"/>
                </a:ext>
              </a:extLst>
            </p:cNvPr>
            <p:cNvSpPr/>
            <p:nvPr/>
          </p:nvSpPr>
          <p:spPr>
            <a:xfrm>
              <a:off x="7427648" y="656415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0" name="Freeform: Shape 1449">
              <a:extLst>
                <a:ext uri="{FF2B5EF4-FFF2-40B4-BE49-F238E27FC236}">
                  <a16:creationId xmlns:a16="http://schemas.microsoft.com/office/drawing/2014/main" xmlns="" id="{F7673943-1B66-4596-9744-ED8F1AE4F699}"/>
                </a:ext>
              </a:extLst>
            </p:cNvPr>
            <p:cNvSpPr/>
            <p:nvPr/>
          </p:nvSpPr>
          <p:spPr>
            <a:xfrm>
              <a:off x="7455694" y="6576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1" name="Freeform: Shape 1450">
              <a:extLst>
                <a:ext uri="{FF2B5EF4-FFF2-40B4-BE49-F238E27FC236}">
                  <a16:creationId xmlns:a16="http://schemas.microsoft.com/office/drawing/2014/main" xmlns="" id="{2D6F2427-391D-4ECD-A0AB-66951EB3C9A2}"/>
                </a:ext>
              </a:extLst>
            </p:cNvPr>
            <p:cNvSpPr/>
            <p:nvPr/>
          </p:nvSpPr>
          <p:spPr>
            <a:xfrm>
              <a:off x="7431881" y="654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2" name="Freeform: Shape 1451">
              <a:extLst>
                <a:ext uri="{FF2B5EF4-FFF2-40B4-BE49-F238E27FC236}">
                  <a16:creationId xmlns:a16="http://schemas.microsoft.com/office/drawing/2014/main" xmlns="" id="{B7BE99D0-E6E8-42EB-8A0C-C6B3C3AA3440}"/>
                </a:ext>
              </a:extLst>
            </p:cNvPr>
            <p:cNvSpPr/>
            <p:nvPr/>
          </p:nvSpPr>
          <p:spPr>
            <a:xfrm>
              <a:off x="7430929" y="65412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3" name="Freeform: Shape 1452">
              <a:extLst>
                <a:ext uri="{FF2B5EF4-FFF2-40B4-BE49-F238E27FC236}">
                  <a16:creationId xmlns:a16="http://schemas.microsoft.com/office/drawing/2014/main" xmlns="" id="{C6F3262A-77E3-4F2A-9BBC-6639D760F749}"/>
                </a:ext>
              </a:extLst>
            </p:cNvPr>
            <p:cNvSpPr/>
            <p:nvPr/>
          </p:nvSpPr>
          <p:spPr>
            <a:xfrm>
              <a:off x="7429003" y="653843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4" name="Freeform: Shape 1453">
              <a:extLst>
                <a:ext uri="{FF2B5EF4-FFF2-40B4-BE49-F238E27FC236}">
                  <a16:creationId xmlns:a16="http://schemas.microsoft.com/office/drawing/2014/main" xmlns="" id="{D85AD82C-1E26-46C6-8351-ABBC28952D9D}"/>
                </a:ext>
              </a:extLst>
            </p:cNvPr>
            <p:cNvSpPr/>
            <p:nvPr/>
          </p:nvSpPr>
          <p:spPr>
            <a:xfrm>
              <a:off x="7450931" y="658153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7858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5" name="Freeform: Shape 1454">
              <a:extLst>
                <a:ext uri="{FF2B5EF4-FFF2-40B4-BE49-F238E27FC236}">
                  <a16:creationId xmlns:a16="http://schemas.microsoft.com/office/drawing/2014/main" xmlns="" id="{7FF04632-D806-453A-A4EE-DA160CDA7734}"/>
                </a:ext>
              </a:extLst>
            </p:cNvPr>
            <p:cNvSpPr/>
            <p:nvPr/>
          </p:nvSpPr>
          <p:spPr>
            <a:xfrm>
              <a:off x="7443311" y="6581625"/>
              <a:ext cx="9525" cy="9525"/>
            </a:xfrm>
            <a:custGeom>
              <a:avLst/>
              <a:gdLst>
                <a:gd name="connsiteX0" fmla="*/ 7144 w 9525"/>
                <a:gd name="connsiteY0" fmla="*/ 8722 h 9525"/>
                <a:gd name="connsiteX1" fmla="*/ 8096 w 9525"/>
                <a:gd name="connsiteY1" fmla="*/ 7769 h 9525"/>
                <a:gd name="connsiteX2" fmla="*/ 7144 w 9525"/>
                <a:gd name="connsiteY2" fmla="*/ 87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22"/>
                  </a:moveTo>
                  <a:cubicBezTo>
                    <a:pt x="7144" y="8722"/>
                    <a:pt x="8096" y="7769"/>
                    <a:pt x="8096" y="7769"/>
                  </a:cubicBezTo>
                  <a:cubicBezTo>
                    <a:pt x="8096" y="6817"/>
                    <a:pt x="8096" y="6817"/>
                    <a:pt x="7144" y="87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6" name="Freeform: Shape 1455">
              <a:extLst>
                <a:ext uri="{FF2B5EF4-FFF2-40B4-BE49-F238E27FC236}">
                  <a16:creationId xmlns:a16="http://schemas.microsoft.com/office/drawing/2014/main" xmlns="" id="{1C162010-6338-4DC3-97DE-F1BC1831CF7A}"/>
                </a:ext>
              </a:extLst>
            </p:cNvPr>
            <p:cNvSpPr/>
            <p:nvPr/>
          </p:nvSpPr>
          <p:spPr>
            <a:xfrm>
              <a:off x="7451884" y="657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7" name="Freeform: Shape 1456">
              <a:extLst>
                <a:ext uri="{FF2B5EF4-FFF2-40B4-BE49-F238E27FC236}">
                  <a16:creationId xmlns:a16="http://schemas.microsoft.com/office/drawing/2014/main" xmlns="" id="{95678E1F-4BB4-4525-829B-155353FA553B}"/>
                </a:ext>
              </a:extLst>
            </p:cNvPr>
            <p:cNvSpPr/>
            <p:nvPr/>
          </p:nvSpPr>
          <p:spPr>
            <a:xfrm>
              <a:off x="7444502" y="6581827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6615"/>
                    <a:pt x="7858" y="7567"/>
                  </a:cubicBezTo>
                  <a:cubicBezTo>
                    <a:pt x="6906" y="7567"/>
                    <a:pt x="6906" y="8520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8" name="Freeform: Shape 1457">
              <a:extLst>
                <a:ext uri="{FF2B5EF4-FFF2-40B4-BE49-F238E27FC236}">
                  <a16:creationId xmlns:a16="http://schemas.microsoft.com/office/drawing/2014/main" xmlns="" id="{EB269306-1868-4F49-BE05-94757A603F3D}"/>
                </a:ext>
              </a:extLst>
            </p:cNvPr>
            <p:cNvSpPr/>
            <p:nvPr/>
          </p:nvSpPr>
          <p:spPr>
            <a:xfrm>
              <a:off x="7424790" y="651896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4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9" name="Freeform: Shape 1458">
              <a:extLst>
                <a:ext uri="{FF2B5EF4-FFF2-40B4-BE49-F238E27FC236}">
                  <a16:creationId xmlns:a16="http://schemas.microsoft.com/office/drawing/2014/main" xmlns="" id="{F2374874-2A3E-49D6-A94D-55E98AC0F56B}"/>
                </a:ext>
              </a:extLst>
            </p:cNvPr>
            <p:cNvSpPr/>
            <p:nvPr/>
          </p:nvSpPr>
          <p:spPr>
            <a:xfrm>
              <a:off x="7424261" y="65193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0" name="Freeform: Shape 1459">
              <a:extLst>
                <a:ext uri="{FF2B5EF4-FFF2-40B4-BE49-F238E27FC236}">
                  <a16:creationId xmlns:a16="http://schemas.microsoft.com/office/drawing/2014/main" xmlns="" id="{0EB6D69A-44EC-4D2A-BD2D-1D41A3CF5B9B}"/>
                </a:ext>
              </a:extLst>
            </p:cNvPr>
            <p:cNvSpPr/>
            <p:nvPr/>
          </p:nvSpPr>
          <p:spPr>
            <a:xfrm>
              <a:off x="7423309" y="65189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4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1" name="Freeform: Shape 1460">
              <a:extLst>
                <a:ext uri="{FF2B5EF4-FFF2-40B4-BE49-F238E27FC236}">
                  <a16:creationId xmlns:a16="http://schemas.microsoft.com/office/drawing/2014/main" xmlns="" id="{1D36651F-76E9-4DCB-B165-8115E5D11FA9}"/>
                </a:ext>
              </a:extLst>
            </p:cNvPr>
            <p:cNvSpPr/>
            <p:nvPr/>
          </p:nvSpPr>
          <p:spPr>
            <a:xfrm>
              <a:off x="7426166" y="65251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2" name="Freeform: Shape 1461">
              <a:extLst>
                <a:ext uri="{FF2B5EF4-FFF2-40B4-BE49-F238E27FC236}">
                  <a16:creationId xmlns:a16="http://schemas.microsoft.com/office/drawing/2014/main" xmlns="" id="{5459F297-93AA-448E-A3FF-264BB0751CDD}"/>
                </a:ext>
              </a:extLst>
            </p:cNvPr>
            <p:cNvSpPr/>
            <p:nvPr/>
          </p:nvSpPr>
          <p:spPr>
            <a:xfrm>
              <a:off x="7427119" y="652446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809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3" name="Freeform: Shape 1462">
              <a:extLst>
                <a:ext uri="{FF2B5EF4-FFF2-40B4-BE49-F238E27FC236}">
                  <a16:creationId xmlns:a16="http://schemas.microsoft.com/office/drawing/2014/main" xmlns="" id="{74DBDECC-C750-4F6B-84EA-F17D080F15E3}"/>
                </a:ext>
              </a:extLst>
            </p:cNvPr>
            <p:cNvSpPr/>
            <p:nvPr/>
          </p:nvSpPr>
          <p:spPr>
            <a:xfrm>
              <a:off x="7415900" y="653733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5027" y="6339"/>
                    <a:pt x="8837" y="7291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4" name="Freeform: Shape 1463">
              <a:extLst>
                <a:ext uri="{FF2B5EF4-FFF2-40B4-BE49-F238E27FC236}">
                  <a16:creationId xmlns:a16="http://schemas.microsoft.com/office/drawing/2014/main" xmlns="" id="{26F7DE53-940B-46AC-942F-5426AEEED5A5}"/>
                </a:ext>
              </a:extLst>
            </p:cNvPr>
            <p:cNvSpPr/>
            <p:nvPr/>
          </p:nvSpPr>
          <p:spPr>
            <a:xfrm>
              <a:off x="7415689" y="6542932"/>
              <a:ext cx="9525" cy="9525"/>
            </a:xfrm>
            <a:custGeom>
              <a:avLst/>
              <a:gdLst>
                <a:gd name="connsiteX0" fmla="*/ 9049 w 9525"/>
                <a:gd name="connsiteY0" fmla="*/ 7411 h 9525"/>
                <a:gd name="connsiteX1" fmla="*/ 7144 w 9525"/>
                <a:gd name="connsiteY1" fmla="*/ 8363 h 9525"/>
                <a:gd name="connsiteX2" fmla="*/ 9049 w 9525"/>
                <a:gd name="connsiteY2" fmla="*/ 741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1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8096" y="8363"/>
                    <a:pt x="8096" y="8363"/>
                    <a:pt x="9049" y="7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5" name="Freeform: Shape 1464">
              <a:extLst>
                <a:ext uri="{FF2B5EF4-FFF2-40B4-BE49-F238E27FC236}">
                  <a16:creationId xmlns:a16="http://schemas.microsoft.com/office/drawing/2014/main" xmlns="" id="{C399D156-64E2-4EA4-B528-34798A6BF05A}"/>
                </a:ext>
              </a:extLst>
            </p:cNvPr>
            <p:cNvSpPr/>
            <p:nvPr/>
          </p:nvSpPr>
          <p:spPr>
            <a:xfrm>
              <a:off x="7426166" y="657558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7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8097"/>
                  </a:lnTo>
                  <a:cubicBezTo>
                    <a:pt x="8096" y="8097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6" name="Freeform: Shape 1465">
              <a:extLst>
                <a:ext uri="{FF2B5EF4-FFF2-40B4-BE49-F238E27FC236}">
                  <a16:creationId xmlns:a16="http://schemas.microsoft.com/office/drawing/2014/main" xmlns="" id="{41BB5BB5-DE45-47C0-AD43-F6541B97E3D2}"/>
                </a:ext>
              </a:extLst>
            </p:cNvPr>
            <p:cNvSpPr/>
            <p:nvPr/>
          </p:nvSpPr>
          <p:spPr>
            <a:xfrm>
              <a:off x="7443111" y="6573663"/>
              <a:ext cx="9525" cy="9525"/>
            </a:xfrm>
            <a:custGeom>
              <a:avLst/>
              <a:gdLst>
                <a:gd name="connsiteX0" fmla="*/ 7344 w 9525"/>
                <a:gd name="connsiteY0" fmla="*/ 9064 h 9525"/>
                <a:gd name="connsiteX1" fmla="*/ 7344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064"/>
                  </a:moveTo>
                  <a:cubicBezTo>
                    <a:pt x="9249" y="4301"/>
                    <a:pt x="6392" y="10017"/>
                    <a:pt x="7344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7" name="Freeform: Shape 1466">
              <a:extLst>
                <a:ext uri="{FF2B5EF4-FFF2-40B4-BE49-F238E27FC236}">
                  <a16:creationId xmlns:a16="http://schemas.microsoft.com/office/drawing/2014/main" xmlns="" id="{B06BFF12-24DF-4898-BF5C-6CB644E68E93}"/>
                </a:ext>
              </a:extLst>
            </p:cNvPr>
            <p:cNvSpPr/>
            <p:nvPr/>
          </p:nvSpPr>
          <p:spPr>
            <a:xfrm>
              <a:off x="7429776" y="6591226"/>
              <a:ext cx="9525" cy="9525"/>
            </a:xfrm>
            <a:custGeom>
              <a:avLst/>
              <a:gdLst>
                <a:gd name="connsiteX0" fmla="*/ 7344 w 9525"/>
                <a:gd name="connsiteY0" fmla="*/ 7694 h 9525"/>
                <a:gd name="connsiteX1" fmla="*/ 734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694"/>
                  </a:moveTo>
                  <a:cubicBezTo>
                    <a:pt x="6392" y="5789"/>
                    <a:pt x="9249" y="9599"/>
                    <a:pt x="734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8" name="Freeform: Shape 1467">
              <a:extLst>
                <a:ext uri="{FF2B5EF4-FFF2-40B4-BE49-F238E27FC236}">
                  <a16:creationId xmlns:a16="http://schemas.microsoft.com/office/drawing/2014/main" xmlns="" id="{A998F5D4-DA7F-42AD-870A-807AEAA21D31}"/>
                </a:ext>
              </a:extLst>
            </p:cNvPr>
            <p:cNvSpPr/>
            <p:nvPr/>
          </p:nvSpPr>
          <p:spPr>
            <a:xfrm>
              <a:off x="7459504" y="6652736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7144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7144" y="7144"/>
                  </a:lnTo>
                  <a:cubicBezTo>
                    <a:pt x="7144" y="9049"/>
                    <a:pt x="7144" y="1666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9" name="Freeform: Shape 1468">
              <a:extLst>
                <a:ext uri="{FF2B5EF4-FFF2-40B4-BE49-F238E27FC236}">
                  <a16:creationId xmlns:a16="http://schemas.microsoft.com/office/drawing/2014/main" xmlns="" id="{87393A5A-AECB-4335-AAB7-75D9ABA00EB8}"/>
                </a:ext>
              </a:extLst>
            </p:cNvPr>
            <p:cNvSpPr/>
            <p:nvPr/>
          </p:nvSpPr>
          <p:spPr>
            <a:xfrm>
              <a:off x="7467124" y="6665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0001"/>
                    <a:pt x="8096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0" name="Freeform: Shape 1469">
              <a:extLst>
                <a:ext uri="{FF2B5EF4-FFF2-40B4-BE49-F238E27FC236}">
                  <a16:creationId xmlns:a16="http://schemas.microsoft.com/office/drawing/2014/main" xmlns="" id="{5A3B93BE-DC98-45E7-BEC8-A27B130BD446}"/>
                </a:ext>
              </a:extLst>
            </p:cNvPr>
            <p:cNvSpPr/>
            <p:nvPr/>
          </p:nvSpPr>
          <p:spPr>
            <a:xfrm>
              <a:off x="7482364" y="6634570"/>
              <a:ext cx="9525" cy="9525"/>
            </a:xfrm>
            <a:custGeom>
              <a:avLst/>
              <a:gdLst>
                <a:gd name="connsiteX0" fmla="*/ 7144 w 9525"/>
                <a:gd name="connsiteY0" fmla="*/ 7212 h 9525"/>
                <a:gd name="connsiteX1" fmla="*/ 7144 w 9525"/>
                <a:gd name="connsiteY1" fmla="*/ 721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12"/>
                  </a:moveTo>
                  <a:cubicBezTo>
                    <a:pt x="10954" y="15784"/>
                    <a:pt x="7144" y="6259"/>
                    <a:pt x="7144" y="72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1" name="Freeform: Shape 1470">
              <a:extLst>
                <a:ext uri="{FF2B5EF4-FFF2-40B4-BE49-F238E27FC236}">
                  <a16:creationId xmlns:a16="http://schemas.microsoft.com/office/drawing/2014/main" xmlns="" id="{7FF29D2B-50F5-429E-8644-A74092BD01EB}"/>
                </a:ext>
              </a:extLst>
            </p:cNvPr>
            <p:cNvSpPr/>
            <p:nvPr/>
          </p:nvSpPr>
          <p:spPr>
            <a:xfrm>
              <a:off x="7196593" y="5894451"/>
              <a:ext cx="9525" cy="9525"/>
            </a:xfrm>
            <a:custGeom>
              <a:avLst/>
              <a:gdLst>
                <a:gd name="connsiteX0" fmla="*/ 9069 w 9525"/>
                <a:gd name="connsiteY0" fmla="*/ 7239 h 9525"/>
                <a:gd name="connsiteX1" fmla="*/ 9069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239"/>
                  </a:moveTo>
                  <a:cubicBezTo>
                    <a:pt x="8117" y="6286"/>
                    <a:pt x="5259" y="12954"/>
                    <a:pt x="9069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2" name="Freeform: Shape 1471">
              <a:extLst>
                <a:ext uri="{FF2B5EF4-FFF2-40B4-BE49-F238E27FC236}">
                  <a16:creationId xmlns:a16="http://schemas.microsoft.com/office/drawing/2014/main" xmlns="" id="{BB30624A-1D2A-4B3F-B717-90C49F5FF4D0}"/>
                </a:ext>
              </a:extLst>
            </p:cNvPr>
            <p:cNvSpPr/>
            <p:nvPr/>
          </p:nvSpPr>
          <p:spPr>
            <a:xfrm>
              <a:off x="7189946" y="5898970"/>
              <a:ext cx="19050" cy="19050"/>
            </a:xfrm>
            <a:custGeom>
              <a:avLst/>
              <a:gdLst>
                <a:gd name="connsiteX0" fmla="*/ 7144 w 19050"/>
                <a:gd name="connsiteY0" fmla="*/ 14149 h 19050"/>
                <a:gd name="connsiteX1" fmla="*/ 11906 w 19050"/>
                <a:gd name="connsiteY1" fmla="*/ 10340 h 19050"/>
                <a:gd name="connsiteX2" fmla="*/ 7144 w 19050"/>
                <a:gd name="connsiteY2" fmla="*/ 1414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4149"/>
                  </a:moveTo>
                  <a:cubicBezTo>
                    <a:pt x="15716" y="32247"/>
                    <a:pt x="9049" y="8435"/>
                    <a:pt x="11906" y="10340"/>
                  </a:cubicBezTo>
                  <a:cubicBezTo>
                    <a:pt x="3334" y="-138"/>
                    <a:pt x="16669" y="18912"/>
                    <a:pt x="7144" y="14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3" name="Freeform: Shape 1472">
              <a:extLst>
                <a:ext uri="{FF2B5EF4-FFF2-40B4-BE49-F238E27FC236}">
                  <a16:creationId xmlns:a16="http://schemas.microsoft.com/office/drawing/2014/main" xmlns="" id="{8DBDB7B4-180E-414E-B5A2-00C3079C89C1}"/>
                </a:ext>
              </a:extLst>
            </p:cNvPr>
            <p:cNvSpPr/>
            <p:nvPr/>
          </p:nvSpPr>
          <p:spPr>
            <a:xfrm>
              <a:off x="7149941" y="609552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4" name="Freeform: Shape 1473">
              <a:extLst>
                <a:ext uri="{FF2B5EF4-FFF2-40B4-BE49-F238E27FC236}">
                  <a16:creationId xmlns:a16="http://schemas.microsoft.com/office/drawing/2014/main" xmlns="" id="{E801FECE-9D2E-4BA0-8F74-A0CFFA2C3765}"/>
                </a:ext>
              </a:extLst>
            </p:cNvPr>
            <p:cNvSpPr/>
            <p:nvPr/>
          </p:nvSpPr>
          <p:spPr>
            <a:xfrm>
              <a:off x="7126367" y="621268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7858" y="8096"/>
                    <a:pt x="7858" y="8096"/>
                    <a:pt x="7858" y="7144"/>
                  </a:cubicBezTo>
                  <a:cubicBezTo>
                    <a:pt x="6906" y="9049"/>
                    <a:pt x="6906" y="9049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5" name="Freeform: Shape 1474">
              <a:extLst>
                <a:ext uri="{FF2B5EF4-FFF2-40B4-BE49-F238E27FC236}">
                  <a16:creationId xmlns:a16="http://schemas.microsoft.com/office/drawing/2014/main" xmlns="" id="{E615B574-A666-4A45-AF1E-960589998B58}"/>
                </a:ext>
              </a:extLst>
            </p:cNvPr>
            <p:cNvSpPr/>
            <p:nvPr/>
          </p:nvSpPr>
          <p:spPr>
            <a:xfrm>
              <a:off x="7119461" y="62336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6" name="Freeform: Shape 1475">
              <a:extLst>
                <a:ext uri="{FF2B5EF4-FFF2-40B4-BE49-F238E27FC236}">
                  <a16:creationId xmlns:a16="http://schemas.microsoft.com/office/drawing/2014/main" xmlns="" id="{24148A8A-5D34-484F-A025-E4E4C22E4B61}"/>
                </a:ext>
              </a:extLst>
            </p:cNvPr>
            <p:cNvSpPr/>
            <p:nvPr/>
          </p:nvSpPr>
          <p:spPr>
            <a:xfrm>
              <a:off x="7148036" y="609647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10001"/>
                  </a:lnTo>
                  <a:cubicBezTo>
                    <a:pt x="9049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7" name="Freeform: Shape 1476">
              <a:extLst>
                <a:ext uri="{FF2B5EF4-FFF2-40B4-BE49-F238E27FC236}">
                  <a16:creationId xmlns:a16="http://schemas.microsoft.com/office/drawing/2014/main" xmlns="" id="{42612395-A5A2-496C-8D9C-BFF56A105DB6}"/>
                </a:ext>
              </a:extLst>
            </p:cNvPr>
            <p:cNvSpPr/>
            <p:nvPr/>
          </p:nvSpPr>
          <p:spPr>
            <a:xfrm>
              <a:off x="7192804" y="5932089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5796"/>
                    <a:pt x="7144" y="7700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8" name="Freeform: Shape 1477">
              <a:extLst>
                <a:ext uri="{FF2B5EF4-FFF2-40B4-BE49-F238E27FC236}">
                  <a16:creationId xmlns:a16="http://schemas.microsoft.com/office/drawing/2014/main" xmlns="" id="{C6AF1832-B3C8-4B5F-8189-EF6204282882}"/>
                </a:ext>
              </a:extLst>
            </p:cNvPr>
            <p:cNvSpPr/>
            <p:nvPr/>
          </p:nvSpPr>
          <p:spPr>
            <a:xfrm>
              <a:off x="7156185" y="6041744"/>
              <a:ext cx="9525" cy="9525"/>
            </a:xfrm>
            <a:custGeom>
              <a:avLst/>
              <a:gdLst>
                <a:gd name="connsiteX0" fmla="*/ 7567 w 9525"/>
                <a:gd name="connsiteY0" fmla="*/ 9488 h 9525"/>
                <a:gd name="connsiteX1" fmla="*/ 756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488"/>
                  </a:moveTo>
                  <a:cubicBezTo>
                    <a:pt x="7567" y="8536"/>
                    <a:pt x="6615" y="4726"/>
                    <a:pt x="756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9" name="Freeform: Shape 1478">
              <a:extLst>
                <a:ext uri="{FF2B5EF4-FFF2-40B4-BE49-F238E27FC236}">
                  <a16:creationId xmlns:a16="http://schemas.microsoft.com/office/drawing/2014/main" xmlns="" id="{50443ED9-9DC2-4C08-A766-706D0BE1D2A6}"/>
                </a:ext>
              </a:extLst>
            </p:cNvPr>
            <p:cNvSpPr/>
            <p:nvPr/>
          </p:nvSpPr>
          <p:spPr>
            <a:xfrm>
              <a:off x="7163039" y="6003769"/>
              <a:ext cx="9525" cy="9525"/>
            </a:xfrm>
            <a:custGeom>
              <a:avLst/>
              <a:gdLst>
                <a:gd name="connsiteX0" fmla="*/ 7380 w 9525"/>
                <a:gd name="connsiteY0" fmla="*/ 7458 h 9525"/>
                <a:gd name="connsiteX1" fmla="*/ 7380 w 9525"/>
                <a:gd name="connsiteY1" fmla="*/ 7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80" y="7458"/>
                  </a:moveTo>
                  <a:cubicBezTo>
                    <a:pt x="5476" y="13173"/>
                    <a:pt x="15953" y="5553"/>
                    <a:pt x="7380" y="7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0" name="Freeform: Shape 1479">
              <a:extLst>
                <a:ext uri="{FF2B5EF4-FFF2-40B4-BE49-F238E27FC236}">
                  <a16:creationId xmlns:a16="http://schemas.microsoft.com/office/drawing/2014/main" xmlns="" id="{46E8EB1F-4B65-47C1-AD24-A5893CAFE901}"/>
                </a:ext>
              </a:extLst>
            </p:cNvPr>
            <p:cNvSpPr/>
            <p:nvPr/>
          </p:nvSpPr>
          <p:spPr>
            <a:xfrm>
              <a:off x="7179707" y="594026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1" name="Freeform: Shape 1480">
              <a:extLst>
                <a:ext uri="{FF2B5EF4-FFF2-40B4-BE49-F238E27FC236}">
                  <a16:creationId xmlns:a16="http://schemas.microsoft.com/office/drawing/2014/main" xmlns="" id="{0B3EE86C-3196-4A1E-BEFD-55DD4D228B20}"/>
                </a:ext>
              </a:extLst>
            </p:cNvPr>
            <p:cNvSpPr/>
            <p:nvPr/>
          </p:nvSpPr>
          <p:spPr>
            <a:xfrm>
              <a:off x="7149941" y="60726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2" name="Freeform: Shape 1481">
              <a:extLst>
                <a:ext uri="{FF2B5EF4-FFF2-40B4-BE49-F238E27FC236}">
                  <a16:creationId xmlns:a16="http://schemas.microsoft.com/office/drawing/2014/main" xmlns="" id="{405C6EE2-5C68-4E45-B179-C84F5538FF2E}"/>
                </a:ext>
              </a:extLst>
            </p:cNvPr>
            <p:cNvSpPr/>
            <p:nvPr/>
          </p:nvSpPr>
          <p:spPr>
            <a:xfrm>
              <a:off x="7140416" y="583382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3" name="Freeform: Shape 1482">
              <a:extLst>
                <a:ext uri="{FF2B5EF4-FFF2-40B4-BE49-F238E27FC236}">
                  <a16:creationId xmlns:a16="http://schemas.microsoft.com/office/drawing/2014/main" xmlns="" id="{92BD7701-3503-46F5-9205-C22C585376BF}"/>
                </a:ext>
              </a:extLst>
            </p:cNvPr>
            <p:cNvSpPr/>
            <p:nvPr/>
          </p:nvSpPr>
          <p:spPr>
            <a:xfrm>
              <a:off x="7163276" y="5790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4" name="Freeform: Shape 1483">
              <a:extLst>
                <a:ext uri="{FF2B5EF4-FFF2-40B4-BE49-F238E27FC236}">
                  <a16:creationId xmlns:a16="http://schemas.microsoft.com/office/drawing/2014/main" xmlns="" id="{D3405969-079B-4C05-A0CA-E01A017B54C1}"/>
                </a:ext>
              </a:extLst>
            </p:cNvPr>
            <p:cNvSpPr/>
            <p:nvPr/>
          </p:nvSpPr>
          <p:spPr>
            <a:xfrm>
              <a:off x="7108984" y="627006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5" name="Freeform: Shape 1484">
              <a:extLst>
                <a:ext uri="{FF2B5EF4-FFF2-40B4-BE49-F238E27FC236}">
                  <a16:creationId xmlns:a16="http://schemas.microsoft.com/office/drawing/2014/main" xmlns="" id="{8541CDB4-64FB-4317-8D84-580E8BBA29FD}"/>
                </a:ext>
              </a:extLst>
            </p:cNvPr>
            <p:cNvSpPr/>
            <p:nvPr/>
          </p:nvSpPr>
          <p:spPr>
            <a:xfrm>
              <a:off x="7049929" y="6455254"/>
              <a:ext cx="19050" cy="19050"/>
            </a:xfrm>
            <a:custGeom>
              <a:avLst/>
              <a:gdLst>
                <a:gd name="connsiteX0" fmla="*/ 12859 w 19050"/>
                <a:gd name="connsiteY0" fmla="*/ 10316 h 19050"/>
                <a:gd name="connsiteX1" fmla="*/ 7144 w 19050"/>
                <a:gd name="connsiteY1" fmla="*/ 8410 h 19050"/>
                <a:gd name="connsiteX2" fmla="*/ 12859 w 19050"/>
                <a:gd name="connsiteY2" fmla="*/ 10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0316"/>
                  </a:moveTo>
                  <a:cubicBezTo>
                    <a:pt x="10001" y="14126"/>
                    <a:pt x="10954" y="3648"/>
                    <a:pt x="7144" y="8410"/>
                  </a:cubicBezTo>
                  <a:cubicBezTo>
                    <a:pt x="8096" y="8410"/>
                    <a:pt x="10001" y="15078"/>
                    <a:pt x="12859" y="10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6" name="Freeform: Shape 1485">
              <a:extLst>
                <a:ext uri="{FF2B5EF4-FFF2-40B4-BE49-F238E27FC236}">
                  <a16:creationId xmlns:a16="http://schemas.microsoft.com/office/drawing/2014/main" xmlns="" id="{782A54A6-A476-4A14-8036-522D95702C45}"/>
                </a:ext>
              </a:extLst>
            </p:cNvPr>
            <p:cNvSpPr/>
            <p:nvPr/>
          </p:nvSpPr>
          <p:spPr>
            <a:xfrm>
              <a:off x="7192804" y="59355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8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8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7" name="Freeform: Shape 1486">
              <a:extLst>
                <a:ext uri="{FF2B5EF4-FFF2-40B4-BE49-F238E27FC236}">
                  <a16:creationId xmlns:a16="http://schemas.microsoft.com/office/drawing/2014/main" xmlns="" id="{9DC15BEA-6421-473E-98EA-DCDEDD6A64B9}"/>
                </a:ext>
              </a:extLst>
            </p:cNvPr>
            <p:cNvSpPr/>
            <p:nvPr/>
          </p:nvSpPr>
          <p:spPr>
            <a:xfrm>
              <a:off x="7048553" y="64565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7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8" name="Freeform: Shape 1487">
              <a:extLst>
                <a:ext uri="{FF2B5EF4-FFF2-40B4-BE49-F238E27FC236}">
                  <a16:creationId xmlns:a16="http://schemas.microsoft.com/office/drawing/2014/main" xmlns="" id="{5FF527D0-6E69-474F-B9CA-1E0C5017CB5B}"/>
                </a:ext>
              </a:extLst>
            </p:cNvPr>
            <p:cNvSpPr/>
            <p:nvPr/>
          </p:nvSpPr>
          <p:spPr>
            <a:xfrm>
              <a:off x="7095649" y="639365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9" name="Freeform: Shape 1488">
              <a:extLst>
                <a:ext uri="{FF2B5EF4-FFF2-40B4-BE49-F238E27FC236}">
                  <a16:creationId xmlns:a16="http://schemas.microsoft.com/office/drawing/2014/main" xmlns="" id="{E65EAE43-BCB7-41A9-8344-810203B38B71}"/>
                </a:ext>
              </a:extLst>
            </p:cNvPr>
            <p:cNvSpPr/>
            <p:nvPr/>
          </p:nvSpPr>
          <p:spPr>
            <a:xfrm>
              <a:off x="7109936" y="629364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0" name="Freeform: Shape 1489">
              <a:extLst>
                <a:ext uri="{FF2B5EF4-FFF2-40B4-BE49-F238E27FC236}">
                  <a16:creationId xmlns:a16="http://schemas.microsoft.com/office/drawing/2014/main" xmlns="" id="{B5EBED64-DF88-46D6-83CA-64BA1DCF1D12}"/>
                </a:ext>
              </a:extLst>
            </p:cNvPr>
            <p:cNvSpPr/>
            <p:nvPr/>
          </p:nvSpPr>
          <p:spPr>
            <a:xfrm>
              <a:off x="7091992" y="6427506"/>
              <a:ext cx="9525" cy="9525"/>
            </a:xfrm>
            <a:custGeom>
              <a:avLst/>
              <a:gdLst>
                <a:gd name="connsiteX0" fmla="*/ 8896 w 9525"/>
                <a:gd name="connsiteY0" fmla="*/ 7583 h 9525"/>
                <a:gd name="connsiteX1" fmla="*/ 8896 w 9525"/>
                <a:gd name="connsiteY1" fmla="*/ 758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583"/>
                  </a:moveTo>
                  <a:cubicBezTo>
                    <a:pt x="4133" y="17108"/>
                    <a:pt x="10801" y="4726"/>
                    <a:pt x="8896" y="7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1" name="Freeform: Shape 1490">
              <a:extLst>
                <a:ext uri="{FF2B5EF4-FFF2-40B4-BE49-F238E27FC236}">
                  <a16:creationId xmlns:a16="http://schemas.microsoft.com/office/drawing/2014/main" xmlns="" id="{8047F76C-A44A-4004-8A99-038E6E869FE2}"/>
                </a:ext>
              </a:extLst>
            </p:cNvPr>
            <p:cNvSpPr/>
            <p:nvPr/>
          </p:nvSpPr>
          <p:spPr>
            <a:xfrm>
              <a:off x="7087076" y="646096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2" name="Freeform: Shape 1491">
              <a:extLst>
                <a:ext uri="{FF2B5EF4-FFF2-40B4-BE49-F238E27FC236}">
                  <a16:creationId xmlns:a16="http://schemas.microsoft.com/office/drawing/2014/main" xmlns="" id="{F1A062C3-3DB2-4E20-B345-224CA40D4AD7}"/>
                </a:ext>
              </a:extLst>
            </p:cNvPr>
            <p:cNvSpPr/>
            <p:nvPr/>
          </p:nvSpPr>
          <p:spPr>
            <a:xfrm>
              <a:off x="7122319" y="5935548"/>
              <a:ext cx="9525" cy="9525"/>
            </a:xfrm>
            <a:custGeom>
              <a:avLst/>
              <a:gdLst>
                <a:gd name="connsiteX0" fmla="*/ 7144 w 9525"/>
                <a:gd name="connsiteY0" fmla="*/ 9957 h 9525"/>
                <a:gd name="connsiteX1" fmla="*/ 10001 w 9525"/>
                <a:gd name="connsiteY1" fmla="*/ 9004 h 9525"/>
                <a:gd name="connsiteX2" fmla="*/ 7144 w 9525"/>
                <a:gd name="connsiteY2" fmla="*/ 99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957"/>
                  </a:moveTo>
                  <a:cubicBezTo>
                    <a:pt x="8096" y="9004"/>
                    <a:pt x="9049" y="9004"/>
                    <a:pt x="10001" y="9004"/>
                  </a:cubicBezTo>
                  <a:cubicBezTo>
                    <a:pt x="8096" y="9004"/>
                    <a:pt x="8096" y="4242"/>
                    <a:pt x="7144" y="9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3" name="Freeform: Shape 1492">
              <a:extLst>
                <a:ext uri="{FF2B5EF4-FFF2-40B4-BE49-F238E27FC236}">
                  <a16:creationId xmlns:a16="http://schemas.microsoft.com/office/drawing/2014/main" xmlns="" id="{7C4C130B-41F7-4102-B93C-2AFA8FAFACD3}"/>
                </a:ext>
              </a:extLst>
            </p:cNvPr>
            <p:cNvSpPr/>
            <p:nvPr/>
          </p:nvSpPr>
          <p:spPr>
            <a:xfrm>
              <a:off x="7191851" y="5933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4" name="Freeform: Shape 1493">
              <a:extLst>
                <a:ext uri="{FF2B5EF4-FFF2-40B4-BE49-F238E27FC236}">
                  <a16:creationId xmlns:a16="http://schemas.microsoft.com/office/drawing/2014/main" xmlns="" id="{104693DB-A35E-4FA2-A285-B902D43F8D38}"/>
                </a:ext>
              </a:extLst>
            </p:cNvPr>
            <p:cNvSpPr/>
            <p:nvPr/>
          </p:nvSpPr>
          <p:spPr>
            <a:xfrm>
              <a:off x="7114699" y="643366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2859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2859"/>
                  </a:lnTo>
                  <a:cubicBezTo>
                    <a:pt x="7144" y="10953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5" name="Freeform: Shape 1494">
              <a:extLst>
                <a:ext uri="{FF2B5EF4-FFF2-40B4-BE49-F238E27FC236}">
                  <a16:creationId xmlns:a16="http://schemas.microsoft.com/office/drawing/2014/main" xmlns="" id="{65A76ECC-4FC4-43FD-A906-8EF2E4E44B97}"/>
                </a:ext>
              </a:extLst>
            </p:cNvPr>
            <p:cNvSpPr/>
            <p:nvPr/>
          </p:nvSpPr>
          <p:spPr>
            <a:xfrm>
              <a:off x="7075646" y="61841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6" name="Freeform: Shape 1495">
              <a:extLst>
                <a:ext uri="{FF2B5EF4-FFF2-40B4-BE49-F238E27FC236}">
                  <a16:creationId xmlns:a16="http://schemas.microsoft.com/office/drawing/2014/main" xmlns="" id="{CA14FE5B-00D9-4455-8968-7330CC8A95A2}"/>
                </a:ext>
              </a:extLst>
            </p:cNvPr>
            <p:cNvSpPr/>
            <p:nvPr/>
          </p:nvSpPr>
          <p:spPr>
            <a:xfrm>
              <a:off x="7109076" y="6455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1476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7" name="Freeform: Shape 1496">
              <a:extLst>
                <a:ext uri="{FF2B5EF4-FFF2-40B4-BE49-F238E27FC236}">
                  <a16:creationId xmlns:a16="http://schemas.microsoft.com/office/drawing/2014/main" xmlns="" id="{7DDFD81E-DD73-43BA-A5EE-D19B34A9B566}"/>
                </a:ext>
              </a:extLst>
            </p:cNvPr>
            <p:cNvSpPr/>
            <p:nvPr/>
          </p:nvSpPr>
          <p:spPr>
            <a:xfrm>
              <a:off x="7125176" y="5937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8" name="Freeform: Shape 1497">
              <a:extLst>
                <a:ext uri="{FF2B5EF4-FFF2-40B4-BE49-F238E27FC236}">
                  <a16:creationId xmlns:a16="http://schemas.microsoft.com/office/drawing/2014/main" xmlns="" id="{3B6C785D-AF53-4B2D-9233-8070509A4EE2}"/>
                </a:ext>
              </a:extLst>
            </p:cNvPr>
            <p:cNvSpPr/>
            <p:nvPr/>
          </p:nvSpPr>
          <p:spPr>
            <a:xfrm>
              <a:off x="7024896" y="5789541"/>
              <a:ext cx="180975" cy="771525"/>
            </a:xfrm>
            <a:custGeom>
              <a:avLst/>
              <a:gdLst>
                <a:gd name="connsiteX0" fmla="*/ 107424 w 180975"/>
                <a:gd name="connsiteY0" fmla="*/ 117863 h 771525"/>
                <a:gd name="connsiteX1" fmla="*/ 111235 w 180975"/>
                <a:gd name="connsiteY1" fmla="*/ 160726 h 771525"/>
                <a:gd name="connsiteX2" fmla="*/ 110282 w 180975"/>
                <a:gd name="connsiteY2" fmla="*/ 160726 h 771525"/>
                <a:gd name="connsiteX3" fmla="*/ 107424 w 180975"/>
                <a:gd name="connsiteY3" fmla="*/ 171203 h 771525"/>
                <a:gd name="connsiteX4" fmla="*/ 106472 w 180975"/>
                <a:gd name="connsiteY4" fmla="*/ 161678 h 771525"/>
                <a:gd name="connsiteX5" fmla="*/ 100757 w 180975"/>
                <a:gd name="connsiteY5" fmla="*/ 160726 h 771525"/>
                <a:gd name="connsiteX6" fmla="*/ 95995 w 180975"/>
                <a:gd name="connsiteY6" fmla="*/ 212161 h 771525"/>
                <a:gd name="connsiteX7" fmla="*/ 75992 w 180975"/>
                <a:gd name="connsiteY7" fmla="*/ 307411 h 771525"/>
                <a:gd name="connsiteX8" fmla="*/ 76945 w 180975"/>
                <a:gd name="connsiteY8" fmla="*/ 319793 h 771525"/>
                <a:gd name="connsiteX9" fmla="*/ 48370 w 180975"/>
                <a:gd name="connsiteY9" fmla="*/ 467431 h 771525"/>
                <a:gd name="connsiteX10" fmla="*/ 48370 w 180975"/>
                <a:gd name="connsiteY10" fmla="*/ 469336 h 771525"/>
                <a:gd name="connsiteX11" fmla="*/ 32177 w 180975"/>
                <a:gd name="connsiteY11" fmla="*/ 595066 h 771525"/>
                <a:gd name="connsiteX12" fmla="*/ 57895 w 180975"/>
                <a:gd name="connsiteY12" fmla="*/ 764611 h 771525"/>
                <a:gd name="connsiteX13" fmla="*/ 101710 w 180975"/>
                <a:gd name="connsiteY13" fmla="*/ 589351 h 771525"/>
                <a:gd name="connsiteX14" fmla="*/ 104567 w 180975"/>
                <a:gd name="connsiteY14" fmla="*/ 601733 h 771525"/>
                <a:gd name="connsiteX15" fmla="*/ 111235 w 180975"/>
                <a:gd name="connsiteY15" fmla="*/ 513151 h 771525"/>
                <a:gd name="connsiteX16" fmla="*/ 104567 w 180975"/>
                <a:gd name="connsiteY16" fmla="*/ 501721 h 771525"/>
                <a:gd name="connsiteX17" fmla="*/ 121712 w 180975"/>
                <a:gd name="connsiteY17" fmla="*/ 439808 h 771525"/>
                <a:gd name="connsiteX18" fmla="*/ 122664 w 180975"/>
                <a:gd name="connsiteY18" fmla="*/ 431236 h 771525"/>
                <a:gd name="connsiteX19" fmla="*/ 130285 w 180975"/>
                <a:gd name="connsiteY19" fmla="*/ 375991 h 771525"/>
                <a:gd name="connsiteX20" fmla="*/ 134095 w 180975"/>
                <a:gd name="connsiteY20" fmla="*/ 379801 h 771525"/>
                <a:gd name="connsiteX21" fmla="*/ 152192 w 180975"/>
                <a:gd name="connsiteY21" fmla="*/ 272168 h 771525"/>
                <a:gd name="connsiteX22" fmla="*/ 147429 w 180975"/>
                <a:gd name="connsiteY22" fmla="*/ 258833 h 771525"/>
                <a:gd name="connsiteX23" fmla="*/ 153145 w 180975"/>
                <a:gd name="connsiteY23" fmla="*/ 234068 h 771525"/>
                <a:gd name="connsiteX24" fmla="*/ 156002 w 180975"/>
                <a:gd name="connsiteY24" fmla="*/ 212161 h 771525"/>
                <a:gd name="connsiteX25" fmla="*/ 164574 w 180975"/>
                <a:gd name="connsiteY25" fmla="*/ 159773 h 771525"/>
                <a:gd name="connsiteX26" fmla="*/ 174099 w 180975"/>
                <a:gd name="connsiteY26" fmla="*/ 130246 h 771525"/>
                <a:gd name="connsiteX27" fmla="*/ 175052 w 180975"/>
                <a:gd name="connsiteY27" fmla="*/ 133103 h 771525"/>
                <a:gd name="connsiteX28" fmla="*/ 163622 w 180975"/>
                <a:gd name="connsiteY28" fmla="*/ 179776 h 771525"/>
                <a:gd name="connsiteX29" fmla="*/ 145524 w 180975"/>
                <a:gd name="connsiteY29" fmla="*/ 282646 h 771525"/>
                <a:gd name="connsiteX30" fmla="*/ 137904 w 180975"/>
                <a:gd name="connsiteY30" fmla="*/ 282646 h 771525"/>
                <a:gd name="connsiteX31" fmla="*/ 134095 w 180975"/>
                <a:gd name="connsiteY31" fmla="*/ 311221 h 771525"/>
                <a:gd name="connsiteX32" fmla="*/ 122664 w 180975"/>
                <a:gd name="connsiteY32" fmla="*/ 359798 h 771525"/>
                <a:gd name="connsiteX33" fmla="*/ 111235 w 180975"/>
                <a:gd name="connsiteY33" fmla="*/ 404566 h 771525"/>
                <a:gd name="connsiteX34" fmla="*/ 115997 w 180975"/>
                <a:gd name="connsiteY34" fmla="*/ 402661 h 771525"/>
                <a:gd name="connsiteX35" fmla="*/ 115045 w 180975"/>
                <a:gd name="connsiteY35" fmla="*/ 430283 h 771525"/>
                <a:gd name="connsiteX36" fmla="*/ 107424 w 180975"/>
                <a:gd name="connsiteY36" fmla="*/ 428378 h 771525"/>
                <a:gd name="connsiteX37" fmla="*/ 94089 w 180975"/>
                <a:gd name="connsiteY37" fmla="*/ 473146 h 771525"/>
                <a:gd name="connsiteX38" fmla="*/ 96947 w 180975"/>
                <a:gd name="connsiteY38" fmla="*/ 490291 h 771525"/>
                <a:gd name="connsiteX39" fmla="*/ 94089 w 180975"/>
                <a:gd name="connsiteY39" fmla="*/ 484576 h 771525"/>
                <a:gd name="connsiteX40" fmla="*/ 88374 w 180975"/>
                <a:gd name="connsiteY40" fmla="*/ 541726 h 771525"/>
                <a:gd name="connsiteX41" fmla="*/ 88374 w 180975"/>
                <a:gd name="connsiteY41" fmla="*/ 532201 h 771525"/>
                <a:gd name="connsiteX42" fmla="*/ 94089 w 180975"/>
                <a:gd name="connsiteY42" fmla="*/ 533153 h 771525"/>
                <a:gd name="connsiteX43" fmla="*/ 81707 w 180975"/>
                <a:gd name="connsiteY43" fmla="*/ 639833 h 771525"/>
                <a:gd name="connsiteX44" fmla="*/ 76945 w 180975"/>
                <a:gd name="connsiteY44" fmla="*/ 635071 h 771525"/>
                <a:gd name="connsiteX45" fmla="*/ 70277 w 180975"/>
                <a:gd name="connsiteY45" fmla="*/ 706508 h 771525"/>
                <a:gd name="connsiteX46" fmla="*/ 63610 w 180975"/>
                <a:gd name="connsiteY46" fmla="*/ 748419 h 771525"/>
                <a:gd name="connsiteX47" fmla="*/ 18842 w 180975"/>
                <a:gd name="connsiteY47" fmla="*/ 736988 h 771525"/>
                <a:gd name="connsiteX48" fmla="*/ 26462 w 180975"/>
                <a:gd name="connsiteY48" fmla="*/ 734131 h 771525"/>
                <a:gd name="connsiteX49" fmla="*/ 39797 w 180975"/>
                <a:gd name="connsiteY49" fmla="*/ 662694 h 771525"/>
                <a:gd name="connsiteX50" fmla="*/ 75039 w 180975"/>
                <a:gd name="connsiteY50" fmla="*/ 438856 h 771525"/>
                <a:gd name="connsiteX51" fmla="*/ 93137 w 180975"/>
                <a:gd name="connsiteY51" fmla="*/ 368371 h 771525"/>
                <a:gd name="connsiteX52" fmla="*/ 109329 w 180975"/>
                <a:gd name="connsiteY52" fmla="*/ 249308 h 771525"/>
                <a:gd name="connsiteX53" fmla="*/ 114092 w 180975"/>
                <a:gd name="connsiteY53" fmla="*/ 259786 h 771525"/>
                <a:gd name="connsiteX54" fmla="*/ 117902 w 180975"/>
                <a:gd name="connsiteY54" fmla="*/ 229306 h 771525"/>
                <a:gd name="connsiteX55" fmla="*/ 112187 w 180975"/>
                <a:gd name="connsiteY55" fmla="*/ 237878 h 771525"/>
                <a:gd name="connsiteX56" fmla="*/ 120760 w 180975"/>
                <a:gd name="connsiteY56" fmla="*/ 195016 h 771525"/>
                <a:gd name="connsiteX57" fmla="*/ 144572 w 180975"/>
                <a:gd name="connsiteY57" fmla="*/ 44521 h 771525"/>
                <a:gd name="connsiteX58" fmla="*/ 134095 w 180975"/>
                <a:gd name="connsiteY58" fmla="*/ 14041 h 771525"/>
                <a:gd name="connsiteX59" fmla="*/ 122664 w 180975"/>
                <a:gd name="connsiteY59" fmla="*/ 100718 h 771525"/>
                <a:gd name="connsiteX60" fmla="*/ 115045 w 180975"/>
                <a:gd name="connsiteY60" fmla="*/ 97861 h 771525"/>
                <a:gd name="connsiteX61" fmla="*/ 107424 w 180975"/>
                <a:gd name="connsiteY61" fmla="*/ 117863 h 771525"/>
                <a:gd name="connsiteX62" fmla="*/ 93137 w 180975"/>
                <a:gd name="connsiteY62" fmla="*/ 240736 h 771525"/>
                <a:gd name="connsiteX63" fmla="*/ 93137 w 180975"/>
                <a:gd name="connsiteY63" fmla="*/ 240736 h 771525"/>
                <a:gd name="connsiteX64" fmla="*/ 91232 w 180975"/>
                <a:gd name="connsiteY64" fmla="*/ 251213 h 771525"/>
                <a:gd name="connsiteX65" fmla="*/ 91232 w 180975"/>
                <a:gd name="connsiteY65" fmla="*/ 251213 h 771525"/>
                <a:gd name="connsiteX66" fmla="*/ 115045 w 180975"/>
                <a:gd name="connsiteY66" fmla="*/ 233116 h 771525"/>
                <a:gd name="connsiteX67" fmla="*/ 115045 w 180975"/>
                <a:gd name="connsiteY67" fmla="*/ 23311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0975" h="771525">
                  <a:moveTo>
                    <a:pt x="107424" y="117863"/>
                  </a:moveTo>
                  <a:cubicBezTo>
                    <a:pt x="107424" y="118816"/>
                    <a:pt x="107424" y="160726"/>
                    <a:pt x="111235" y="160726"/>
                  </a:cubicBezTo>
                  <a:cubicBezTo>
                    <a:pt x="110282" y="156916"/>
                    <a:pt x="109329" y="156916"/>
                    <a:pt x="110282" y="160726"/>
                  </a:cubicBezTo>
                  <a:cubicBezTo>
                    <a:pt x="96947" y="165488"/>
                    <a:pt x="133142" y="117863"/>
                    <a:pt x="107424" y="171203"/>
                  </a:cubicBezTo>
                  <a:cubicBezTo>
                    <a:pt x="102662" y="171203"/>
                    <a:pt x="105520" y="160726"/>
                    <a:pt x="106472" y="161678"/>
                  </a:cubicBezTo>
                  <a:cubicBezTo>
                    <a:pt x="104567" y="161678"/>
                    <a:pt x="102662" y="161678"/>
                    <a:pt x="100757" y="160726"/>
                  </a:cubicBezTo>
                  <a:cubicBezTo>
                    <a:pt x="94089" y="179776"/>
                    <a:pt x="103614" y="199778"/>
                    <a:pt x="95995" y="212161"/>
                  </a:cubicBezTo>
                  <a:cubicBezTo>
                    <a:pt x="95995" y="212161"/>
                    <a:pt x="77897" y="289313"/>
                    <a:pt x="75992" y="307411"/>
                  </a:cubicBezTo>
                  <a:cubicBezTo>
                    <a:pt x="76945" y="311221"/>
                    <a:pt x="76945" y="315983"/>
                    <a:pt x="76945" y="319793"/>
                  </a:cubicBezTo>
                  <a:cubicBezTo>
                    <a:pt x="51227" y="376943"/>
                    <a:pt x="51227" y="418853"/>
                    <a:pt x="48370" y="467431"/>
                  </a:cubicBezTo>
                  <a:cubicBezTo>
                    <a:pt x="41702" y="469336"/>
                    <a:pt x="47417" y="466478"/>
                    <a:pt x="48370" y="469336"/>
                  </a:cubicBezTo>
                  <a:cubicBezTo>
                    <a:pt x="45512" y="477908"/>
                    <a:pt x="20747" y="582683"/>
                    <a:pt x="32177" y="595066"/>
                  </a:cubicBezTo>
                  <a:cubicBezTo>
                    <a:pt x="33129" y="634119"/>
                    <a:pt x="-39261" y="806521"/>
                    <a:pt x="57895" y="764611"/>
                  </a:cubicBezTo>
                  <a:cubicBezTo>
                    <a:pt x="92185" y="750323"/>
                    <a:pt x="97899" y="639833"/>
                    <a:pt x="101710" y="589351"/>
                  </a:cubicBezTo>
                  <a:cubicBezTo>
                    <a:pt x="102662" y="593161"/>
                    <a:pt x="103614" y="597923"/>
                    <a:pt x="104567" y="601733"/>
                  </a:cubicBezTo>
                  <a:cubicBezTo>
                    <a:pt x="104567" y="599828"/>
                    <a:pt x="109329" y="505531"/>
                    <a:pt x="111235" y="513151"/>
                  </a:cubicBezTo>
                  <a:cubicBezTo>
                    <a:pt x="111235" y="512198"/>
                    <a:pt x="107424" y="503626"/>
                    <a:pt x="104567" y="501721"/>
                  </a:cubicBezTo>
                  <a:cubicBezTo>
                    <a:pt x="113139" y="508388"/>
                    <a:pt x="121712" y="437903"/>
                    <a:pt x="121712" y="439808"/>
                  </a:cubicBezTo>
                  <a:cubicBezTo>
                    <a:pt x="121712" y="436951"/>
                    <a:pt x="122664" y="434093"/>
                    <a:pt x="122664" y="431236"/>
                  </a:cubicBezTo>
                  <a:cubicBezTo>
                    <a:pt x="120760" y="427426"/>
                    <a:pt x="122664" y="395041"/>
                    <a:pt x="130285" y="375991"/>
                  </a:cubicBezTo>
                  <a:cubicBezTo>
                    <a:pt x="131237" y="376943"/>
                    <a:pt x="132189" y="378848"/>
                    <a:pt x="134095" y="379801"/>
                  </a:cubicBezTo>
                  <a:cubicBezTo>
                    <a:pt x="138857" y="339796"/>
                    <a:pt x="144572" y="309316"/>
                    <a:pt x="152192" y="272168"/>
                  </a:cubicBezTo>
                  <a:cubicBezTo>
                    <a:pt x="150287" y="265501"/>
                    <a:pt x="146477" y="262643"/>
                    <a:pt x="147429" y="258833"/>
                  </a:cubicBezTo>
                  <a:cubicBezTo>
                    <a:pt x="148382" y="262643"/>
                    <a:pt x="153145" y="235021"/>
                    <a:pt x="153145" y="234068"/>
                  </a:cubicBezTo>
                  <a:cubicBezTo>
                    <a:pt x="155049" y="242641"/>
                    <a:pt x="160764" y="222638"/>
                    <a:pt x="156002" y="212161"/>
                  </a:cubicBezTo>
                  <a:cubicBezTo>
                    <a:pt x="163622" y="228353"/>
                    <a:pt x="164574" y="159773"/>
                    <a:pt x="164574" y="159773"/>
                  </a:cubicBezTo>
                  <a:cubicBezTo>
                    <a:pt x="169337" y="155011"/>
                    <a:pt x="183624" y="135961"/>
                    <a:pt x="174099" y="130246"/>
                  </a:cubicBezTo>
                  <a:cubicBezTo>
                    <a:pt x="172195" y="132151"/>
                    <a:pt x="172195" y="133103"/>
                    <a:pt x="175052" y="133103"/>
                  </a:cubicBezTo>
                  <a:cubicBezTo>
                    <a:pt x="179814" y="145486"/>
                    <a:pt x="156002" y="155963"/>
                    <a:pt x="163622" y="179776"/>
                  </a:cubicBezTo>
                  <a:cubicBezTo>
                    <a:pt x="149335" y="204541"/>
                    <a:pt x="142667" y="255976"/>
                    <a:pt x="145524" y="282646"/>
                  </a:cubicBezTo>
                  <a:cubicBezTo>
                    <a:pt x="139810" y="282646"/>
                    <a:pt x="138857" y="284551"/>
                    <a:pt x="137904" y="282646"/>
                  </a:cubicBezTo>
                  <a:cubicBezTo>
                    <a:pt x="134095" y="294076"/>
                    <a:pt x="133142" y="299791"/>
                    <a:pt x="134095" y="311221"/>
                  </a:cubicBezTo>
                  <a:cubicBezTo>
                    <a:pt x="132189" y="325508"/>
                    <a:pt x="122664" y="359798"/>
                    <a:pt x="122664" y="359798"/>
                  </a:cubicBezTo>
                  <a:cubicBezTo>
                    <a:pt x="117902" y="372181"/>
                    <a:pt x="123617" y="395041"/>
                    <a:pt x="111235" y="404566"/>
                  </a:cubicBezTo>
                  <a:cubicBezTo>
                    <a:pt x="113139" y="403613"/>
                    <a:pt x="114092" y="402661"/>
                    <a:pt x="115997" y="402661"/>
                  </a:cubicBezTo>
                  <a:cubicBezTo>
                    <a:pt x="111235" y="420758"/>
                    <a:pt x="114092" y="415043"/>
                    <a:pt x="115045" y="430283"/>
                  </a:cubicBezTo>
                  <a:cubicBezTo>
                    <a:pt x="112187" y="441713"/>
                    <a:pt x="108377" y="428378"/>
                    <a:pt x="107424" y="428378"/>
                  </a:cubicBezTo>
                  <a:cubicBezTo>
                    <a:pt x="108377" y="444571"/>
                    <a:pt x="103614" y="466478"/>
                    <a:pt x="94089" y="473146"/>
                  </a:cubicBezTo>
                  <a:cubicBezTo>
                    <a:pt x="94089" y="473146"/>
                    <a:pt x="101710" y="490291"/>
                    <a:pt x="96947" y="490291"/>
                  </a:cubicBezTo>
                  <a:cubicBezTo>
                    <a:pt x="96947" y="487433"/>
                    <a:pt x="95995" y="485528"/>
                    <a:pt x="94089" y="484576"/>
                  </a:cubicBezTo>
                  <a:cubicBezTo>
                    <a:pt x="96947" y="504578"/>
                    <a:pt x="81707" y="522676"/>
                    <a:pt x="88374" y="541726"/>
                  </a:cubicBezTo>
                  <a:cubicBezTo>
                    <a:pt x="88374" y="538869"/>
                    <a:pt x="88374" y="535058"/>
                    <a:pt x="88374" y="532201"/>
                  </a:cubicBezTo>
                  <a:cubicBezTo>
                    <a:pt x="95042" y="533153"/>
                    <a:pt x="84564" y="536963"/>
                    <a:pt x="94089" y="533153"/>
                  </a:cubicBezTo>
                  <a:cubicBezTo>
                    <a:pt x="74087" y="548394"/>
                    <a:pt x="88374" y="614116"/>
                    <a:pt x="81707" y="639833"/>
                  </a:cubicBezTo>
                  <a:cubicBezTo>
                    <a:pt x="79802" y="638881"/>
                    <a:pt x="77897" y="637928"/>
                    <a:pt x="76945" y="635071"/>
                  </a:cubicBezTo>
                  <a:cubicBezTo>
                    <a:pt x="73135" y="656026"/>
                    <a:pt x="79802" y="687458"/>
                    <a:pt x="70277" y="706508"/>
                  </a:cubicBezTo>
                  <a:cubicBezTo>
                    <a:pt x="56942" y="716986"/>
                    <a:pt x="62657" y="742703"/>
                    <a:pt x="63610" y="748419"/>
                  </a:cubicBezTo>
                  <a:cubicBezTo>
                    <a:pt x="69324" y="741751"/>
                    <a:pt x="24557" y="736988"/>
                    <a:pt x="18842" y="736988"/>
                  </a:cubicBezTo>
                  <a:cubicBezTo>
                    <a:pt x="39797" y="731273"/>
                    <a:pt x="26462" y="734131"/>
                    <a:pt x="26462" y="734131"/>
                  </a:cubicBezTo>
                  <a:cubicBezTo>
                    <a:pt x="17889" y="738894"/>
                    <a:pt x="46464" y="656978"/>
                    <a:pt x="39797" y="662694"/>
                  </a:cubicBezTo>
                  <a:cubicBezTo>
                    <a:pt x="37892" y="652216"/>
                    <a:pt x="81707" y="441713"/>
                    <a:pt x="75039" y="438856"/>
                  </a:cubicBezTo>
                  <a:cubicBezTo>
                    <a:pt x="77897" y="421711"/>
                    <a:pt x="86470" y="383611"/>
                    <a:pt x="93137" y="368371"/>
                  </a:cubicBezTo>
                  <a:cubicBezTo>
                    <a:pt x="99804" y="337891"/>
                    <a:pt x="86470" y="272168"/>
                    <a:pt x="109329" y="249308"/>
                  </a:cubicBezTo>
                  <a:cubicBezTo>
                    <a:pt x="103614" y="277883"/>
                    <a:pt x="107424" y="249308"/>
                    <a:pt x="114092" y="259786"/>
                  </a:cubicBezTo>
                  <a:cubicBezTo>
                    <a:pt x="109329" y="242641"/>
                    <a:pt x="114092" y="244546"/>
                    <a:pt x="117902" y="229306"/>
                  </a:cubicBezTo>
                  <a:cubicBezTo>
                    <a:pt x="112187" y="228353"/>
                    <a:pt x="113139" y="231211"/>
                    <a:pt x="112187" y="237878"/>
                  </a:cubicBezTo>
                  <a:cubicBezTo>
                    <a:pt x="107424" y="227401"/>
                    <a:pt x="122664" y="198826"/>
                    <a:pt x="120760" y="195016"/>
                  </a:cubicBezTo>
                  <a:cubicBezTo>
                    <a:pt x="115045" y="150248"/>
                    <a:pt x="141714" y="88336"/>
                    <a:pt x="144572" y="44521"/>
                  </a:cubicBezTo>
                  <a:cubicBezTo>
                    <a:pt x="146477" y="21661"/>
                    <a:pt x="151239" y="-5962"/>
                    <a:pt x="134095" y="14041"/>
                  </a:cubicBezTo>
                  <a:cubicBezTo>
                    <a:pt x="129332" y="17851"/>
                    <a:pt x="115045" y="88336"/>
                    <a:pt x="122664" y="100718"/>
                  </a:cubicBezTo>
                  <a:cubicBezTo>
                    <a:pt x="119807" y="100718"/>
                    <a:pt x="116949" y="99766"/>
                    <a:pt x="115045" y="97861"/>
                  </a:cubicBezTo>
                  <a:cubicBezTo>
                    <a:pt x="126474" y="99766"/>
                    <a:pt x="105520" y="120721"/>
                    <a:pt x="107424" y="117863"/>
                  </a:cubicBezTo>
                  <a:close/>
                  <a:moveTo>
                    <a:pt x="93137" y="240736"/>
                  </a:moveTo>
                  <a:cubicBezTo>
                    <a:pt x="93137" y="239783"/>
                    <a:pt x="94089" y="235021"/>
                    <a:pt x="93137" y="240736"/>
                  </a:cubicBezTo>
                  <a:close/>
                  <a:moveTo>
                    <a:pt x="91232" y="251213"/>
                  </a:moveTo>
                  <a:cubicBezTo>
                    <a:pt x="93137" y="244546"/>
                    <a:pt x="94089" y="247403"/>
                    <a:pt x="91232" y="251213"/>
                  </a:cubicBezTo>
                  <a:close/>
                  <a:moveTo>
                    <a:pt x="115045" y="233116"/>
                  </a:moveTo>
                  <a:cubicBezTo>
                    <a:pt x="115045" y="240736"/>
                    <a:pt x="111235" y="229306"/>
                    <a:pt x="115045" y="233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9" name="Freeform: Shape 1498">
              <a:extLst>
                <a:ext uri="{FF2B5EF4-FFF2-40B4-BE49-F238E27FC236}">
                  <a16:creationId xmlns:a16="http://schemas.microsoft.com/office/drawing/2014/main" xmlns="" id="{D37AC35B-8219-4690-9530-C4E05FFC3628}"/>
                </a:ext>
              </a:extLst>
            </p:cNvPr>
            <p:cNvSpPr/>
            <p:nvPr/>
          </p:nvSpPr>
          <p:spPr>
            <a:xfrm>
              <a:off x="7128563" y="60117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0" name="Freeform: Shape 1499">
              <a:extLst>
                <a:ext uri="{FF2B5EF4-FFF2-40B4-BE49-F238E27FC236}">
                  <a16:creationId xmlns:a16="http://schemas.microsoft.com/office/drawing/2014/main" xmlns="" id="{2FF246C1-EE2F-46BC-976E-2E8D309DE2F0}"/>
                </a:ext>
              </a:extLst>
            </p:cNvPr>
            <p:cNvSpPr/>
            <p:nvPr/>
          </p:nvSpPr>
          <p:spPr>
            <a:xfrm>
              <a:off x="7150894" y="60951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4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1" name="Freeform: Shape 1500">
              <a:extLst>
                <a:ext uri="{FF2B5EF4-FFF2-40B4-BE49-F238E27FC236}">
                  <a16:creationId xmlns:a16="http://schemas.microsoft.com/office/drawing/2014/main" xmlns="" id="{15A3B3F5-15E5-4CC4-86B4-53CA3EEA1E2F}"/>
                </a:ext>
              </a:extLst>
            </p:cNvPr>
            <p:cNvSpPr/>
            <p:nvPr/>
          </p:nvSpPr>
          <p:spPr>
            <a:xfrm>
              <a:off x="7076599" y="61729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2" name="Freeform: Shape 1501">
              <a:extLst>
                <a:ext uri="{FF2B5EF4-FFF2-40B4-BE49-F238E27FC236}">
                  <a16:creationId xmlns:a16="http://schemas.microsoft.com/office/drawing/2014/main" xmlns="" id="{37152E6A-A79C-4310-8BBF-93B2366AB8D3}"/>
                </a:ext>
              </a:extLst>
            </p:cNvPr>
            <p:cNvSpPr/>
            <p:nvPr/>
          </p:nvSpPr>
          <p:spPr>
            <a:xfrm>
              <a:off x="7170896" y="6040517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3" name="Freeform: Shape 1502">
              <a:extLst>
                <a:ext uri="{FF2B5EF4-FFF2-40B4-BE49-F238E27FC236}">
                  <a16:creationId xmlns:a16="http://schemas.microsoft.com/office/drawing/2014/main" xmlns="" id="{6757870E-BC1A-4C85-9E77-875425494E88}"/>
                </a:ext>
              </a:extLst>
            </p:cNvPr>
            <p:cNvSpPr/>
            <p:nvPr/>
          </p:nvSpPr>
          <p:spPr>
            <a:xfrm>
              <a:off x="7175659" y="6013608"/>
              <a:ext cx="9525" cy="9525"/>
            </a:xfrm>
            <a:custGeom>
              <a:avLst/>
              <a:gdLst>
                <a:gd name="connsiteX0" fmla="*/ 7144 w 9525"/>
                <a:gd name="connsiteY0" fmla="*/ 10002 h 9525"/>
                <a:gd name="connsiteX1" fmla="*/ 9049 w 9525"/>
                <a:gd name="connsiteY1" fmla="*/ 7144 h 9525"/>
                <a:gd name="connsiteX2" fmla="*/ 7144 w 9525"/>
                <a:gd name="connsiteY2" fmla="*/ 1000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2"/>
                  </a:moveTo>
                  <a:lnTo>
                    <a:pt x="9049" y="7144"/>
                  </a:lnTo>
                  <a:cubicBezTo>
                    <a:pt x="8096" y="8097"/>
                    <a:pt x="7144" y="9049"/>
                    <a:pt x="7144" y="10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4" name="Freeform: Shape 1503">
              <a:extLst>
                <a:ext uri="{FF2B5EF4-FFF2-40B4-BE49-F238E27FC236}">
                  <a16:creationId xmlns:a16="http://schemas.microsoft.com/office/drawing/2014/main" xmlns="" id="{64776D38-D1F9-46B5-A951-569A38E5851C}"/>
                </a:ext>
              </a:extLst>
            </p:cNvPr>
            <p:cNvSpPr/>
            <p:nvPr/>
          </p:nvSpPr>
          <p:spPr>
            <a:xfrm>
              <a:off x="7179151" y="5997522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5" name="Freeform: Shape 1504">
              <a:extLst>
                <a:ext uri="{FF2B5EF4-FFF2-40B4-BE49-F238E27FC236}">
                  <a16:creationId xmlns:a16="http://schemas.microsoft.com/office/drawing/2014/main" xmlns="" id="{92509FC2-2219-4BCE-B791-A68E947DD3DB}"/>
                </a:ext>
              </a:extLst>
            </p:cNvPr>
            <p:cNvSpPr/>
            <p:nvPr/>
          </p:nvSpPr>
          <p:spPr>
            <a:xfrm>
              <a:off x="7129939" y="629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6" name="Freeform: Shape 1505">
              <a:extLst>
                <a:ext uri="{FF2B5EF4-FFF2-40B4-BE49-F238E27FC236}">
                  <a16:creationId xmlns:a16="http://schemas.microsoft.com/office/drawing/2014/main" xmlns="" id="{E5614B59-5F7C-40AB-AF7C-BAB9FE628C72}"/>
                </a:ext>
              </a:extLst>
            </p:cNvPr>
            <p:cNvSpPr/>
            <p:nvPr/>
          </p:nvSpPr>
          <p:spPr>
            <a:xfrm>
              <a:off x="7139464" y="62060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7"/>
                    <a:pt x="8096" y="9049"/>
                    <a:pt x="8096" y="10001"/>
                  </a:cubicBezTo>
                  <a:cubicBezTo>
                    <a:pt x="8096" y="9049"/>
                    <a:pt x="9049" y="809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7" name="Freeform: Shape 1506">
              <a:extLst>
                <a:ext uri="{FF2B5EF4-FFF2-40B4-BE49-F238E27FC236}">
                  <a16:creationId xmlns:a16="http://schemas.microsoft.com/office/drawing/2014/main" xmlns="" id="{6973441A-C901-4C3E-A75E-902932CF959D}"/>
                </a:ext>
              </a:extLst>
            </p:cNvPr>
            <p:cNvSpPr/>
            <p:nvPr/>
          </p:nvSpPr>
          <p:spPr>
            <a:xfrm>
              <a:off x="7115228" y="643270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7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8" name="Freeform: Shape 1507">
              <a:extLst>
                <a:ext uri="{FF2B5EF4-FFF2-40B4-BE49-F238E27FC236}">
                  <a16:creationId xmlns:a16="http://schemas.microsoft.com/office/drawing/2014/main" xmlns="" id="{74D20261-11BB-4F12-812F-EF33FBF65BEB}"/>
                </a:ext>
              </a:extLst>
            </p:cNvPr>
            <p:cNvSpPr/>
            <p:nvPr/>
          </p:nvSpPr>
          <p:spPr>
            <a:xfrm>
              <a:off x="7139464" y="6209823"/>
              <a:ext cx="9525" cy="9525"/>
            </a:xfrm>
            <a:custGeom>
              <a:avLst/>
              <a:gdLst>
                <a:gd name="connsiteX0" fmla="*/ 7144 w 9525"/>
                <a:gd name="connsiteY0" fmla="*/ 10953 h 9525"/>
                <a:gd name="connsiteX1" fmla="*/ 8096 w 9525"/>
                <a:gd name="connsiteY1" fmla="*/ 7144 h 9525"/>
                <a:gd name="connsiteX2" fmla="*/ 7144 w 9525"/>
                <a:gd name="connsiteY2" fmla="*/ 109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3"/>
                  </a:moveTo>
                  <a:cubicBezTo>
                    <a:pt x="8096" y="9049"/>
                    <a:pt x="8096" y="8096"/>
                    <a:pt x="8096" y="7144"/>
                  </a:cubicBezTo>
                  <a:cubicBezTo>
                    <a:pt x="7144" y="8096"/>
                    <a:pt x="7144" y="9049"/>
                    <a:pt x="7144" y="10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9" name="Freeform: Shape 1508">
              <a:extLst>
                <a:ext uri="{FF2B5EF4-FFF2-40B4-BE49-F238E27FC236}">
                  <a16:creationId xmlns:a16="http://schemas.microsoft.com/office/drawing/2014/main" xmlns="" id="{18177B03-234E-478F-AE9C-E77D8B093FCC}"/>
                </a:ext>
              </a:extLst>
            </p:cNvPr>
            <p:cNvSpPr/>
            <p:nvPr/>
          </p:nvSpPr>
          <p:spPr>
            <a:xfrm>
              <a:off x="7196614" y="5916306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6338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0" name="Freeform: Shape 1509">
              <a:extLst>
                <a:ext uri="{FF2B5EF4-FFF2-40B4-BE49-F238E27FC236}">
                  <a16:creationId xmlns:a16="http://schemas.microsoft.com/office/drawing/2014/main" xmlns="" id="{80ADCFE6-3E05-46B0-9F44-88E786E8CAAE}"/>
                </a:ext>
              </a:extLst>
            </p:cNvPr>
            <p:cNvSpPr/>
            <p:nvPr/>
          </p:nvSpPr>
          <p:spPr>
            <a:xfrm>
              <a:off x="7195661" y="5915501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lnTo>
                    <a:pt x="7144" y="7144"/>
                  </a:lnTo>
                  <a:cubicBezTo>
                    <a:pt x="7144" y="7144"/>
                    <a:pt x="7144" y="8097"/>
                    <a:pt x="7144" y="8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1" name="Freeform: Shape 1510">
              <a:extLst>
                <a:ext uri="{FF2B5EF4-FFF2-40B4-BE49-F238E27FC236}">
                  <a16:creationId xmlns:a16="http://schemas.microsoft.com/office/drawing/2014/main" xmlns="" id="{BDD05BE4-80E4-49A1-89CB-4D668600AC0F}"/>
                </a:ext>
              </a:extLst>
            </p:cNvPr>
            <p:cNvSpPr/>
            <p:nvPr/>
          </p:nvSpPr>
          <p:spPr>
            <a:xfrm>
              <a:off x="7195661" y="591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2" name="Freeform: Shape 1511">
              <a:extLst>
                <a:ext uri="{FF2B5EF4-FFF2-40B4-BE49-F238E27FC236}">
                  <a16:creationId xmlns:a16="http://schemas.microsoft.com/office/drawing/2014/main" xmlns="" id="{A2F76CA8-B83E-4F7A-9EFE-7D32E5376368}"/>
                </a:ext>
              </a:extLst>
            </p:cNvPr>
            <p:cNvSpPr/>
            <p:nvPr/>
          </p:nvSpPr>
          <p:spPr>
            <a:xfrm>
              <a:off x="7190899" y="5942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3" name="Freeform: Shape 1512">
              <a:extLst>
                <a:ext uri="{FF2B5EF4-FFF2-40B4-BE49-F238E27FC236}">
                  <a16:creationId xmlns:a16="http://schemas.microsoft.com/office/drawing/2014/main" xmlns="" id="{3D38372F-DCD1-40DF-8384-0AEAAE350B10}"/>
                </a:ext>
              </a:extLst>
            </p:cNvPr>
            <p:cNvSpPr/>
            <p:nvPr/>
          </p:nvSpPr>
          <p:spPr>
            <a:xfrm>
              <a:off x="7188994" y="5941324"/>
              <a:ext cx="9525" cy="19050"/>
            </a:xfrm>
            <a:custGeom>
              <a:avLst/>
              <a:gdLst>
                <a:gd name="connsiteX0" fmla="*/ 7144 w 9525"/>
                <a:gd name="connsiteY0" fmla="*/ 15610 h 19050"/>
                <a:gd name="connsiteX1" fmla="*/ 7144 w 9525"/>
                <a:gd name="connsiteY1" fmla="*/ 156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610"/>
                  </a:moveTo>
                  <a:cubicBezTo>
                    <a:pt x="13811" y="-3440"/>
                    <a:pt x="8096" y="15610"/>
                    <a:pt x="7144" y="156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4" name="Freeform: Shape 1513">
              <a:extLst>
                <a:ext uri="{FF2B5EF4-FFF2-40B4-BE49-F238E27FC236}">
                  <a16:creationId xmlns:a16="http://schemas.microsoft.com/office/drawing/2014/main" xmlns="" id="{7FC049CE-E423-425E-A590-FFE2E511F605}"/>
                </a:ext>
              </a:extLst>
            </p:cNvPr>
            <p:cNvSpPr/>
            <p:nvPr/>
          </p:nvSpPr>
          <p:spPr>
            <a:xfrm>
              <a:off x="7170896" y="5971645"/>
              <a:ext cx="9525" cy="19050"/>
            </a:xfrm>
            <a:custGeom>
              <a:avLst/>
              <a:gdLst>
                <a:gd name="connsiteX0" fmla="*/ 7144 w 9525"/>
                <a:gd name="connsiteY0" fmla="*/ 13865 h 19050"/>
                <a:gd name="connsiteX1" fmla="*/ 7144 w 9525"/>
                <a:gd name="connsiteY1" fmla="*/ 138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865"/>
                  </a:moveTo>
                  <a:cubicBezTo>
                    <a:pt x="7144" y="1482"/>
                    <a:pt x="9049" y="9102"/>
                    <a:pt x="7144" y="13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5" name="Freeform: Shape 1514">
              <a:extLst>
                <a:ext uri="{FF2B5EF4-FFF2-40B4-BE49-F238E27FC236}">
                  <a16:creationId xmlns:a16="http://schemas.microsoft.com/office/drawing/2014/main" xmlns="" id="{41378BD1-55C0-498F-9D12-E6A5E4E99921}"/>
                </a:ext>
              </a:extLst>
            </p:cNvPr>
            <p:cNvSpPr/>
            <p:nvPr/>
          </p:nvSpPr>
          <p:spPr>
            <a:xfrm>
              <a:off x="7164229" y="5995685"/>
              <a:ext cx="9525" cy="9525"/>
            </a:xfrm>
            <a:custGeom>
              <a:avLst/>
              <a:gdLst>
                <a:gd name="connsiteX0" fmla="*/ 9049 w 9525"/>
                <a:gd name="connsiteY0" fmla="*/ 8875 h 9525"/>
                <a:gd name="connsiteX1" fmla="*/ 7144 w 9525"/>
                <a:gd name="connsiteY1" fmla="*/ 7922 h 9525"/>
                <a:gd name="connsiteX2" fmla="*/ 9049 w 9525"/>
                <a:gd name="connsiteY2" fmla="*/ 887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875"/>
                  </a:moveTo>
                  <a:cubicBezTo>
                    <a:pt x="9049" y="5065"/>
                    <a:pt x="7144" y="8875"/>
                    <a:pt x="7144" y="7922"/>
                  </a:cubicBezTo>
                  <a:cubicBezTo>
                    <a:pt x="7144" y="10779"/>
                    <a:pt x="7144" y="11732"/>
                    <a:pt x="9049" y="8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6" name="Freeform: Shape 1515">
              <a:extLst>
                <a:ext uri="{FF2B5EF4-FFF2-40B4-BE49-F238E27FC236}">
                  <a16:creationId xmlns:a16="http://schemas.microsoft.com/office/drawing/2014/main" xmlns="" id="{A77750EE-F535-46EA-96C9-1BC34BBCE323}"/>
                </a:ext>
              </a:extLst>
            </p:cNvPr>
            <p:cNvSpPr/>
            <p:nvPr/>
          </p:nvSpPr>
          <p:spPr>
            <a:xfrm>
              <a:off x="7137559" y="613838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lnTo>
                    <a:pt x="7144" y="7144"/>
                  </a:lnTo>
                  <a:cubicBezTo>
                    <a:pt x="7144" y="10001"/>
                    <a:pt x="9049" y="7144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7" name="Freeform: Shape 1516">
              <a:extLst>
                <a:ext uri="{FF2B5EF4-FFF2-40B4-BE49-F238E27FC236}">
                  <a16:creationId xmlns:a16="http://schemas.microsoft.com/office/drawing/2014/main" xmlns="" id="{C15288EA-F3F2-497B-A1C5-077051508B18}"/>
                </a:ext>
              </a:extLst>
            </p:cNvPr>
            <p:cNvSpPr/>
            <p:nvPr/>
          </p:nvSpPr>
          <p:spPr>
            <a:xfrm>
              <a:off x="7148989" y="6164614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8096" y="7586"/>
                    <a:pt x="9049" y="4728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8" name="Freeform: Shape 1517">
              <a:extLst>
                <a:ext uri="{FF2B5EF4-FFF2-40B4-BE49-F238E27FC236}">
                  <a16:creationId xmlns:a16="http://schemas.microsoft.com/office/drawing/2014/main" xmlns="" id="{9AD46C1F-54BA-4F27-A50E-DD2CA17B321E}"/>
                </a:ext>
              </a:extLst>
            </p:cNvPr>
            <p:cNvSpPr/>
            <p:nvPr/>
          </p:nvSpPr>
          <p:spPr>
            <a:xfrm>
              <a:off x="7127610" y="6180299"/>
              <a:ext cx="9525" cy="9525"/>
            </a:xfrm>
            <a:custGeom>
              <a:avLst/>
              <a:gdLst>
                <a:gd name="connsiteX0" fmla="*/ 7567 w 9525"/>
                <a:gd name="connsiteY0" fmla="*/ 8094 h 9525"/>
                <a:gd name="connsiteX1" fmla="*/ 7567 w 9525"/>
                <a:gd name="connsiteY1" fmla="*/ 80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094"/>
                  </a:moveTo>
                  <a:cubicBezTo>
                    <a:pt x="7567" y="3331"/>
                    <a:pt x="6615" y="18571"/>
                    <a:pt x="7567" y="8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9" name="Freeform: Shape 1518">
              <a:extLst>
                <a:ext uri="{FF2B5EF4-FFF2-40B4-BE49-F238E27FC236}">
                  <a16:creationId xmlns:a16="http://schemas.microsoft.com/office/drawing/2014/main" xmlns="" id="{22855273-B1B2-4433-98EF-1A114CE094B9}"/>
                </a:ext>
              </a:extLst>
            </p:cNvPr>
            <p:cNvSpPr/>
            <p:nvPr/>
          </p:nvSpPr>
          <p:spPr>
            <a:xfrm>
              <a:off x="7085971" y="6454008"/>
              <a:ext cx="9525" cy="9525"/>
            </a:xfrm>
            <a:custGeom>
              <a:avLst/>
              <a:gdLst>
                <a:gd name="connsiteX0" fmla="*/ 7297 w 9525"/>
                <a:gd name="connsiteY0" fmla="*/ 9657 h 9525"/>
                <a:gd name="connsiteX1" fmla="*/ 10154 w 9525"/>
                <a:gd name="connsiteY1" fmla="*/ 9657 h 9525"/>
                <a:gd name="connsiteX2" fmla="*/ 7297 w 9525"/>
                <a:gd name="connsiteY2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9657"/>
                  </a:moveTo>
                  <a:lnTo>
                    <a:pt x="10154" y="9657"/>
                  </a:lnTo>
                  <a:cubicBezTo>
                    <a:pt x="10154" y="6799"/>
                    <a:pt x="6344" y="5847"/>
                    <a:pt x="7297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0" name="Freeform: Shape 1519">
              <a:extLst>
                <a:ext uri="{FF2B5EF4-FFF2-40B4-BE49-F238E27FC236}">
                  <a16:creationId xmlns:a16="http://schemas.microsoft.com/office/drawing/2014/main" xmlns="" id="{A5D80EC3-1AB8-479F-ADBE-CE0F686B9992}"/>
                </a:ext>
              </a:extLst>
            </p:cNvPr>
            <p:cNvSpPr/>
            <p:nvPr/>
          </p:nvSpPr>
          <p:spPr>
            <a:xfrm>
              <a:off x="7052786" y="6517227"/>
              <a:ext cx="19050" cy="9525"/>
            </a:xfrm>
            <a:custGeom>
              <a:avLst/>
              <a:gdLst>
                <a:gd name="connsiteX0" fmla="*/ 12859 w 19050"/>
                <a:gd name="connsiteY0" fmla="*/ 10254 h 9525"/>
                <a:gd name="connsiteX1" fmla="*/ 7144 w 19050"/>
                <a:gd name="connsiteY1" fmla="*/ 7397 h 9525"/>
                <a:gd name="connsiteX2" fmla="*/ 12859 w 19050"/>
                <a:gd name="connsiteY2" fmla="*/ 102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254"/>
                  </a:moveTo>
                  <a:cubicBezTo>
                    <a:pt x="11906" y="8349"/>
                    <a:pt x="10001" y="6445"/>
                    <a:pt x="7144" y="7397"/>
                  </a:cubicBezTo>
                  <a:cubicBezTo>
                    <a:pt x="10001" y="8349"/>
                    <a:pt x="11906" y="10254"/>
                    <a:pt x="12859" y="1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1" name="Freeform: Shape 1520">
              <a:extLst>
                <a:ext uri="{FF2B5EF4-FFF2-40B4-BE49-F238E27FC236}">
                  <a16:creationId xmlns:a16="http://schemas.microsoft.com/office/drawing/2014/main" xmlns="" id="{FE82F0AB-69C6-4D30-A78B-6EE2AC85D45E}"/>
                </a:ext>
              </a:extLst>
            </p:cNvPr>
            <p:cNvSpPr/>
            <p:nvPr/>
          </p:nvSpPr>
          <p:spPr>
            <a:xfrm>
              <a:off x="7096249" y="6204904"/>
              <a:ext cx="9525" cy="9525"/>
            </a:xfrm>
            <a:custGeom>
              <a:avLst/>
              <a:gdLst>
                <a:gd name="connsiteX0" fmla="*/ 7496 w 9525"/>
                <a:gd name="connsiteY0" fmla="*/ 7301 h 9525"/>
                <a:gd name="connsiteX1" fmla="*/ 7496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96" y="7301"/>
                  </a:moveTo>
                  <a:cubicBezTo>
                    <a:pt x="12258" y="10158"/>
                    <a:pt x="5591" y="6348"/>
                    <a:pt x="7496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2" name="Freeform: Shape 1521">
              <a:extLst>
                <a:ext uri="{FF2B5EF4-FFF2-40B4-BE49-F238E27FC236}">
                  <a16:creationId xmlns:a16="http://schemas.microsoft.com/office/drawing/2014/main" xmlns="" id="{48DEB627-A9DF-4FA1-A93A-62F32712B67A}"/>
                </a:ext>
              </a:extLst>
            </p:cNvPr>
            <p:cNvSpPr/>
            <p:nvPr/>
          </p:nvSpPr>
          <p:spPr>
            <a:xfrm>
              <a:off x="7088241" y="6528064"/>
              <a:ext cx="9525" cy="9525"/>
            </a:xfrm>
            <a:custGeom>
              <a:avLst/>
              <a:gdLst>
                <a:gd name="connsiteX0" fmla="*/ 8837 w 9525"/>
                <a:gd name="connsiteY0" fmla="*/ 7990 h 9525"/>
                <a:gd name="connsiteX1" fmla="*/ 883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990"/>
                  </a:moveTo>
                  <a:cubicBezTo>
                    <a:pt x="5027" y="6085"/>
                    <a:pt x="8837" y="7990"/>
                    <a:pt x="883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3" name="Freeform: Shape 1522">
              <a:extLst>
                <a:ext uri="{FF2B5EF4-FFF2-40B4-BE49-F238E27FC236}">
                  <a16:creationId xmlns:a16="http://schemas.microsoft.com/office/drawing/2014/main" xmlns="" id="{71C9F13C-4C61-4D9A-9909-CBC2639AA119}"/>
                </a:ext>
              </a:extLst>
            </p:cNvPr>
            <p:cNvSpPr/>
            <p:nvPr/>
          </p:nvSpPr>
          <p:spPr>
            <a:xfrm>
              <a:off x="7083266" y="65298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4764" y="11906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4" name="Freeform: Shape 1523">
              <a:extLst>
                <a:ext uri="{FF2B5EF4-FFF2-40B4-BE49-F238E27FC236}">
                  <a16:creationId xmlns:a16="http://schemas.microsoft.com/office/drawing/2014/main" xmlns="" id="{AC854EE1-2D63-4D8E-A2B5-287DA41ADC12}"/>
                </a:ext>
              </a:extLst>
            </p:cNvPr>
            <p:cNvSpPr/>
            <p:nvPr/>
          </p:nvSpPr>
          <p:spPr>
            <a:xfrm>
              <a:off x="7066121" y="657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5" name="Freeform: Shape 1524">
              <a:extLst>
                <a:ext uri="{FF2B5EF4-FFF2-40B4-BE49-F238E27FC236}">
                  <a16:creationId xmlns:a16="http://schemas.microsoft.com/office/drawing/2014/main" xmlns="" id="{5ECA05C2-8B8A-4192-BEC8-6AC32DEC94EE}"/>
                </a:ext>
              </a:extLst>
            </p:cNvPr>
            <p:cNvSpPr/>
            <p:nvPr/>
          </p:nvSpPr>
          <p:spPr>
            <a:xfrm>
              <a:off x="7048976" y="659272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6" name="Freeform: Shape 1525">
              <a:extLst>
                <a:ext uri="{FF2B5EF4-FFF2-40B4-BE49-F238E27FC236}">
                  <a16:creationId xmlns:a16="http://schemas.microsoft.com/office/drawing/2014/main" xmlns="" id="{417CC468-BC21-4ACC-ADB7-A688529B8D94}"/>
                </a:ext>
              </a:extLst>
            </p:cNvPr>
            <p:cNvSpPr/>
            <p:nvPr/>
          </p:nvSpPr>
          <p:spPr>
            <a:xfrm>
              <a:off x="7045695" y="6591061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lnTo>
                    <a:pt x="7567" y="7858"/>
                  </a:ln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7" name="Freeform: Shape 1526">
              <a:extLst>
                <a:ext uri="{FF2B5EF4-FFF2-40B4-BE49-F238E27FC236}">
                  <a16:creationId xmlns:a16="http://schemas.microsoft.com/office/drawing/2014/main" xmlns="" id="{0C03F3A2-B613-464D-A1AC-69CB2A3B7D50}"/>
                </a:ext>
              </a:extLst>
            </p:cNvPr>
            <p:cNvSpPr/>
            <p:nvPr/>
          </p:nvSpPr>
          <p:spPr>
            <a:xfrm>
              <a:off x="7065169" y="65727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8096" y="8097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8" name="Freeform: Shape 1527">
              <a:extLst>
                <a:ext uri="{FF2B5EF4-FFF2-40B4-BE49-F238E27FC236}">
                  <a16:creationId xmlns:a16="http://schemas.microsoft.com/office/drawing/2014/main" xmlns="" id="{1AE42874-CC1A-4679-A18D-100090C7A136}"/>
                </a:ext>
              </a:extLst>
            </p:cNvPr>
            <p:cNvSpPr/>
            <p:nvPr/>
          </p:nvSpPr>
          <p:spPr>
            <a:xfrm>
              <a:off x="7089219" y="65377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9" name="Freeform: Shape 1528">
              <a:extLst>
                <a:ext uri="{FF2B5EF4-FFF2-40B4-BE49-F238E27FC236}">
                  <a16:creationId xmlns:a16="http://schemas.microsoft.com/office/drawing/2014/main" xmlns="" id="{0063BF77-EDF1-4CC1-B25C-9A180B05B3AB}"/>
                </a:ext>
              </a:extLst>
            </p:cNvPr>
            <p:cNvSpPr/>
            <p:nvPr/>
          </p:nvSpPr>
          <p:spPr>
            <a:xfrm>
              <a:off x="7065804" y="6558834"/>
              <a:ext cx="9525" cy="9525"/>
            </a:xfrm>
            <a:custGeom>
              <a:avLst/>
              <a:gdLst>
                <a:gd name="connsiteX0" fmla="*/ 8414 w 9525"/>
                <a:gd name="connsiteY0" fmla="*/ 8653 h 9525"/>
                <a:gd name="connsiteX1" fmla="*/ 841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653"/>
                  </a:moveTo>
                  <a:cubicBezTo>
                    <a:pt x="8414" y="7701"/>
                    <a:pt x="5556" y="5795"/>
                    <a:pt x="841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0" name="Freeform: Shape 1529">
              <a:extLst>
                <a:ext uri="{FF2B5EF4-FFF2-40B4-BE49-F238E27FC236}">
                  <a16:creationId xmlns:a16="http://schemas.microsoft.com/office/drawing/2014/main" xmlns="" id="{89CA4408-F6F5-492A-8FFB-0433846B7F3A}"/>
                </a:ext>
              </a:extLst>
            </p:cNvPr>
            <p:cNvSpPr/>
            <p:nvPr/>
          </p:nvSpPr>
          <p:spPr>
            <a:xfrm>
              <a:off x="7068979" y="65508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381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1" name="Freeform: Shape 1530">
              <a:extLst>
                <a:ext uri="{FF2B5EF4-FFF2-40B4-BE49-F238E27FC236}">
                  <a16:creationId xmlns:a16="http://schemas.microsoft.com/office/drawing/2014/main" xmlns="" id="{4BCEA776-19B1-4948-B9A1-A799A38D2FEA}"/>
                </a:ext>
              </a:extLst>
            </p:cNvPr>
            <p:cNvSpPr/>
            <p:nvPr/>
          </p:nvSpPr>
          <p:spPr>
            <a:xfrm>
              <a:off x="7077551" y="65374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2" name="Freeform: Shape 1531">
              <a:extLst>
                <a:ext uri="{FF2B5EF4-FFF2-40B4-BE49-F238E27FC236}">
                  <a16:creationId xmlns:a16="http://schemas.microsoft.com/office/drawing/2014/main" xmlns="" id="{E10B5D5D-00DF-4048-A66A-6E6DD04A61B0}"/>
                </a:ext>
              </a:extLst>
            </p:cNvPr>
            <p:cNvSpPr/>
            <p:nvPr/>
          </p:nvSpPr>
          <p:spPr>
            <a:xfrm>
              <a:off x="7063264" y="65660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3" name="Freeform: Shape 1532">
              <a:extLst>
                <a:ext uri="{FF2B5EF4-FFF2-40B4-BE49-F238E27FC236}">
                  <a16:creationId xmlns:a16="http://schemas.microsoft.com/office/drawing/2014/main" xmlns="" id="{9B14F920-B846-46AF-BA6B-6587D2D63F18}"/>
                </a:ext>
              </a:extLst>
            </p:cNvPr>
            <p:cNvSpPr/>
            <p:nvPr/>
          </p:nvSpPr>
          <p:spPr>
            <a:xfrm>
              <a:off x="7018496" y="653295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7858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4" name="Freeform: Shape 1533">
              <a:extLst>
                <a:ext uri="{FF2B5EF4-FFF2-40B4-BE49-F238E27FC236}">
                  <a16:creationId xmlns:a16="http://schemas.microsoft.com/office/drawing/2014/main" xmlns="" id="{56CB7BBA-9729-432D-91A0-6C9FB4766E97}"/>
                </a:ext>
              </a:extLst>
            </p:cNvPr>
            <p:cNvSpPr/>
            <p:nvPr/>
          </p:nvSpPr>
          <p:spPr>
            <a:xfrm>
              <a:off x="7031831" y="65212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5" name="Freeform: Shape 1534">
              <a:extLst>
                <a:ext uri="{FF2B5EF4-FFF2-40B4-BE49-F238E27FC236}">
                  <a16:creationId xmlns:a16="http://schemas.microsoft.com/office/drawing/2014/main" xmlns="" id="{B0A12298-A5E4-42B7-B0A3-39786645B3D5}"/>
                </a:ext>
              </a:extLst>
            </p:cNvPr>
            <p:cNvSpPr/>
            <p:nvPr/>
          </p:nvSpPr>
          <p:spPr>
            <a:xfrm>
              <a:off x="7043261" y="65870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6" name="Freeform: Shape 1535">
              <a:extLst>
                <a:ext uri="{FF2B5EF4-FFF2-40B4-BE49-F238E27FC236}">
                  <a16:creationId xmlns:a16="http://schemas.microsoft.com/office/drawing/2014/main" xmlns="" id="{7D192E95-AB1B-4776-B3B0-333F153A75C3}"/>
                </a:ext>
              </a:extLst>
            </p:cNvPr>
            <p:cNvSpPr/>
            <p:nvPr/>
          </p:nvSpPr>
          <p:spPr>
            <a:xfrm>
              <a:off x="7034689" y="6607968"/>
              <a:ext cx="9525" cy="47625"/>
            </a:xfrm>
            <a:custGeom>
              <a:avLst/>
              <a:gdLst>
                <a:gd name="connsiteX0" fmla="*/ 10954 w 9525"/>
                <a:gd name="connsiteY0" fmla="*/ 7144 h 47625"/>
                <a:gd name="connsiteX1" fmla="*/ 7144 w 9525"/>
                <a:gd name="connsiteY1" fmla="*/ 40481 h 47625"/>
                <a:gd name="connsiteX2" fmla="*/ 10954 w 9525"/>
                <a:gd name="connsiteY2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47625">
                  <a:moveTo>
                    <a:pt x="10954" y="7144"/>
                  </a:moveTo>
                  <a:cubicBezTo>
                    <a:pt x="9049" y="21431"/>
                    <a:pt x="9049" y="24289"/>
                    <a:pt x="7144" y="40481"/>
                  </a:cubicBezTo>
                  <a:cubicBezTo>
                    <a:pt x="8096" y="33814"/>
                    <a:pt x="10001" y="1666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7" name="Freeform: Shape 1536">
              <a:extLst>
                <a:ext uri="{FF2B5EF4-FFF2-40B4-BE49-F238E27FC236}">
                  <a16:creationId xmlns:a16="http://schemas.microsoft.com/office/drawing/2014/main" xmlns="" id="{3C0AEC6D-89FD-49A0-A3E2-3516DD54E3B1}"/>
                </a:ext>
              </a:extLst>
            </p:cNvPr>
            <p:cNvSpPr/>
            <p:nvPr/>
          </p:nvSpPr>
          <p:spPr>
            <a:xfrm>
              <a:off x="7088981" y="65384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8" name="Freeform: Shape 1537">
              <a:extLst>
                <a:ext uri="{FF2B5EF4-FFF2-40B4-BE49-F238E27FC236}">
                  <a16:creationId xmlns:a16="http://schemas.microsoft.com/office/drawing/2014/main" xmlns="" id="{AF9B4351-2F7E-4528-9D50-5A2354AA841F}"/>
                </a:ext>
              </a:extLst>
            </p:cNvPr>
            <p:cNvSpPr/>
            <p:nvPr/>
          </p:nvSpPr>
          <p:spPr>
            <a:xfrm>
              <a:off x="7034265" y="664035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10953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9" name="Freeform: Shape 1538">
              <a:extLst>
                <a:ext uri="{FF2B5EF4-FFF2-40B4-BE49-F238E27FC236}">
                  <a16:creationId xmlns:a16="http://schemas.microsoft.com/office/drawing/2014/main" xmlns="" id="{C5BE67B8-FAA7-483E-870B-A49827BE57D6}"/>
                </a:ext>
              </a:extLst>
            </p:cNvPr>
            <p:cNvSpPr/>
            <p:nvPr/>
          </p:nvSpPr>
          <p:spPr>
            <a:xfrm>
              <a:off x="7042309" y="6595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3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0001"/>
                    <a:pt x="7144" y="10953"/>
                  </a:cubicBezTo>
                  <a:cubicBezTo>
                    <a:pt x="7144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0" name="Freeform: Shape 1539">
              <a:extLst>
                <a:ext uri="{FF2B5EF4-FFF2-40B4-BE49-F238E27FC236}">
                  <a16:creationId xmlns:a16="http://schemas.microsoft.com/office/drawing/2014/main" xmlns="" id="{3EA2677F-10B5-4D57-899D-08E5939DF6DA}"/>
                </a:ext>
              </a:extLst>
            </p:cNvPr>
            <p:cNvSpPr/>
            <p:nvPr/>
          </p:nvSpPr>
          <p:spPr>
            <a:xfrm>
              <a:off x="7045166" y="66013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1" name="Freeform: Shape 1540">
              <a:extLst>
                <a:ext uri="{FF2B5EF4-FFF2-40B4-BE49-F238E27FC236}">
                  <a16:creationId xmlns:a16="http://schemas.microsoft.com/office/drawing/2014/main" xmlns="" id="{9C2FDFFC-330E-46C6-B402-A4E7A62D7CD5}"/>
                </a:ext>
              </a:extLst>
            </p:cNvPr>
            <p:cNvSpPr/>
            <p:nvPr/>
          </p:nvSpPr>
          <p:spPr>
            <a:xfrm>
              <a:off x="7042309" y="6612181"/>
              <a:ext cx="9525" cy="9525"/>
            </a:xfrm>
            <a:custGeom>
              <a:avLst/>
              <a:gdLst>
                <a:gd name="connsiteX0" fmla="*/ 7144 w 9525"/>
                <a:gd name="connsiteY0" fmla="*/ 7694 h 9525"/>
                <a:gd name="connsiteX1" fmla="*/ 714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694"/>
                  </a:moveTo>
                  <a:cubicBezTo>
                    <a:pt x="7144" y="5789"/>
                    <a:pt x="7144" y="9599"/>
                    <a:pt x="714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2" name="Freeform: Shape 1541">
              <a:extLst>
                <a:ext uri="{FF2B5EF4-FFF2-40B4-BE49-F238E27FC236}">
                  <a16:creationId xmlns:a16="http://schemas.microsoft.com/office/drawing/2014/main" xmlns="" id="{162B0D0C-24BC-4071-B540-B8358D8E0DBD}"/>
                </a:ext>
              </a:extLst>
            </p:cNvPr>
            <p:cNvSpPr/>
            <p:nvPr/>
          </p:nvSpPr>
          <p:spPr>
            <a:xfrm>
              <a:off x="7041356" y="6616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285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3" name="Freeform: Shape 1542">
              <a:extLst>
                <a:ext uri="{FF2B5EF4-FFF2-40B4-BE49-F238E27FC236}">
                  <a16:creationId xmlns:a16="http://schemas.microsoft.com/office/drawing/2014/main" xmlns="" id="{7AAC0739-32C8-4D9D-82C3-1E53B87F41F2}"/>
                </a:ext>
              </a:extLst>
            </p:cNvPr>
            <p:cNvSpPr/>
            <p:nvPr/>
          </p:nvSpPr>
          <p:spPr>
            <a:xfrm>
              <a:off x="7021354" y="6557248"/>
              <a:ext cx="9525" cy="9525"/>
            </a:xfrm>
            <a:custGeom>
              <a:avLst/>
              <a:gdLst>
                <a:gd name="connsiteX0" fmla="*/ 7144 w 9525"/>
                <a:gd name="connsiteY0" fmla="*/ 8334 h 9525"/>
                <a:gd name="connsiteX1" fmla="*/ 10001 w 9525"/>
                <a:gd name="connsiteY1" fmla="*/ 7382 h 9525"/>
                <a:gd name="connsiteX2" fmla="*/ 7144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34"/>
                  </a:moveTo>
                  <a:cubicBezTo>
                    <a:pt x="8096" y="8334"/>
                    <a:pt x="9049" y="8334"/>
                    <a:pt x="10001" y="7382"/>
                  </a:cubicBezTo>
                  <a:cubicBezTo>
                    <a:pt x="8096" y="7382"/>
                    <a:pt x="7144" y="6429"/>
                    <a:pt x="7144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4" name="Freeform: Shape 1543">
              <a:extLst>
                <a:ext uri="{FF2B5EF4-FFF2-40B4-BE49-F238E27FC236}">
                  <a16:creationId xmlns:a16="http://schemas.microsoft.com/office/drawing/2014/main" xmlns="" id="{812BAF4B-B713-4725-A46A-5914566FDD38}"/>
                </a:ext>
              </a:extLst>
            </p:cNvPr>
            <p:cNvSpPr/>
            <p:nvPr/>
          </p:nvSpPr>
          <p:spPr>
            <a:xfrm>
              <a:off x="7088029" y="65374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7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5" name="Freeform: Shape 1544">
              <a:extLst>
                <a:ext uri="{FF2B5EF4-FFF2-40B4-BE49-F238E27FC236}">
                  <a16:creationId xmlns:a16="http://schemas.microsoft.com/office/drawing/2014/main" xmlns="" id="{AA4F5FD5-CFC2-4967-9E50-C3FF6FDEF14A}"/>
                </a:ext>
              </a:extLst>
            </p:cNvPr>
            <p:cNvSpPr/>
            <p:nvPr/>
          </p:nvSpPr>
          <p:spPr>
            <a:xfrm>
              <a:off x="7044214" y="6680358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lnTo>
                    <a:pt x="7144" y="7144"/>
                  </a:lnTo>
                  <a:cubicBezTo>
                    <a:pt x="7144" y="8097"/>
                    <a:pt x="7144" y="8097"/>
                    <a:pt x="7144" y="8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6" name="Freeform: Shape 1545">
              <a:extLst>
                <a:ext uri="{FF2B5EF4-FFF2-40B4-BE49-F238E27FC236}">
                  <a16:creationId xmlns:a16="http://schemas.microsoft.com/office/drawing/2014/main" xmlns="" id="{8978DF1B-C9E1-4997-821A-6E00AE51D92E}"/>
                </a:ext>
              </a:extLst>
            </p:cNvPr>
            <p:cNvSpPr/>
            <p:nvPr/>
          </p:nvSpPr>
          <p:spPr>
            <a:xfrm>
              <a:off x="7016829" y="66403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7" name="Freeform: Shape 1546">
              <a:extLst>
                <a:ext uri="{FF2B5EF4-FFF2-40B4-BE49-F238E27FC236}">
                  <a16:creationId xmlns:a16="http://schemas.microsoft.com/office/drawing/2014/main" xmlns="" id="{0B998B02-EDD1-4BC0-AA46-AF87F0A119D9}"/>
                </a:ext>
              </a:extLst>
            </p:cNvPr>
            <p:cNvSpPr/>
            <p:nvPr/>
          </p:nvSpPr>
          <p:spPr>
            <a:xfrm>
              <a:off x="7041885" y="6676435"/>
              <a:ext cx="9525" cy="19050"/>
            </a:xfrm>
            <a:custGeom>
              <a:avLst/>
              <a:gdLst>
                <a:gd name="connsiteX0" fmla="*/ 7567 w 9525"/>
                <a:gd name="connsiteY0" fmla="*/ 12020 h 19050"/>
                <a:gd name="connsiteX1" fmla="*/ 7567 w 9525"/>
                <a:gd name="connsiteY1" fmla="*/ 1202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12020"/>
                  </a:moveTo>
                  <a:cubicBezTo>
                    <a:pt x="6615" y="1542"/>
                    <a:pt x="7567" y="11067"/>
                    <a:pt x="7567" y="120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8" name="Freeform: Shape 1547">
              <a:extLst>
                <a:ext uri="{FF2B5EF4-FFF2-40B4-BE49-F238E27FC236}">
                  <a16:creationId xmlns:a16="http://schemas.microsoft.com/office/drawing/2014/main" xmlns="" id="{83F0C068-DCD3-4C28-9C59-49A755154335}"/>
                </a:ext>
              </a:extLst>
            </p:cNvPr>
            <p:cNvSpPr/>
            <p:nvPr/>
          </p:nvSpPr>
          <p:spPr>
            <a:xfrm>
              <a:off x="7024211" y="6557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9" name="Freeform: Shape 1548">
              <a:extLst>
                <a:ext uri="{FF2B5EF4-FFF2-40B4-BE49-F238E27FC236}">
                  <a16:creationId xmlns:a16="http://schemas.microsoft.com/office/drawing/2014/main" xmlns="" id="{ADEEFE33-C2F4-479B-BEA8-501FC9811EDC}"/>
                </a:ext>
              </a:extLst>
            </p:cNvPr>
            <p:cNvSpPr/>
            <p:nvPr/>
          </p:nvSpPr>
          <p:spPr>
            <a:xfrm>
              <a:off x="7012781" y="6522488"/>
              <a:ext cx="85725" cy="171450"/>
            </a:xfrm>
            <a:custGeom>
              <a:avLst/>
              <a:gdLst>
                <a:gd name="connsiteX0" fmla="*/ 10954 w 85725"/>
                <a:gd name="connsiteY0" fmla="*/ 34522 h 171450"/>
                <a:gd name="connsiteX1" fmla="*/ 23336 w 85725"/>
                <a:gd name="connsiteY1" fmla="*/ 43094 h 171450"/>
                <a:gd name="connsiteX2" fmla="*/ 22384 w 85725"/>
                <a:gd name="connsiteY2" fmla="*/ 43094 h 171450"/>
                <a:gd name="connsiteX3" fmla="*/ 21431 w 85725"/>
                <a:gd name="connsiteY3" fmla="*/ 45951 h 171450"/>
                <a:gd name="connsiteX4" fmla="*/ 12859 w 85725"/>
                <a:gd name="connsiteY4" fmla="*/ 44047 h 171450"/>
                <a:gd name="connsiteX5" fmla="*/ 8096 w 85725"/>
                <a:gd name="connsiteY5" fmla="*/ 121199 h 171450"/>
                <a:gd name="connsiteX6" fmla="*/ 11906 w 85725"/>
                <a:gd name="connsiteY6" fmla="*/ 116436 h 171450"/>
                <a:gd name="connsiteX7" fmla="*/ 11906 w 85725"/>
                <a:gd name="connsiteY7" fmla="*/ 118341 h 171450"/>
                <a:gd name="connsiteX8" fmla="*/ 9049 w 85725"/>
                <a:gd name="connsiteY8" fmla="*/ 126914 h 171450"/>
                <a:gd name="connsiteX9" fmla="*/ 11906 w 85725"/>
                <a:gd name="connsiteY9" fmla="*/ 121199 h 171450"/>
                <a:gd name="connsiteX10" fmla="*/ 10954 w 85725"/>
                <a:gd name="connsiteY10" fmla="*/ 135486 h 171450"/>
                <a:gd name="connsiteX11" fmla="*/ 10001 w 85725"/>
                <a:gd name="connsiteY11" fmla="*/ 159299 h 171450"/>
                <a:gd name="connsiteX12" fmla="*/ 13811 w 85725"/>
                <a:gd name="connsiteY12" fmla="*/ 144059 h 171450"/>
                <a:gd name="connsiteX13" fmla="*/ 10954 w 85725"/>
                <a:gd name="connsiteY13" fmla="*/ 154536 h 171450"/>
                <a:gd name="connsiteX14" fmla="*/ 13811 w 85725"/>
                <a:gd name="connsiteY14" fmla="*/ 143106 h 171450"/>
                <a:gd name="connsiteX15" fmla="*/ 9049 w 85725"/>
                <a:gd name="connsiteY15" fmla="*/ 165966 h 171450"/>
                <a:gd name="connsiteX16" fmla="*/ 9049 w 85725"/>
                <a:gd name="connsiteY16" fmla="*/ 166919 h 171450"/>
                <a:gd name="connsiteX17" fmla="*/ 14764 w 85725"/>
                <a:gd name="connsiteY17" fmla="*/ 152631 h 171450"/>
                <a:gd name="connsiteX18" fmla="*/ 14764 w 85725"/>
                <a:gd name="connsiteY18" fmla="*/ 162156 h 171450"/>
                <a:gd name="connsiteX19" fmla="*/ 18574 w 85725"/>
                <a:gd name="connsiteY19" fmla="*/ 153584 h 171450"/>
                <a:gd name="connsiteX20" fmla="*/ 27146 w 85725"/>
                <a:gd name="connsiteY20" fmla="*/ 172634 h 171450"/>
                <a:gd name="connsiteX21" fmla="*/ 30956 w 85725"/>
                <a:gd name="connsiteY21" fmla="*/ 164061 h 171450"/>
                <a:gd name="connsiteX22" fmla="*/ 31909 w 85725"/>
                <a:gd name="connsiteY22" fmla="*/ 163109 h 171450"/>
                <a:gd name="connsiteX23" fmla="*/ 32861 w 85725"/>
                <a:gd name="connsiteY23" fmla="*/ 168824 h 171450"/>
                <a:gd name="connsiteX24" fmla="*/ 34766 w 85725"/>
                <a:gd name="connsiteY24" fmla="*/ 155489 h 171450"/>
                <a:gd name="connsiteX25" fmla="*/ 36671 w 85725"/>
                <a:gd name="connsiteY25" fmla="*/ 167872 h 171450"/>
                <a:gd name="connsiteX26" fmla="*/ 38576 w 85725"/>
                <a:gd name="connsiteY26" fmla="*/ 165014 h 171450"/>
                <a:gd name="connsiteX27" fmla="*/ 40481 w 85725"/>
                <a:gd name="connsiteY27" fmla="*/ 138344 h 171450"/>
                <a:gd name="connsiteX28" fmla="*/ 40481 w 85725"/>
                <a:gd name="connsiteY28" fmla="*/ 158347 h 171450"/>
                <a:gd name="connsiteX29" fmla="*/ 42386 w 85725"/>
                <a:gd name="connsiteY29" fmla="*/ 135486 h 171450"/>
                <a:gd name="connsiteX30" fmla="*/ 45244 w 85725"/>
                <a:gd name="connsiteY30" fmla="*/ 128819 h 171450"/>
                <a:gd name="connsiteX31" fmla="*/ 42386 w 85725"/>
                <a:gd name="connsiteY31" fmla="*/ 109769 h 171450"/>
                <a:gd name="connsiteX32" fmla="*/ 47149 w 85725"/>
                <a:gd name="connsiteY32" fmla="*/ 126914 h 171450"/>
                <a:gd name="connsiteX33" fmla="*/ 47149 w 85725"/>
                <a:gd name="connsiteY33" fmla="*/ 125961 h 171450"/>
                <a:gd name="connsiteX34" fmla="*/ 48101 w 85725"/>
                <a:gd name="connsiteY34" fmla="*/ 101197 h 171450"/>
                <a:gd name="connsiteX35" fmla="*/ 51911 w 85725"/>
                <a:gd name="connsiteY35" fmla="*/ 106911 h 171450"/>
                <a:gd name="connsiteX36" fmla="*/ 47149 w 85725"/>
                <a:gd name="connsiteY36" fmla="*/ 89766 h 171450"/>
                <a:gd name="connsiteX37" fmla="*/ 52864 w 85725"/>
                <a:gd name="connsiteY37" fmla="*/ 91672 h 171450"/>
                <a:gd name="connsiteX38" fmla="*/ 57626 w 85725"/>
                <a:gd name="connsiteY38" fmla="*/ 79289 h 171450"/>
                <a:gd name="connsiteX39" fmla="*/ 67151 w 85725"/>
                <a:gd name="connsiteY39" fmla="*/ 47856 h 171450"/>
                <a:gd name="connsiteX40" fmla="*/ 68104 w 85725"/>
                <a:gd name="connsiteY40" fmla="*/ 44047 h 171450"/>
                <a:gd name="connsiteX41" fmla="*/ 75724 w 85725"/>
                <a:gd name="connsiteY41" fmla="*/ 42141 h 171450"/>
                <a:gd name="connsiteX42" fmla="*/ 70009 w 85725"/>
                <a:gd name="connsiteY42" fmla="*/ 37379 h 171450"/>
                <a:gd name="connsiteX43" fmla="*/ 79534 w 85725"/>
                <a:gd name="connsiteY43" fmla="*/ 36426 h 171450"/>
                <a:gd name="connsiteX44" fmla="*/ 71914 w 85725"/>
                <a:gd name="connsiteY44" fmla="*/ 24997 h 171450"/>
                <a:gd name="connsiteX45" fmla="*/ 80486 w 85725"/>
                <a:gd name="connsiteY45" fmla="*/ 24044 h 171450"/>
                <a:gd name="connsiteX46" fmla="*/ 81439 w 85725"/>
                <a:gd name="connsiteY46" fmla="*/ 22139 h 171450"/>
                <a:gd name="connsiteX47" fmla="*/ 79534 w 85725"/>
                <a:gd name="connsiteY47" fmla="*/ 19281 h 171450"/>
                <a:gd name="connsiteX48" fmla="*/ 73819 w 85725"/>
                <a:gd name="connsiteY48" fmla="*/ 29759 h 171450"/>
                <a:gd name="connsiteX49" fmla="*/ 66199 w 85725"/>
                <a:gd name="connsiteY49" fmla="*/ 28806 h 171450"/>
                <a:gd name="connsiteX50" fmla="*/ 63341 w 85725"/>
                <a:gd name="connsiteY50" fmla="*/ 46904 h 171450"/>
                <a:gd name="connsiteX51" fmla="*/ 67151 w 85725"/>
                <a:gd name="connsiteY51" fmla="*/ 53572 h 171450"/>
                <a:gd name="connsiteX52" fmla="*/ 56674 w 85725"/>
                <a:gd name="connsiteY52" fmla="*/ 52619 h 171450"/>
                <a:gd name="connsiteX53" fmla="*/ 59531 w 85725"/>
                <a:gd name="connsiteY53" fmla="*/ 58334 h 171450"/>
                <a:gd name="connsiteX54" fmla="*/ 39529 w 85725"/>
                <a:gd name="connsiteY54" fmla="*/ 70716 h 171450"/>
                <a:gd name="connsiteX55" fmla="*/ 38576 w 85725"/>
                <a:gd name="connsiteY55" fmla="*/ 72622 h 171450"/>
                <a:gd name="connsiteX56" fmla="*/ 45244 w 85725"/>
                <a:gd name="connsiteY56" fmla="*/ 84051 h 171450"/>
                <a:gd name="connsiteX57" fmla="*/ 41434 w 85725"/>
                <a:gd name="connsiteY57" fmla="*/ 78336 h 171450"/>
                <a:gd name="connsiteX58" fmla="*/ 38576 w 85725"/>
                <a:gd name="connsiteY58" fmla="*/ 74526 h 171450"/>
                <a:gd name="connsiteX59" fmla="*/ 42386 w 85725"/>
                <a:gd name="connsiteY59" fmla="*/ 85956 h 171450"/>
                <a:gd name="connsiteX60" fmla="*/ 40481 w 85725"/>
                <a:gd name="connsiteY60" fmla="*/ 82147 h 171450"/>
                <a:gd name="connsiteX61" fmla="*/ 36671 w 85725"/>
                <a:gd name="connsiteY61" fmla="*/ 70716 h 171450"/>
                <a:gd name="connsiteX62" fmla="*/ 40481 w 85725"/>
                <a:gd name="connsiteY62" fmla="*/ 85004 h 171450"/>
                <a:gd name="connsiteX63" fmla="*/ 37624 w 85725"/>
                <a:gd name="connsiteY63" fmla="*/ 74526 h 171450"/>
                <a:gd name="connsiteX64" fmla="*/ 36671 w 85725"/>
                <a:gd name="connsiteY64" fmla="*/ 72622 h 171450"/>
                <a:gd name="connsiteX65" fmla="*/ 36671 w 85725"/>
                <a:gd name="connsiteY65" fmla="*/ 74526 h 171450"/>
                <a:gd name="connsiteX66" fmla="*/ 39529 w 85725"/>
                <a:gd name="connsiteY66" fmla="*/ 93576 h 171450"/>
                <a:gd name="connsiteX67" fmla="*/ 35719 w 85725"/>
                <a:gd name="connsiteY67" fmla="*/ 77384 h 171450"/>
                <a:gd name="connsiteX68" fmla="*/ 36671 w 85725"/>
                <a:gd name="connsiteY68" fmla="*/ 88814 h 171450"/>
                <a:gd name="connsiteX69" fmla="*/ 38576 w 85725"/>
                <a:gd name="connsiteY69" fmla="*/ 98339 h 171450"/>
                <a:gd name="connsiteX70" fmla="*/ 37624 w 85725"/>
                <a:gd name="connsiteY70" fmla="*/ 99291 h 171450"/>
                <a:gd name="connsiteX71" fmla="*/ 35719 w 85725"/>
                <a:gd name="connsiteY71" fmla="*/ 83099 h 171450"/>
                <a:gd name="connsiteX72" fmla="*/ 34766 w 85725"/>
                <a:gd name="connsiteY72" fmla="*/ 85004 h 171450"/>
                <a:gd name="connsiteX73" fmla="*/ 34766 w 85725"/>
                <a:gd name="connsiteY73" fmla="*/ 98339 h 171450"/>
                <a:gd name="connsiteX74" fmla="*/ 33814 w 85725"/>
                <a:gd name="connsiteY74" fmla="*/ 89766 h 171450"/>
                <a:gd name="connsiteX75" fmla="*/ 33814 w 85725"/>
                <a:gd name="connsiteY75" fmla="*/ 108816 h 171450"/>
                <a:gd name="connsiteX76" fmla="*/ 32861 w 85725"/>
                <a:gd name="connsiteY76" fmla="*/ 119294 h 171450"/>
                <a:gd name="connsiteX77" fmla="*/ 31909 w 85725"/>
                <a:gd name="connsiteY77" fmla="*/ 104054 h 171450"/>
                <a:gd name="connsiteX78" fmla="*/ 30956 w 85725"/>
                <a:gd name="connsiteY78" fmla="*/ 108816 h 171450"/>
                <a:gd name="connsiteX79" fmla="*/ 30004 w 85725"/>
                <a:gd name="connsiteY79" fmla="*/ 126914 h 171450"/>
                <a:gd name="connsiteX80" fmla="*/ 30956 w 85725"/>
                <a:gd name="connsiteY80" fmla="*/ 101197 h 171450"/>
                <a:gd name="connsiteX81" fmla="*/ 30956 w 85725"/>
                <a:gd name="connsiteY81" fmla="*/ 105959 h 171450"/>
                <a:gd name="connsiteX82" fmla="*/ 30956 w 85725"/>
                <a:gd name="connsiteY82" fmla="*/ 98339 h 171450"/>
                <a:gd name="connsiteX83" fmla="*/ 30004 w 85725"/>
                <a:gd name="connsiteY83" fmla="*/ 105959 h 171450"/>
                <a:gd name="connsiteX84" fmla="*/ 27146 w 85725"/>
                <a:gd name="connsiteY84" fmla="*/ 135486 h 171450"/>
                <a:gd name="connsiteX85" fmla="*/ 29051 w 85725"/>
                <a:gd name="connsiteY85" fmla="*/ 115484 h 171450"/>
                <a:gd name="connsiteX86" fmla="*/ 27146 w 85725"/>
                <a:gd name="connsiteY86" fmla="*/ 141201 h 171450"/>
                <a:gd name="connsiteX87" fmla="*/ 30004 w 85725"/>
                <a:gd name="connsiteY87" fmla="*/ 105006 h 171450"/>
                <a:gd name="connsiteX88" fmla="*/ 29051 w 85725"/>
                <a:gd name="connsiteY88" fmla="*/ 111674 h 171450"/>
                <a:gd name="connsiteX89" fmla="*/ 30004 w 85725"/>
                <a:gd name="connsiteY89" fmla="*/ 103101 h 171450"/>
                <a:gd name="connsiteX90" fmla="*/ 26194 w 85725"/>
                <a:gd name="connsiteY90" fmla="*/ 142154 h 171450"/>
                <a:gd name="connsiteX91" fmla="*/ 26194 w 85725"/>
                <a:gd name="connsiteY91" fmla="*/ 140249 h 171450"/>
                <a:gd name="connsiteX92" fmla="*/ 28099 w 85725"/>
                <a:gd name="connsiteY92" fmla="*/ 118341 h 171450"/>
                <a:gd name="connsiteX93" fmla="*/ 25241 w 85725"/>
                <a:gd name="connsiteY93" fmla="*/ 146916 h 171450"/>
                <a:gd name="connsiteX94" fmla="*/ 29051 w 85725"/>
                <a:gd name="connsiteY94" fmla="*/ 108816 h 171450"/>
                <a:gd name="connsiteX95" fmla="*/ 27146 w 85725"/>
                <a:gd name="connsiteY95" fmla="*/ 123104 h 171450"/>
                <a:gd name="connsiteX96" fmla="*/ 24289 w 85725"/>
                <a:gd name="connsiteY96" fmla="*/ 147869 h 171450"/>
                <a:gd name="connsiteX97" fmla="*/ 29051 w 85725"/>
                <a:gd name="connsiteY97" fmla="*/ 94529 h 171450"/>
                <a:gd name="connsiteX98" fmla="*/ 24289 w 85725"/>
                <a:gd name="connsiteY98" fmla="*/ 129772 h 171450"/>
                <a:gd name="connsiteX99" fmla="*/ 41434 w 85725"/>
                <a:gd name="connsiteY99" fmla="*/ 69764 h 171450"/>
                <a:gd name="connsiteX100" fmla="*/ 30004 w 85725"/>
                <a:gd name="connsiteY100" fmla="*/ 82147 h 171450"/>
                <a:gd name="connsiteX101" fmla="*/ 27146 w 85725"/>
                <a:gd name="connsiteY101" fmla="*/ 100244 h 171450"/>
                <a:gd name="connsiteX102" fmla="*/ 30004 w 85725"/>
                <a:gd name="connsiteY102" fmla="*/ 76431 h 171450"/>
                <a:gd name="connsiteX103" fmla="*/ 26194 w 85725"/>
                <a:gd name="connsiteY103" fmla="*/ 99291 h 171450"/>
                <a:gd name="connsiteX104" fmla="*/ 28099 w 85725"/>
                <a:gd name="connsiteY104" fmla="*/ 86909 h 171450"/>
                <a:gd name="connsiteX105" fmla="*/ 28099 w 85725"/>
                <a:gd name="connsiteY105" fmla="*/ 85004 h 171450"/>
                <a:gd name="connsiteX106" fmla="*/ 27146 w 85725"/>
                <a:gd name="connsiteY106" fmla="*/ 91672 h 171450"/>
                <a:gd name="connsiteX107" fmla="*/ 24289 w 85725"/>
                <a:gd name="connsiteY107" fmla="*/ 103101 h 171450"/>
                <a:gd name="connsiteX108" fmla="*/ 30004 w 85725"/>
                <a:gd name="connsiteY108" fmla="*/ 75479 h 171450"/>
                <a:gd name="connsiteX109" fmla="*/ 25241 w 85725"/>
                <a:gd name="connsiteY109" fmla="*/ 91672 h 171450"/>
                <a:gd name="connsiteX110" fmla="*/ 29051 w 85725"/>
                <a:gd name="connsiteY110" fmla="*/ 75479 h 171450"/>
                <a:gd name="connsiteX111" fmla="*/ 25241 w 85725"/>
                <a:gd name="connsiteY111" fmla="*/ 86909 h 171450"/>
                <a:gd name="connsiteX112" fmla="*/ 29051 w 85725"/>
                <a:gd name="connsiteY112" fmla="*/ 74526 h 171450"/>
                <a:gd name="connsiteX113" fmla="*/ 24289 w 85725"/>
                <a:gd name="connsiteY113" fmla="*/ 86909 h 171450"/>
                <a:gd name="connsiteX114" fmla="*/ 25241 w 85725"/>
                <a:gd name="connsiteY114" fmla="*/ 80241 h 171450"/>
                <a:gd name="connsiteX115" fmla="*/ 39529 w 85725"/>
                <a:gd name="connsiteY115" fmla="*/ 69764 h 171450"/>
                <a:gd name="connsiteX116" fmla="*/ 22384 w 85725"/>
                <a:gd name="connsiteY116" fmla="*/ 81194 h 171450"/>
                <a:gd name="connsiteX117" fmla="*/ 29051 w 85725"/>
                <a:gd name="connsiteY117" fmla="*/ 70716 h 171450"/>
                <a:gd name="connsiteX118" fmla="*/ 21431 w 85725"/>
                <a:gd name="connsiteY118" fmla="*/ 72622 h 171450"/>
                <a:gd name="connsiteX119" fmla="*/ 20479 w 85725"/>
                <a:gd name="connsiteY119" fmla="*/ 70716 h 171450"/>
                <a:gd name="connsiteX120" fmla="*/ 30956 w 85725"/>
                <a:gd name="connsiteY120" fmla="*/ 64049 h 171450"/>
                <a:gd name="connsiteX121" fmla="*/ 38576 w 85725"/>
                <a:gd name="connsiteY121" fmla="*/ 65954 h 171450"/>
                <a:gd name="connsiteX122" fmla="*/ 30956 w 85725"/>
                <a:gd name="connsiteY122" fmla="*/ 59286 h 171450"/>
                <a:gd name="connsiteX123" fmla="*/ 31909 w 85725"/>
                <a:gd name="connsiteY123" fmla="*/ 61191 h 171450"/>
                <a:gd name="connsiteX124" fmla="*/ 26194 w 85725"/>
                <a:gd name="connsiteY124" fmla="*/ 59286 h 171450"/>
                <a:gd name="connsiteX125" fmla="*/ 30004 w 85725"/>
                <a:gd name="connsiteY125" fmla="*/ 8804 h 171450"/>
                <a:gd name="connsiteX126" fmla="*/ 8096 w 85725"/>
                <a:gd name="connsiteY126" fmla="*/ 9756 h 171450"/>
                <a:gd name="connsiteX127" fmla="*/ 9049 w 85725"/>
                <a:gd name="connsiteY127" fmla="*/ 10709 h 171450"/>
                <a:gd name="connsiteX128" fmla="*/ 8096 w 85725"/>
                <a:gd name="connsiteY128" fmla="*/ 12614 h 171450"/>
                <a:gd name="connsiteX129" fmla="*/ 13811 w 85725"/>
                <a:gd name="connsiteY129" fmla="*/ 14519 h 171450"/>
                <a:gd name="connsiteX130" fmla="*/ 7144 w 85725"/>
                <a:gd name="connsiteY130" fmla="*/ 24044 h 171450"/>
                <a:gd name="connsiteX131" fmla="*/ 15716 w 85725"/>
                <a:gd name="connsiteY131" fmla="*/ 31664 h 171450"/>
                <a:gd name="connsiteX132" fmla="*/ 10954 w 85725"/>
                <a:gd name="connsiteY132" fmla="*/ 34522 h 171450"/>
                <a:gd name="connsiteX133" fmla="*/ 21431 w 85725"/>
                <a:gd name="connsiteY133" fmla="*/ 63097 h 171450"/>
                <a:gd name="connsiteX134" fmla="*/ 21431 w 85725"/>
                <a:gd name="connsiteY134" fmla="*/ 63097 h 171450"/>
                <a:gd name="connsiteX135" fmla="*/ 21431 w 85725"/>
                <a:gd name="connsiteY135" fmla="*/ 65001 h 171450"/>
                <a:gd name="connsiteX136" fmla="*/ 21431 w 85725"/>
                <a:gd name="connsiteY136" fmla="*/ 65001 h 171450"/>
                <a:gd name="connsiteX137" fmla="*/ 41434 w 85725"/>
                <a:gd name="connsiteY137" fmla="*/ 58334 h 171450"/>
                <a:gd name="connsiteX138" fmla="*/ 41434 w 85725"/>
                <a:gd name="connsiteY138" fmla="*/ 5833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85725" h="171450">
                  <a:moveTo>
                    <a:pt x="10954" y="34522"/>
                  </a:moveTo>
                  <a:cubicBezTo>
                    <a:pt x="10954" y="31664"/>
                    <a:pt x="17621" y="44047"/>
                    <a:pt x="23336" y="43094"/>
                  </a:cubicBezTo>
                  <a:cubicBezTo>
                    <a:pt x="21431" y="42141"/>
                    <a:pt x="21431" y="42141"/>
                    <a:pt x="22384" y="43094"/>
                  </a:cubicBezTo>
                  <a:cubicBezTo>
                    <a:pt x="17621" y="41189"/>
                    <a:pt x="17621" y="42141"/>
                    <a:pt x="21431" y="45951"/>
                  </a:cubicBezTo>
                  <a:cubicBezTo>
                    <a:pt x="14764" y="46904"/>
                    <a:pt x="20479" y="43094"/>
                    <a:pt x="12859" y="44047"/>
                  </a:cubicBezTo>
                  <a:cubicBezTo>
                    <a:pt x="10001" y="50714"/>
                    <a:pt x="14764" y="89766"/>
                    <a:pt x="8096" y="121199"/>
                  </a:cubicBezTo>
                  <a:cubicBezTo>
                    <a:pt x="10001" y="119294"/>
                    <a:pt x="10954" y="118341"/>
                    <a:pt x="11906" y="116436"/>
                  </a:cubicBezTo>
                  <a:cubicBezTo>
                    <a:pt x="8096" y="124056"/>
                    <a:pt x="8096" y="124056"/>
                    <a:pt x="11906" y="118341"/>
                  </a:cubicBezTo>
                  <a:cubicBezTo>
                    <a:pt x="10954" y="121199"/>
                    <a:pt x="10001" y="124056"/>
                    <a:pt x="9049" y="126914"/>
                  </a:cubicBezTo>
                  <a:cubicBezTo>
                    <a:pt x="10954" y="125961"/>
                    <a:pt x="11906" y="124056"/>
                    <a:pt x="11906" y="121199"/>
                  </a:cubicBezTo>
                  <a:cubicBezTo>
                    <a:pt x="10954" y="122151"/>
                    <a:pt x="6191" y="148822"/>
                    <a:pt x="10954" y="135486"/>
                  </a:cubicBezTo>
                  <a:cubicBezTo>
                    <a:pt x="9049" y="144059"/>
                    <a:pt x="10001" y="150726"/>
                    <a:pt x="10001" y="159299"/>
                  </a:cubicBezTo>
                  <a:cubicBezTo>
                    <a:pt x="10954" y="154536"/>
                    <a:pt x="12859" y="148822"/>
                    <a:pt x="13811" y="144059"/>
                  </a:cubicBezTo>
                  <a:cubicBezTo>
                    <a:pt x="12859" y="147869"/>
                    <a:pt x="11906" y="150726"/>
                    <a:pt x="10954" y="154536"/>
                  </a:cubicBezTo>
                  <a:cubicBezTo>
                    <a:pt x="11906" y="150726"/>
                    <a:pt x="12859" y="146916"/>
                    <a:pt x="13811" y="143106"/>
                  </a:cubicBezTo>
                  <a:cubicBezTo>
                    <a:pt x="12859" y="157394"/>
                    <a:pt x="10954" y="154536"/>
                    <a:pt x="9049" y="165966"/>
                  </a:cubicBezTo>
                  <a:cubicBezTo>
                    <a:pt x="10001" y="163109"/>
                    <a:pt x="10001" y="163109"/>
                    <a:pt x="9049" y="166919"/>
                  </a:cubicBezTo>
                  <a:cubicBezTo>
                    <a:pt x="10954" y="167872"/>
                    <a:pt x="14764" y="153584"/>
                    <a:pt x="14764" y="152631"/>
                  </a:cubicBezTo>
                  <a:cubicBezTo>
                    <a:pt x="11906" y="178349"/>
                    <a:pt x="23336" y="134534"/>
                    <a:pt x="14764" y="162156"/>
                  </a:cubicBezTo>
                  <a:cubicBezTo>
                    <a:pt x="16669" y="160251"/>
                    <a:pt x="18574" y="157394"/>
                    <a:pt x="18574" y="153584"/>
                  </a:cubicBezTo>
                  <a:cubicBezTo>
                    <a:pt x="10954" y="166919"/>
                    <a:pt x="23336" y="166919"/>
                    <a:pt x="27146" y="172634"/>
                  </a:cubicBezTo>
                  <a:cubicBezTo>
                    <a:pt x="23336" y="168824"/>
                    <a:pt x="30004" y="170729"/>
                    <a:pt x="30956" y="164061"/>
                  </a:cubicBezTo>
                  <a:cubicBezTo>
                    <a:pt x="30956" y="165966"/>
                    <a:pt x="31909" y="173586"/>
                    <a:pt x="31909" y="163109"/>
                  </a:cubicBezTo>
                  <a:cubicBezTo>
                    <a:pt x="33814" y="166919"/>
                    <a:pt x="32861" y="166919"/>
                    <a:pt x="32861" y="168824"/>
                  </a:cubicBezTo>
                  <a:cubicBezTo>
                    <a:pt x="32861" y="163109"/>
                    <a:pt x="34766" y="162156"/>
                    <a:pt x="34766" y="155489"/>
                  </a:cubicBezTo>
                  <a:cubicBezTo>
                    <a:pt x="35719" y="182159"/>
                    <a:pt x="35719" y="138344"/>
                    <a:pt x="36671" y="167872"/>
                  </a:cubicBezTo>
                  <a:cubicBezTo>
                    <a:pt x="38576" y="165966"/>
                    <a:pt x="37624" y="150726"/>
                    <a:pt x="38576" y="165014"/>
                  </a:cubicBezTo>
                  <a:cubicBezTo>
                    <a:pt x="39529" y="156441"/>
                    <a:pt x="39529" y="146916"/>
                    <a:pt x="40481" y="138344"/>
                  </a:cubicBezTo>
                  <a:cubicBezTo>
                    <a:pt x="40481" y="145011"/>
                    <a:pt x="40481" y="151679"/>
                    <a:pt x="40481" y="158347"/>
                  </a:cubicBezTo>
                  <a:cubicBezTo>
                    <a:pt x="40481" y="150726"/>
                    <a:pt x="40481" y="143106"/>
                    <a:pt x="42386" y="135486"/>
                  </a:cubicBezTo>
                  <a:cubicBezTo>
                    <a:pt x="49054" y="145011"/>
                    <a:pt x="45244" y="127866"/>
                    <a:pt x="45244" y="128819"/>
                  </a:cubicBezTo>
                  <a:cubicBezTo>
                    <a:pt x="44291" y="122151"/>
                    <a:pt x="43339" y="115484"/>
                    <a:pt x="42386" y="109769"/>
                  </a:cubicBezTo>
                  <a:cubicBezTo>
                    <a:pt x="43339" y="116436"/>
                    <a:pt x="46196" y="120247"/>
                    <a:pt x="47149" y="126914"/>
                  </a:cubicBezTo>
                  <a:cubicBezTo>
                    <a:pt x="45244" y="118341"/>
                    <a:pt x="45244" y="118341"/>
                    <a:pt x="47149" y="125961"/>
                  </a:cubicBezTo>
                  <a:cubicBezTo>
                    <a:pt x="47149" y="127866"/>
                    <a:pt x="48101" y="101197"/>
                    <a:pt x="48101" y="101197"/>
                  </a:cubicBezTo>
                  <a:cubicBezTo>
                    <a:pt x="49054" y="103101"/>
                    <a:pt x="50006" y="105959"/>
                    <a:pt x="51911" y="106911"/>
                  </a:cubicBezTo>
                  <a:cubicBezTo>
                    <a:pt x="51911" y="105006"/>
                    <a:pt x="50006" y="88814"/>
                    <a:pt x="47149" y="89766"/>
                  </a:cubicBezTo>
                  <a:cubicBezTo>
                    <a:pt x="47149" y="90719"/>
                    <a:pt x="47149" y="86909"/>
                    <a:pt x="52864" y="91672"/>
                  </a:cubicBezTo>
                  <a:cubicBezTo>
                    <a:pt x="50006" y="87861"/>
                    <a:pt x="50959" y="78336"/>
                    <a:pt x="57626" y="79289"/>
                  </a:cubicBezTo>
                  <a:cubicBezTo>
                    <a:pt x="58579" y="67859"/>
                    <a:pt x="65246" y="53572"/>
                    <a:pt x="67151" y="47856"/>
                  </a:cubicBezTo>
                  <a:cubicBezTo>
                    <a:pt x="73819" y="55476"/>
                    <a:pt x="69056" y="44047"/>
                    <a:pt x="68104" y="44047"/>
                  </a:cubicBezTo>
                  <a:cubicBezTo>
                    <a:pt x="70961" y="44999"/>
                    <a:pt x="68104" y="44047"/>
                    <a:pt x="75724" y="42141"/>
                  </a:cubicBezTo>
                  <a:cubicBezTo>
                    <a:pt x="75724" y="44047"/>
                    <a:pt x="69056" y="36426"/>
                    <a:pt x="70009" y="37379"/>
                  </a:cubicBezTo>
                  <a:cubicBezTo>
                    <a:pt x="76676" y="42141"/>
                    <a:pt x="77629" y="35474"/>
                    <a:pt x="79534" y="36426"/>
                  </a:cubicBezTo>
                  <a:cubicBezTo>
                    <a:pt x="78581" y="33569"/>
                    <a:pt x="74771" y="29759"/>
                    <a:pt x="71914" y="24997"/>
                  </a:cubicBezTo>
                  <a:cubicBezTo>
                    <a:pt x="77629" y="24997"/>
                    <a:pt x="77629" y="22139"/>
                    <a:pt x="80486" y="24044"/>
                  </a:cubicBezTo>
                  <a:cubicBezTo>
                    <a:pt x="76676" y="20234"/>
                    <a:pt x="76676" y="19281"/>
                    <a:pt x="81439" y="22139"/>
                  </a:cubicBezTo>
                  <a:cubicBezTo>
                    <a:pt x="82391" y="24997"/>
                    <a:pt x="72866" y="13566"/>
                    <a:pt x="79534" y="19281"/>
                  </a:cubicBezTo>
                  <a:cubicBezTo>
                    <a:pt x="79534" y="19281"/>
                    <a:pt x="62389" y="21186"/>
                    <a:pt x="73819" y="29759"/>
                  </a:cubicBezTo>
                  <a:cubicBezTo>
                    <a:pt x="70961" y="29759"/>
                    <a:pt x="69056" y="28806"/>
                    <a:pt x="66199" y="28806"/>
                  </a:cubicBezTo>
                  <a:cubicBezTo>
                    <a:pt x="68104" y="34522"/>
                    <a:pt x="58579" y="37379"/>
                    <a:pt x="63341" y="46904"/>
                  </a:cubicBezTo>
                  <a:cubicBezTo>
                    <a:pt x="51911" y="44047"/>
                    <a:pt x="65246" y="50714"/>
                    <a:pt x="67151" y="53572"/>
                  </a:cubicBezTo>
                  <a:cubicBezTo>
                    <a:pt x="59531" y="51666"/>
                    <a:pt x="64294" y="53572"/>
                    <a:pt x="56674" y="52619"/>
                  </a:cubicBezTo>
                  <a:cubicBezTo>
                    <a:pt x="55721" y="52619"/>
                    <a:pt x="59531" y="57381"/>
                    <a:pt x="59531" y="58334"/>
                  </a:cubicBezTo>
                  <a:cubicBezTo>
                    <a:pt x="52864" y="65954"/>
                    <a:pt x="48101" y="73574"/>
                    <a:pt x="39529" y="70716"/>
                  </a:cubicBezTo>
                  <a:cubicBezTo>
                    <a:pt x="37624" y="69764"/>
                    <a:pt x="50006" y="82147"/>
                    <a:pt x="38576" y="72622"/>
                  </a:cubicBezTo>
                  <a:cubicBezTo>
                    <a:pt x="39529" y="73574"/>
                    <a:pt x="45244" y="85004"/>
                    <a:pt x="45244" y="84051"/>
                  </a:cubicBezTo>
                  <a:cubicBezTo>
                    <a:pt x="40481" y="77384"/>
                    <a:pt x="38576" y="75479"/>
                    <a:pt x="41434" y="78336"/>
                  </a:cubicBezTo>
                  <a:cubicBezTo>
                    <a:pt x="37624" y="68811"/>
                    <a:pt x="43339" y="84051"/>
                    <a:pt x="38576" y="74526"/>
                  </a:cubicBezTo>
                  <a:cubicBezTo>
                    <a:pt x="39529" y="77384"/>
                    <a:pt x="41434" y="81194"/>
                    <a:pt x="42386" y="85956"/>
                  </a:cubicBezTo>
                  <a:cubicBezTo>
                    <a:pt x="42386" y="82147"/>
                    <a:pt x="41434" y="81194"/>
                    <a:pt x="40481" y="82147"/>
                  </a:cubicBezTo>
                  <a:cubicBezTo>
                    <a:pt x="37624" y="77384"/>
                    <a:pt x="38576" y="75479"/>
                    <a:pt x="36671" y="70716"/>
                  </a:cubicBezTo>
                  <a:cubicBezTo>
                    <a:pt x="41434" y="85956"/>
                    <a:pt x="33814" y="56429"/>
                    <a:pt x="40481" y="85004"/>
                  </a:cubicBezTo>
                  <a:cubicBezTo>
                    <a:pt x="39529" y="82147"/>
                    <a:pt x="37624" y="77384"/>
                    <a:pt x="37624" y="74526"/>
                  </a:cubicBezTo>
                  <a:cubicBezTo>
                    <a:pt x="37624" y="75479"/>
                    <a:pt x="36671" y="74526"/>
                    <a:pt x="36671" y="72622"/>
                  </a:cubicBezTo>
                  <a:cubicBezTo>
                    <a:pt x="37624" y="75479"/>
                    <a:pt x="39529" y="88814"/>
                    <a:pt x="36671" y="74526"/>
                  </a:cubicBezTo>
                  <a:cubicBezTo>
                    <a:pt x="37624" y="81194"/>
                    <a:pt x="39529" y="86909"/>
                    <a:pt x="39529" y="93576"/>
                  </a:cubicBezTo>
                  <a:cubicBezTo>
                    <a:pt x="38576" y="88814"/>
                    <a:pt x="36671" y="83099"/>
                    <a:pt x="35719" y="77384"/>
                  </a:cubicBezTo>
                  <a:cubicBezTo>
                    <a:pt x="36671" y="81194"/>
                    <a:pt x="36671" y="85004"/>
                    <a:pt x="36671" y="88814"/>
                  </a:cubicBezTo>
                  <a:cubicBezTo>
                    <a:pt x="34766" y="81194"/>
                    <a:pt x="37624" y="95481"/>
                    <a:pt x="38576" y="98339"/>
                  </a:cubicBezTo>
                  <a:cubicBezTo>
                    <a:pt x="37624" y="97386"/>
                    <a:pt x="37624" y="97386"/>
                    <a:pt x="37624" y="99291"/>
                  </a:cubicBezTo>
                  <a:cubicBezTo>
                    <a:pt x="36671" y="93576"/>
                    <a:pt x="36671" y="88814"/>
                    <a:pt x="35719" y="83099"/>
                  </a:cubicBezTo>
                  <a:cubicBezTo>
                    <a:pt x="36671" y="88814"/>
                    <a:pt x="36671" y="111674"/>
                    <a:pt x="34766" y="85004"/>
                  </a:cubicBezTo>
                  <a:cubicBezTo>
                    <a:pt x="34766" y="89766"/>
                    <a:pt x="34766" y="93576"/>
                    <a:pt x="34766" y="98339"/>
                  </a:cubicBezTo>
                  <a:cubicBezTo>
                    <a:pt x="34766" y="95481"/>
                    <a:pt x="34766" y="92624"/>
                    <a:pt x="33814" y="89766"/>
                  </a:cubicBezTo>
                  <a:cubicBezTo>
                    <a:pt x="33814" y="96434"/>
                    <a:pt x="33814" y="102149"/>
                    <a:pt x="33814" y="108816"/>
                  </a:cubicBezTo>
                  <a:cubicBezTo>
                    <a:pt x="32861" y="68811"/>
                    <a:pt x="32861" y="115484"/>
                    <a:pt x="32861" y="119294"/>
                  </a:cubicBezTo>
                  <a:cubicBezTo>
                    <a:pt x="31909" y="91672"/>
                    <a:pt x="31909" y="129772"/>
                    <a:pt x="31909" y="104054"/>
                  </a:cubicBezTo>
                  <a:cubicBezTo>
                    <a:pt x="30956" y="113579"/>
                    <a:pt x="30956" y="115484"/>
                    <a:pt x="30956" y="108816"/>
                  </a:cubicBezTo>
                  <a:cubicBezTo>
                    <a:pt x="30956" y="114531"/>
                    <a:pt x="30004" y="121199"/>
                    <a:pt x="30004" y="126914"/>
                  </a:cubicBezTo>
                  <a:cubicBezTo>
                    <a:pt x="30004" y="118341"/>
                    <a:pt x="30956" y="109769"/>
                    <a:pt x="30956" y="101197"/>
                  </a:cubicBezTo>
                  <a:cubicBezTo>
                    <a:pt x="30956" y="103101"/>
                    <a:pt x="30956" y="104054"/>
                    <a:pt x="30956" y="105959"/>
                  </a:cubicBezTo>
                  <a:cubicBezTo>
                    <a:pt x="30956" y="103101"/>
                    <a:pt x="30956" y="100244"/>
                    <a:pt x="30956" y="98339"/>
                  </a:cubicBezTo>
                  <a:cubicBezTo>
                    <a:pt x="30956" y="97386"/>
                    <a:pt x="29051" y="120247"/>
                    <a:pt x="30004" y="105959"/>
                  </a:cubicBezTo>
                  <a:cubicBezTo>
                    <a:pt x="29051" y="115484"/>
                    <a:pt x="29051" y="125961"/>
                    <a:pt x="27146" y="135486"/>
                  </a:cubicBezTo>
                  <a:cubicBezTo>
                    <a:pt x="28099" y="128819"/>
                    <a:pt x="28099" y="122151"/>
                    <a:pt x="29051" y="115484"/>
                  </a:cubicBezTo>
                  <a:cubicBezTo>
                    <a:pt x="28099" y="124056"/>
                    <a:pt x="28099" y="132629"/>
                    <a:pt x="27146" y="141201"/>
                  </a:cubicBezTo>
                  <a:cubicBezTo>
                    <a:pt x="28099" y="129772"/>
                    <a:pt x="26194" y="115484"/>
                    <a:pt x="30004" y="105006"/>
                  </a:cubicBezTo>
                  <a:cubicBezTo>
                    <a:pt x="30004" y="106911"/>
                    <a:pt x="30004" y="108816"/>
                    <a:pt x="29051" y="111674"/>
                  </a:cubicBezTo>
                  <a:cubicBezTo>
                    <a:pt x="29051" y="108816"/>
                    <a:pt x="29051" y="105959"/>
                    <a:pt x="30004" y="103101"/>
                  </a:cubicBezTo>
                  <a:cubicBezTo>
                    <a:pt x="29051" y="115484"/>
                    <a:pt x="27146" y="128819"/>
                    <a:pt x="26194" y="142154"/>
                  </a:cubicBezTo>
                  <a:cubicBezTo>
                    <a:pt x="27146" y="134534"/>
                    <a:pt x="27146" y="133581"/>
                    <a:pt x="26194" y="140249"/>
                  </a:cubicBezTo>
                  <a:cubicBezTo>
                    <a:pt x="27146" y="132629"/>
                    <a:pt x="27146" y="125009"/>
                    <a:pt x="28099" y="118341"/>
                  </a:cubicBezTo>
                  <a:cubicBezTo>
                    <a:pt x="27146" y="127866"/>
                    <a:pt x="26194" y="137391"/>
                    <a:pt x="25241" y="146916"/>
                  </a:cubicBezTo>
                  <a:cubicBezTo>
                    <a:pt x="26194" y="134534"/>
                    <a:pt x="28099" y="122151"/>
                    <a:pt x="29051" y="108816"/>
                  </a:cubicBezTo>
                  <a:cubicBezTo>
                    <a:pt x="28099" y="113579"/>
                    <a:pt x="28099" y="118341"/>
                    <a:pt x="27146" y="123104"/>
                  </a:cubicBezTo>
                  <a:cubicBezTo>
                    <a:pt x="29051" y="104054"/>
                    <a:pt x="26194" y="142154"/>
                    <a:pt x="24289" y="147869"/>
                  </a:cubicBezTo>
                  <a:cubicBezTo>
                    <a:pt x="27146" y="123104"/>
                    <a:pt x="27146" y="106911"/>
                    <a:pt x="29051" y="94529"/>
                  </a:cubicBezTo>
                  <a:cubicBezTo>
                    <a:pt x="27146" y="105959"/>
                    <a:pt x="26194" y="117389"/>
                    <a:pt x="24289" y="129772"/>
                  </a:cubicBezTo>
                  <a:cubicBezTo>
                    <a:pt x="27146" y="109769"/>
                    <a:pt x="38576" y="89766"/>
                    <a:pt x="41434" y="69764"/>
                  </a:cubicBezTo>
                  <a:cubicBezTo>
                    <a:pt x="41434" y="82147"/>
                    <a:pt x="31909" y="85956"/>
                    <a:pt x="30004" y="82147"/>
                  </a:cubicBezTo>
                  <a:cubicBezTo>
                    <a:pt x="29051" y="87861"/>
                    <a:pt x="28099" y="94529"/>
                    <a:pt x="27146" y="100244"/>
                  </a:cubicBezTo>
                  <a:cubicBezTo>
                    <a:pt x="29051" y="85956"/>
                    <a:pt x="29051" y="87861"/>
                    <a:pt x="30004" y="76431"/>
                  </a:cubicBezTo>
                  <a:cubicBezTo>
                    <a:pt x="29051" y="84051"/>
                    <a:pt x="27146" y="91672"/>
                    <a:pt x="26194" y="99291"/>
                  </a:cubicBezTo>
                  <a:cubicBezTo>
                    <a:pt x="30956" y="68811"/>
                    <a:pt x="24289" y="111674"/>
                    <a:pt x="28099" y="86909"/>
                  </a:cubicBezTo>
                  <a:cubicBezTo>
                    <a:pt x="25241" y="103101"/>
                    <a:pt x="28099" y="85004"/>
                    <a:pt x="28099" y="85004"/>
                  </a:cubicBezTo>
                  <a:cubicBezTo>
                    <a:pt x="28099" y="86909"/>
                    <a:pt x="27146" y="89766"/>
                    <a:pt x="27146" y="91672"/>
                  </a:cubicBezTo>
                  <a:cubicBezTo>
                    <a:pt x="31909" y="72622"/>
                    <a:pt x="25241" y="100244"/>
                    <a:pt x="24289" y="103101"/>
                  </a:cubicBezTo>
                  <a:cubicBezTo>
                    <a:pt x="26194" y="93576"/>
                    <a:pt x="28099" y="84051"/>
                    <a:pt x="30004" y="75479"/>
                  </a:cubicBezTo>
                  <a:cubicBezTo>
                    <a:pt x="29051" y="81194"/>
                    <a:pt x="27146" y="86909"/>
                    <a:pt x="25241" y="91672"/>
                  </a:cubicBezTo>
                  <a:cubicBezTo>
                    <a:pt x="26194" y="85956"/>
                    <a:pt x="27146" y="80241"/>
                    <a:pt x="29051" y="75479"/>
                  </a:cubicBezTo>
                  <a:cubicBezTo>
                    <a:pt x="28099" y="79289"/>
                    <a:pt x="27146" y="83099"/>
                    <a:pt x="25241" y="86909"/>
                  </a:cubicBezTo>
                  <a:cubicBezTo>
                    <a:pt x="26194" y="84051"/>
                    <a:pt x="29051" y="77384"/>
                    <a:pt x="29051" y="74526"/>
                  </a:cubicBezTo>
                  <a:cubicBezTo>
                    <a:pt x="27146" y="78336"/>
                    <a:pt x="26194" y="83099"/>
                    <a:pt x="24289" y="86909"/>
                  </a:cubicBezTo>
                  <a:cubicBezTo>
                    <a:pt x="36671" y="50714"/>
                    <a:pt x="25241" y="82147"/>
                    <a:pt x="25241" y="80241"/>
                  </a:cubicBezTo>
                  <a:cubicBezTo>
                    <a:pt x="26194" y="72622"/>
                    <a:pt x="34766" y="81194"/>
                    <a:pt x="39529" y="69764"/>
                  </a:cubicBezTo>
                  <a:cubicBezTo>
                    <a:pt x="36671" y="73574"/>
                    <a:pt x="25241" y="77384"/>
                    <a:pt x="22384" y="81194"/>
                  </a:cubicBezTo>
                  <a:cubicBezTo>
                    <a:pt x="24289" y="77384"/>
                    <a:pt x="29051" y="72622"/>
                    <a:pt x="29051" y="70716"/>
                  </a:cubicBezTo>
                  <a:cubicBezTo>
                    <a:pt x="29051" y="71669"/>
                    <a:pt x="22384" y="73574"/>
                    <a:pt x="21431" y="72622"/>
                  </a:cubicBezTo>
                  <a:cubicBezTo>
                    <a:pt x="22384" y="71669"/>
                    <a:pt x="24289" y="70716"/>
                    <a:pt x="20479" y="70716"/>
                  </a:cubicBezTo>
                  <a:cubicBezTo>
                    <a:pt x="26194" y="71669"/>
                    <a:pt x="28099" y="65954"/>
                    <a:pt x="30956" y="64049"/>
                  </a:cubicBezTo>
                  <a:cubicBezTo>
                    <a:pt x="31909" y="64049"/>
                    <a:pt x="35719" y="65001"/>
                    <a:pt x="38576" y="65954"/>
                  </a:cubicBezTo>
                  <a:cubicBezTo>
                    <a:pt x="32861" y="64049"/>
                    <a:pt x="35719" y="57381"/>
                    <a:pt x="30956" y="59286"/>
                  </a:cubicBezTo>
                  <a:cubicBezTo>
                    <a:pt x="31909" y="59286"/>
                    <a:pt x="31909" y="61191"/>
                    <a:pt x="31909" y="61191"/>
                  </a:cubicBezTo>
                  <a:cubicBezTo>
                    <a:pt x="30956" y="59286"/>
                    <a:pt x="29051" y="58334"/>
                    <a:pt x="26194" y="59286"/>
                  </a:cubicBezTo>
                  <a:cubicBezTo>
                    <a:pt x="30004" y="58334"/>
                    <a:pt x="30004" y="13566"/>
                    <a:pt x="30004" y="8804"/>
                  </a:cubicBezTo>
                  <a:cubicBezTo>
                    <a:pt x="27146" y="4994"/>
                    <a:pt x="8096" y="8804"/>
                    <a:pt x="8096" y="9756"/>
                  </a:cubicBezTo>
                  <a:cubicBezTo>
                    <a:pt x="13811" y="13566"/>
                    <a:pt x="9049" y="9756"/>
                    <a:pt x="9049" y="10709"/>
                  </a:cubicBezTo>
                  <a:cubicBezTo>
                    <a:pt x="10954" y="12614"/>
                    <a:pt x="10954" y="12614"/>
                    <a:pt x="8096" y="12614"/>
                  </a:cubicBezTo>
                  <a:cubicBezTo>
                    <a:pt x="8096" y="14519"/>
                    <a:pt x="10954" y="12614"/>
                    <a:pt x="13811" y="14519"/>
                  </a:cubicBezTo>
                  <a:cubicBezTo>
                    <a:pt x="6191" y="17376"/>
                    <a:pt x="16669" y="24044"/>
                    <a:pt x="7144" y="24044"/>
                  </a:cubicBezTo>
                  <a:cubicBezTo>
                    <a:pt x="17621" y="24997"/>
                    <a:pt x="3334" y="28806"/>
                    <a:pt x="15716" y="31664"/>
                  </a:cubicBezTo>
                  <a:cubicBezTo>
                    <a:pt x="5239" y="33569"/>
                    <a:pt x="24289" y="30711"/>
                    <a:pt x="10954" y="34522"/>
                  </a:cubicBezTo>
                  <a:close/>
                  <a:moveTo>
                    <a:pt x="21431" y="63097"/>
                  </a:moveTo>
                  <a:cubicBezTo>
                    <a:pt x="21431" y="62144"/>
                    <a:pt x="20479" y="61191"/>
                    <a:pt x="21431" y="63097"/>
                  </a:cubicBezTo>
                  <a:close/>
                  <a:moveTo>
                    <a:pt x="21431" y="65001"/>
                  </a:moveTo>
                  <a:cubicBezTo>
                    <a:pt x="22384" y="64049"/>
                    <a:pt x="25241" y="63097"/>
                    <a:pt x="21431" y="65001"/>
                  </a:cubicBezTo>
                  <a:close/>
                  <a:moveTo>
                    <a:pt x="41434" y="58334"/>
                  </a:moveTo>
                  <a:cubicBezTo>
                    <a:pt x="41434" y="59286"/>
                    <a:pt x="37624" y="58334"/>
                    <a:pt x="41434" y="5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0" name="Freeform: Shape 1549">
              <a:extLst>
                <a:ext uri="{FF2B5EF4-FFF2-40B4-BE49-F238E27FC236}">
                  <a16:creationId xmlns:a16="http://schemas.microsoft.com/office/drawing/2014/main" xmlns="" id="{9B8CEBC2-7DC7-4F4E-BAAC-B9D66E26D050}"/>
                </a:ext>
              </a:extLst>
            </p:cNvPr>
            <p:cNvSpPr/>
            <p:nvPr/>
          </p:nvSpPr>
          <p:spPr>
            <a:xfrm>
              <a:off x="7042161" y="6573255"/>
              <a:ext cx="9525" cy="9525"/>
            </a:xfrm>
            <a:custGeom>
              <a:avLst/>
              <a:gdLst>
                <a:gd name="connsiteX0" fmla="*/ 8244 w 9525"/>
                <a:gd name="connsiteY0" fmla="*/ 7567 h 9525"/>
                <a:gd name="connsiteX1" fmla="*/ 82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567"/>
                  </a:moveTo>
                  <a:cubicBezTo>
                    <a:pt x="7291" y="6614"/>
                    <a:pt x="6339" y="7567"/>
                    <a:pt x="82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1" name="Freeform: Shape 1550">
              <a:extLst>
                <a:ext uri="{FF2B5EF4-FFF2-40B4-BE49-F238E27FC236}">
                  <a16:creationId xmlns:a16="http://schemas.microsoft.com/office/drawing/2014/main" xmlns="" id="{E6DBFDDC-37A5-40AD-A3EB-41891E18FCF5}"/>
                </a:ext>
              </a:extLst>
            </p:cNvPr>
            <p:cNvSpPr/>
            <p:nvPr/>
          </p:nvSpPr>
          <p:spPr>
            <a:xfrm>
              <a:off x="7066799" y="657272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7144"/>
                    <a:pt x="8371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2" name="Freeform: Shape 1551">
              <a:extLst>
                <a:ext uri="{FF2B5EF4-FFF2-40B4-BE49-F238E27FC236}">
                  <a16:creationId xmlns:a16="http://schemas.microsoft.com/office/drawing/2014/main" xmlns="" id="{245C708A-E924-42AF-B6AD-B0B5CAB7DE99}"/>
                </a:ext>
              </a:extLst>
            </p:cNvPr>
            <p:cNvSpPr/>
            <p:nvPr/>
          </p:nvSpPr>
          <p:spPr>
            <a:xfrm>
              <a:off x="7015639" y="6636939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8096" y="5796"/>
                    <a:pt x="7144" y="7700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3" name="Freeform: Shape 1552">
              <a:extLst>
                <a:ext uri="{FF2B5EF4-FFF2-40B4-BE49-F238E27FC236}">
                  <a16:creationId xmlns:a16="http://schemas.microsoft.com/office/drawing/2014/main" xmlns="" id="{F113BABA-662C-485A-B327-CB02C4C2F009}"/>
                </a:ext>
              </a:extLst>
            </p:cNvPr>
            <p:cNvSpPr/>
            <p:nvPr/>
          </p:nvSpPr>
          <p:spPr>
            <a:xfrm>
              <a:off x="7079456" y="6562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4" name="Freeform: Shape 1553">
              <a:extLst>
                <a:ext uri="{FF2B5EF4-FFF2-40B4-BE49-F238E27FC236}">
                  <a16:creationId xmlns:a16="http://schemas.microsoft.com/office/drawing/2014/main" xmlns="" id="{C75E0ED5-DCAE-4240-829A-ED4858295D42}"/>
                </a:ext>
              </a:extLst>
            </p:cNvPr>
            <p:cNvSpPr/>
            <p:nvPr/>
          </p:nvSpPr>
          <p:spPr>
            <a:xfrm>
              <a:off x="7082314" y="65555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5" name="Freeform: Shape 1554">
              <a:extLst>
                <a:ext uri="{FF2B5EF4-FFF2-40B4-BE49-F238E27FC236}">
                  <a16:creationId xmlns:a16="http://schemas.microsoft.com/office/drawing/2014/main" xmlns="" id="{3B670F12-1080-47BF-A27F-828920A107A2}"/>
                </a:ext>
              </a:extLst>
            </p:cNvPr>
            <p:cNvSpPr/>
            <p:nvPr/>
          </p:nvSpPr>
          <p:spPr>
            <a:xfrm>
              <a:off x="7082949" y="6552300"/>
              <a:ext cx="9525" cy="9525"/>
            </a:xfrm>
            <a:custGeom>
              <a:avLst/>
              <a:gdLst>
                <a:gd name="connsiteX0" fmla="*/ 8414 w 9525"/>
                <a:gd name="connsiteY0" fmla="*/ 7567 h 9525"/>
                <a:gd name="connsiteX1" fmla="*/ 841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567"/>
                  </a:moveTo>
                  <a:cubicBezTo>
                    <a:pt x="8414" y="7567"/>
                    <a:pt x="5556" y="6614"/>
                    <a:pt x="841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6" name="Freeform: Shape 1555">
              <a:extLst>
                <a:ext uri="{FF2B5EF4-FFF2-40B4-BE49-F238E27FC236}">
                  <a16:creationId xmlns:a16="http://schemas.microsoft.com/office/drawing/2014/main" xmlns="" id="{A4AB9AE8-FEB9-4C82-8B6C-07ED00914A2C}"/>
                </a:ext>
              </a:extLst>
            </p:cNvPr>
            <p:cNvSpPr/>
            <p:nvPr/>
          </p:nvSpPr>
          <p:spPr>
            <a:xfrm>
              <a:off x="7053739" y="6644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9049"/>
                    <a:pt x="7144" y="809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7" name="Freeform: Shape 1556">
              <a:extLst>
                <a:ext uri="{FF2B5EF4-FFF2-40B4-BE49-F238E27FC236}">
                  <a16:creationId xmlns:a16="http://schemas.microsoft.com/office/drawing/2014/main" xmlns="" id="{350A354B-8F99-4D59-A7A6-DD7703BD15C3}"/>
                </a:ext>
              </a:extLst>
            </p:cNvPr>
            <p:cNvSpPr/>
            <p:nvPr/>
          </p:nvSpPr>
          <p:spPr>
            <a:xfrm>
              <a:off x="7057549" y="66032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8096" y="9049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8" name="Freeform: Shape 1557">
              <a:extLst>
                <a:ext uri="{FF2B5EF4-FFF2-40B4-BE49-F238E27FC236}">
                  <a16:creationId xmlns:a16="http://schemas.microsoft.com/office/drawing/2014/main" xmlns="" id="{4A652C69-52F4-4AC5-8DF2-847FF18A2DC7}"/>
                </a:ext>
              </a:extLst>
            </p:cNvPr>
            <p:cNvSpPr/>
            <p:nvPr/>
          </p:nvSpPr>
          <p:spPr>
            <a:xfrm>
              <a:off x="7044214" y="6681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9" name="Freeform: Shape 1558">
              <a:extLst>
                <a:ext uri="{FF2B5EF4-FFF2-40B4-BE49-F238E27FC236}">
                  <a16:creationId xmlns:a16="http://schemas.microsoft.com/office/drawing/2014/main" xmlns="" id="{370E48B7-50F4-4958-A8A0-5D8AE7E27D93}"/>
                </a:ext>
              </a:extLst>
            </p:cNvPr>
            <p:cNvSpPr/>
            <p:nvPr/>
          </p:nvSpPr>
          <p:spPr>
            <a:xfrm>
              <a:off x="7057549" y="6606063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cubicBezTo>
                    <a:pt x="8096" y="8097"/>
                    <a:pt x="8096" y="8097"/>
                    <a:pt x="7144" y="7144"/>
                  </a:cubicBezTo>
                  <a:cubicBezTo>
                    <a:pt x="8096" y="7144"/>
                    <a:pt x="7144" y="7144"/>
                    <a:pt x="7144" y="8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0" name="Freeform: Shape 1559">
              <a:extLst>
                <a:ext uri="{FF2B5EF4-FFF2-40B4-BE49-F238E27FC236}">
                  <a16:creationId xmlns:a16="http://schemas.microsoft.com/office/drawing/2014/main" xmlns="" id="{9103A849-CD98-4E87-87BF-A35C0E7EDCFC}"/>
                </a:ext>
              </a:extLst>
            </p:cNvPr>
            <p:cNvSpPr/>
            <p:nvPr/>
          </p:nvSpPr>
          <p:spPr>
            <a:xfrm>
              <a:off x="7090886" y="65342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1" name="Freeform: Shape 1560">
              <a:extLst>
                <a:ext uri="{FF2B5EF4-FFF2-40B4-BE49-F238E27FC236}">
                  <a16:creationId xmlns:a16="http://schemas.microsoft.com/office/drawing/2014/main" xmlns="" id="{2706DDC3-9ED6-4A17-8B45-F42B42C525FF}"/>
                </a:ext>
              </a:extLst>
            </p:cNvPr>
            <p:cNvSpPr/>
            <p:nvPr/>
          </p:nvSpPr>
          <p:spPr>
            <a:xfrm>
              <a:off x="7090172" y="65336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2" name="Freeform: Shape 1561">
              <a:extLst>
                <a:ext uri="{FF2B5EF4-FFF2-40B4-BE49-F238E27FC236}">
                  <a16:creationId xmlns:a16="http://schemas.microsoft.com/office/drawing/2014/main" xmlns="" id="{90E06E61-6040-4EDA-9836-B95F333AF847}"/>
                </a:ext>
              </a:extLst>
            </p:cNvPr>
            <p:cNvSpPr/>
            <p:nvPr/>
          </p:nvSpPr>
          <p:spPr>
            <a:xfrm>
              <a:off x="7089934" y="65327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7"/>
                    <a:pt x="8096" y="809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3" name="Freeform: Shape 1562">
              <a:extLst>
                <a:ext uri="{FF2B5EF4-FFF2-40B4-BE49-F238E27FC236}">
                  <a16:creationId xmlns:a16="http://schemas.microsoft.com/office/drawing/2014/main" xmlns="" id="{BA0A9CFC-C14B-4338-A0E3-C2F171D0CA83}"/>
                </a:ext>
              </a:extLst>
            </p:cNvPr>
            <p:cNvSpPr/>
            <p:nvPr/>
          </p:nvSpPr>
          <p:spPr>
            <a:xfrm>
              <a:off x="7088029" y="653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8097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4" name="Freeform: Shape 1563">
              <a:extLst>
                <a:ext uri="{FF2B5EF4-FFF2-40B4-BE49-F238E27FC236}">
                  <a16:creationId xmlns:a16="http://schemas.microsoft.com/office/drawing/2014/main" xmlns="" id="{42E73BC1-36D3-47A4-ACEB-5907966CA2C9}"/>
                </a:ext>
              </a:extLst>
            </p:cNvPr>
            <p:cNvSpPr/>
            <p:nvPr/>
          </p:nvSpPr>
          <p:spPr>
            <a:xfrm>
              <a:off x="7088029" y="653960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5" name="Freeform: Shape 1564">
              <a:extLst>
                <a:ext uri="{FF2B5EF4-FFF2-40B4-BE49-F238E27FC236}">
                  <a16:creationId xmlns:a16="http://schemas.microsoft.com/office/drawing/2014/main" xmlns="" id="{7829F3A8-687A-474D-865E-35A8EBCFEE64}"/>
                </a:ext>
              </a:extLst>
            </p:cNvPr>
            <p:cNvSpPr/>
            <p:nvPr/>
          </p:nvSpPr>
          <p:spPr>
            <a:xfrm>
              <a:off x="7072895" y="6543410"/>
              <a:ext cx="9525" cy="9525"/>
            </a:xfrm>
            <a:custGeom>
              <a:avLst/>
              <a:gdLst>
                <a:gd name="connsiteX0" fmla="*/ 7990 w 9525"/>
                <a:gd name="connsiteY0" fmla="*/ 8837 h 9525"/>
                <a:gd name="connsiteX1" fmla="*/ 7990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837"/>
                  </a:moveTo>
                  <a:cubicBezTo>
                    <a:pt x="6086" y="5027"/>
                    <a:pt x="7990" y="8837"/>
                    <a:pt x="7990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6" name="Freeform: Shape 1565">
              <a:extLst>
                <a:ext uri="{FF2B5EF4-FFF2-40B4-BE49-F238E27FC236}">
                  <a16:creationId xmlns:a16="http://schemas.microsoft.com/office/drawing/2014/main" xmlns="" id="{7D738B5D-5016-4B0D-BAFE-02574E511DF5}"/>
                </a:ext>
              </a:extLst>
            </p:cNvPr>
            <p:cNvSpPr/>
            <p:nvPr/>
          </p:nvSpPr>
          <p:spPr>
            <a:xfrm>
              <a:off x="7068979" y="6548913"/>
              <a:ext cx="9525" cy="9525"/>
            </a:xfrm>
            <a:custGeom>
              <a:avLst/>
              <a:gdLst>
                <a:gd name="connsiteX0" fmla="*/ 9049 w 9525"/>
                <a:gd name="connsiteY0" fmla="*/ 8097 h 9525"/>
                <a:gd name="connsiteX1" fmla="*/ 7144 w 9525"/>
                <a:gd name="connsiteY1" fmla="*/ 7144 h 9525"/>
                <a:gd name="connsiteX2" fmla="*/ 9049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7"/>
                  </a:moveTo>
                  <a:cubicBezTo>
                    <a:pt x="9049" y="7144"/>
                    <a:pt x="7144" y="8097"/>
                    <a:pt x="7144" y="7144"/>
                  </a:cubicBezTo>
                  <a:cubicBezTo>
                    <a:pt x="7144" y="8097"/>
                    <a:pt x="8096" y="8097"/>
                    <a:pt x="9049" y="8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7" name="Freeform: Shape 1566">
              <a:extLst>
                <a:ext uri="{FF2B5EF4-FFF2-40B4-BE49-F238E27FC236}">
                  <a16:creationId xmlns:a16="http://schemas.microsoft.com/office/drawing/2014/main" xmlns="" id="{FBCEF37B-0684-4B9A-923D-D5ECE14D7DD5}"/>
                </a:ext>
              </a:extLst>
            </p:cNvPr>
            <p:cNvSpPr/>
            <p:nvPr/>
          </p:nvSpPr>
          <p:spPr>
            <a:xfrm>
              <a:off x="7058501" y="658129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lnTo>
                    <a:pt x="7144" y="7144"/>
                  </a:lnTo>
                  <a:cubicBezTo>
                    <a:pt x="8096" y="8096"/>
                    <a:pt x="9049" y="7144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8" name="Freeform: Shape 1567">
              <a:extLst>
                <a:ext uri="{FF2B5EF4-FFF2-40B4-BE49-F238E27FC236}">
                  <a16:creationId xmlns:a16="http://schemas.microsoft.com/office/drawing/2014/main" xmlns="" id="{A9CB4906-FFBD-4094-B698-ADFFBED4CAE8}"/>
                </a:ext>
              </a:extLst>
            </p:cNvPr>
            <p:cNvSpPr/>
            <p:nvPr/>
          </p:nvSpPr>
          <p:spPr>
            <a:xfrm>
              <a:off x="7063264" y="6592581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6338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9" name="Freeform: Shape 1568">
              <a:extLst>
                <a:ext uri="{FF2B5EF4-FFF2-40B4-BE49-F238E27FC236}">
                  <a16:creationId xmlns:a16="http://schemas.microsoft.com/office/drawing/2014/main" xmlns="" id="{85001882-A057-4400-9CBB-C81F07DE8131}"/>
                </a:ext>
              </a:extLst>
            </p:cNvPr>
            <p:cNvSpPr/>
            <p:nvPr/>
          </p:nvSpPr>
          <p:spPr>
            <a:xfrm>
              <a:off x="7045844" y="6585511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0" name="Freeform: Shape 1569">
              <a:extLst>
                <a:ext uri="{FF2B5EF4-FFF2-40B4-BE49-F238E27FC236}">
                  <a16:creationId xmlns:a16="http://schemas.microsoft.com/office/drawing/2014/main" xmlns="" id="{53905D00-7B0C-4B69-9F29-893B58C8AD90}"/>
                </a:ext>
              </a:extLst>
            </p:cNvPr>
            <p:cNvSpPr/>
            <p:nvPr/>
          </p:nvSpPr>
          <p:spPr>
            <a:xfrm>
              <a:off x="7041356" y="6605099"/>
              <a:ext cx="9525" cy="19050"/>
            </a:xfrm>
            <a:custGeom>
              <a:avLst/>
              <a:gdLst>
                <a:gd name="connsiteX0" fmla="*/ 7144 w 9525"/>
                <a:gd name="connsiteY0" fmla="*/ 8108 h 19050"/>
                <a:gd name="connsiteX1" fmla="*/ 7144 w 9525"/>
                <a:gd name="connsiteY1" fmla="*/ 20490 h 19050"/>
                <a:gd name="connsiteX2" fmla="*/ 7144 w 9525"/>
                <a:gd name="connsiteY2" fmla="*/ 810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108"/>
                  </a:moveTo>
                  <a:lnTo>
                    <a:pt x="7144" y="20490"/>
                  </a:lnTo>
                  <a:cubicBezTo>
                    <a:pt x="7144" y="17633"/>
                    <a:pt x="7144" y="3345"/>
                    <a:pt x="7144" y="81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1" name="Freeform: Shape 1570">
              <a:extLst>
                <a:ext uri="{FF2B5EF4-FFF2-40B4-BE49-F238E27FC236}">
                  <a16:creationId xmlns:a16="http://schemas.microsoft.com/office/drawing/2014/main" xmlns="" id="{C1292E5D-8874-4621-BAFC-71BB0400305D}"/>
                </a:ext>
              </a:extLst>
            </p:cNvPr>
            <p:cNvSpPr/>
            <p:nvPr/>
          </p:nvSpPr>
          <p:spPr>
            <a:xfrm>
              <a:off x="7037546" y="6622077"/>
              <a:ext cx="9525" cy="19050"/>
            </a:xfrm>
            <a:custGeom>
              <a:avLst/>
              <a:gdLst>
                <a:gd name="connsiteX0" fmla="*/ 7144 w 9525"/>
                <a:gd name="connsiteY0" fmla="*/ 16847 h 19050"/>
                <a:gd name="connsiteX1" fmla="*/ 7144 w 9525"/>
                <a:gd name="connsiteY1" fmla="*/ 12085 h 19050"/>
                <a:gd name="connsiteX2" fmla="*/ 7144 w 9525"/>
                <a:gd name="connsiteY2" fmla="*/ 168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6847"/>
                  </a:moveTo>
                  <a:cubicBezTo>
                    <a:pt x="8096" y="8275"/>
                    <a:pt x="8096" y="2560"/>
                    <a:pt x="7144" y="12085"/>
                  </a:cubicBezTo>
                  <a:cubicBezTo>
                    <a:pt x="7144" y="13037"/>
                    <a:pt x="7144" y="18753"/>
                    <a:pt x="7144" y="16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2" name="Freeform: Shape 1571">
              <a:extLst>
                <a:ext uri="{FF2B5EF4-FFF2-40B4-BE49-F238E27FC236}">
                  <a16:creationId xmlns:a16="http://schemas.microsoft.com/office/drawing/2014/main" xmlns="" id="{49964E1D-41BB-4406-A192-C21558A987B0}"/>
                </a:ext>
              </a:extLst>
            </p:cNvPr>
            <p:cNvSpPr/>
            <p:nvPr/>
          </p:nvSpPr>
          <p:spPr>
            <a:xfrm>
              <a:off x="7038499" y="6588479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9049" y="4726"/>
                    <a:pt x="8096" y="853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3" name="Freeform: Shape 1572">
              <a:extLst>
                <a:ext uri="{FF2B5EF4-FFF2-40B4-BE49-F238E27FC236}">
                  <a16:creationId xmlns:a16="http://schemas.microsoft.com/office/drawing/2014/main" xmlns="" id="{4B5B715D-BDE9-4998-86BC-15789A22DE3A}"/>
                </a:ext>
              </a:extLst>
            </p:cNvPr>
            <p:cNvSpPr/>
            <p:nvPr/>
          </p:nvSpPr>
          <p:spPr>
            <a:xfrm>
              <a:off x="7238249" y="5802176"/>
              <a:ext cx="9525" cy="9525"/>
            </a:xfrm>
            <a:custGeom>
              <a:avLst/>
              <a:gdLst>
                <a:gd name="connsiteX0" fmla="*/ 7419 w 9525"/>
                <a:gd name="connsiteY0" fmla="*/ 9978 h 9525"/>
                <a:gd name="connsiteX1" fmla="*/ 7419 w 9525"/>
                <a:gd name="connsiteY1" fmla="*/ 99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978"/>
                  </a:moveTo>
                  <a:cubicBezTo>
                    <a:pt x="6466" y="2358"/>
                    <a:pt x="8371" y="12836"/>
                    <a:pt x="7419" y="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4" name="Freeform: Shape 1573">
              <a:extLst>
                <a:ext uri="{FF2B5EF4-FFF2-40B4-BE49-F238E27FC236}">
                  <a16:creationId xmlns:a16="http://schemas.microsoft.com/office/drawing/2014/main" xmlns="" id="{2A852E37-E3B6-4447-88B3-A511D233263B}"/>
                </a:ext>
              </a:extLst>
            </p:cNvPr>
            <p:cNvSpPr/>
            <p:nvPr/>
          </p:nvSpPr>
          <p:spPr>
            <a:xfrm>
              <a:off x="7237571" y="579834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5" name="Freeform: Shape 1574">
              <a:extLst>
                <a:ext uri="{FF2B5EF4-FFF2-40B4-BE49-F238E27FC236}">
                  <a16:creationId xmlns:a16="http://schemas.microsoft.com/office/drawing/2014/main" xmlns="" id="{536A20EA-9032-4124-B77F-39E7F7930763}"/>
                </a:ext>
              </a:extLst>
            </p:cNvPr>
            <p:cNvSpPr/>
            <p:nvPr/>
          </p:nvSpPr>
          <p:spPr>
            <a:xfrm>
              <a:off x="7230904" y="57935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6" name="Freeform: Shape 1575">
              <a:extLst>
                <a:ext uri="{FF2B5EF4-FFF2-40B4-BE49-F238E27FC236}">
                  <a16:creationId xmlns:a16="http://schemas.microsoft.com/office/drawing/2014/main" xmlns="" id="{9C58F85B-7D8D-498C-83A3-336F5356E337}"/>
                </a:ext>
              </a:extLst>
            </p:cNvPr>
            <p:cNvSpPr/>
            <p:nvPr/>
          </p:nvSpPr>
          <p:spPr>
            <a:xfrm>
              <a:off x="7228046" y="57909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6906"/>
                    <a:pt x="7144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7" name="Freeform: Shape 1576">
              <a:extLst>
                <a:ext uri="{FF2B5EF4-FFF2-40B4-BE49-F238E27FC236}">
                  <a16:creationId xmlns:a16="http://schemas.microsoft.com/office/drawing/2014/main" xmlns="" id="{6B26EC8B-236D-4287-921F-13D7AEC0DA7A}"/>
                </a:ext>
              </a:extLst>
            </p:cNvPr>
            <p:cNvSpPr/>
            <p:nvPr/>
          </p:nvSpPr>
          <p:spPr>
            <a:xfrm>
              <a:off x="7228999" y="578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8" name="Freeform: Shape 1577">
              <a:extLst>
                <a:ext uri="{FF2B5EF4-FFF2-40B4-BE49-F238E27FC236}">
                  <a16:creationId xmlns:a16="http://schemas.microsoft.com/office/drawing/2014/main" xmlns="" id="{45057DF9-C9B4-4E83-A60A-266A262649D0}"/>
                </a:ext>
              </a:extLst>
            </p:cNvPr>
            <p:cNvSpPr/>
            <p:nvPr/>
          </p:nvSpPr>
          <p:spPr>
            <a:xfrm>
              <a:off x="7230904" y="579262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9" name="Freeform: Shape 1578">
              <a:extLst>
                <a:ext uri="{FF2B5EF4-FFF2-40B4-BE49-F238E27FC236}">
                  <a16:creationId xmlns:a16="http://schemas.microsoft.com/office/drawing/2014/main" xmlns="" id="{B3BF0D60-D134-4AF1-A195-4415960E732A}"/>
                </a:ext>
              </a:extLst>
            </p:cNvPr>
            <p:cNvSpPr/>
            <p:nvPr/>
          </p:nvSpPr>
          <p:spPr>
            <a:xfrm>
              <a:off x="7237148" y="5805816"/>
              <a:ext cx="9525" cy="9525"/>
            </a:xfrm>
            <a:custGeom>
              <a:avLst/>
              <a:gdLst>
                <a:gd name="connsiteX0" fmla="*/ 7567 w 9525"/>
                <a:gd name="connsiteY0" fmla="*/ 8244 h 9525"/>
                <a:gd name="connsiteX1" fmla="*/ 756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244"/>
                  </a:moveTo>
                  <a:cubicBezTo>
                    <a:pt x="6615" y="6339"/>
                    <a:pt x="7567" y="7291"/>
                    <a:pt x="756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0" name="Freeform: Shape 1579">
              <a:extLst>
                <a:ext uri="{FF2B5EF4-FFF2-40B4-BE49-F238E27FC236}">
                  <a16:creationId xmlns:a16="http://schemas.microsoft.com/office/drawing/2014/main" xmlns="" id="{F4F680CE-B430-40C5-9FF9-D399FBEB201A}"/>
                </a:ext>
              </a:extLst>
            </p:cNvPr>
            <p:cNvSpPr/>
            <p:nvPr/>
          </p:nvSpPr>
          <p:spPr>
            <a:xfrm>
              <a:off x="7232809" y="578945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1" name="Freeform: Shape 1580">
              <a:extLst>
                <a:ext uri="{FF2B5EF4-FFF2-40B4-BE49-F238E27FC236}">
                  <a16:creationId xmlns:a16="http://schemas.microsoft.com/office/drawing/2014/main" xmlns="" id="{B9A3685A-3965-4F2E-BE8D-F14C6FD97D16}"/>
                </a:ext>
              </a:extLst>
            </p:cNvPr>
            <p:cNvSpPr/>
            <p:nvPr/>
          </p:nvSpPr>
          <p:spPr>
            <a:xfrm>
              <a:off x="7233761" y="5790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571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2" name="Freeform: Shape 1581">
              <a:extLst>
                <a:ext uri="{FF2B5EF4-FFF2-40B4-BE49-F238E27FC236}">
                  <a16:creationId xmlns:a16="http://schemas.microsoft.com/office/drawing/2014/main" xmlns="" id="{34A9A38D-0F7C-4C1C-89C7-761E5920D455}"/>
                </a:ext>
              </a:extLst>
            </p:cNvPr>
            <p:cNvSpPr/>
            <p:nvPr/>
          </p:nvSpPr>
          <p:spPr>
            <a:xfrm>
              <a:off x="7235666" y="57950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4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3" name="Freeform: Shape 1582">
              <a:extLst>
                <a:ext uri="{FF2B5EF4-FFF2-40B4-BE49-F238E27FC236}">
                  <a16:creationId xmlns:a16="http://schemas.microsoft.com/office/drawing/2014/main" xmlns="" id="{4B560636-EFC9-440E-98BF-0C34C2504E98}"/>
                </a:ext>
              </a:extLst>
            </p:cNvPr>
            <p:cNvSpPr/>
            <p:nvPr/>
          </p:nvSpPr>
          <p:spPr>
            <a:xfrm>
              <a:off x="7231856" y="5789771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cubicBezTo>
                    <a:pt x="7144" y="8097"/>
                    <a:pt x="7144" y="7144"/>
                    <a:pt x="7144" y="7144"/>
                  </a:cubicBezTo>
                  <a:lnTo>
                    <a:pt x="7144" y="80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4" name="Freeform: Shape 1583">
              <a:extLst>
                <a:ext uri="{FF2B5EF4-FFF2-40B4-BE49-F238E27FC236}">
                  <a16:creationId xmlns:a16="http://schemas.microsoft.com/office/drawing/2014/main" xmlns="" id="{F9DAF6ED-A8CF-4C82-A6CB-56C89A6FF3DF}"/>
                </a:ext>
              </a:extLst>
            </p:cNvPr>
            <p:cNvSpPr/>
            <p:nvPr/>
          </p:nvSpPr>
          <p:spPr>
            <a:xfrm>
              <a:off x="7200424" y="57697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5" name="Freeform: Shape 1584">
              <a:extLst>
                <a:ext uri="{FF2B5EF4-FFF2-40B4-BE49-F238E27FC236}">
                  <a16:creationId xmlns:a16="http://schemas.microsoft.com/office/drawing/2014/main" xmlns="" id="{75E818D9-6CE5-4A6F-8F48-34A67BF0168B}"/>
                </a:ext>
              </a:extLst>
            </p:cNvPr>
            <p:cNvSpPr/>
            <p:nvPr/>
          </p:nvSpPr>
          <p:spPr>
            <a:xfrm>
              <a:off x="7214711" y="57707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6" name="Freeform: Shape 1585">
              <a:extLst>
                <a:ext uri="{FF2B5EF4-FFF2-40B4-BE49-F238E27FC236}">
                  <a16:creationId xmlns:a16="http://schemas.microsoft.com/office/drawing/2014/main" xmlns="" id="{2AE63BF8-E4C8-4504-BD91-A6EACF0C0626}"/>
                </a:ext>
              </a:extLst>
            </p:cNvPr>
            <p:cNvSpPr/>
            <p:nvPr/>
          </p:nvSpPr>
          <p:spPr>
            <a:xfrm>
              <a:off x="7229951" y="57840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7" name="Freeform: Shape 1586">
              <a:extLst>
                <a:ext uri="{FF2B5EF4-FFF2-40B4-BE49-F238E27FC236}">
                  <a16:creationId xmlns:a16="http://schemas.microsoft.com/office/drawing/2014/main" xmlns="" id="{107DBDFC-046A-46DB-9576-851A62B27A52}"/>
                </a:ext>
              </a:extLst>
            </p:cNvPr>
            <p:cNvSpPr/>
            <p:nvPr/>
          </p:nvSpPr>
          <p:spPr>
            <a:xfrm>
              <a:off x="7222331" y="5784056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10001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8096"/>
                    <a:pt x="9049" y="9049"/>
                    <a:pt x="7144" y="10001"/>
                  </a:cubicBezTo>
                  <a:cubicBezTo>
                    <a:pt x="7144" y="10001"/>
                    <a:pt x="10001" y="8096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8" name="Freeform: Shape 1587">
              <a:extLst>
                <a:ext uri="{FF2B5EF4-FFF2-40B4-BE49-F238E27FC236}">
                  <a16:creationId xmlns:a16="http://schemas.microsoft.com/office/drawing/2014/main" xmlns="" id="{16A69793-3B18-4E7D-B40F-9E5E67420500}"/>
                </a:ext>
              </a:extLst>
            </p:cNvPr>
            <p:cNvSpPr/>
            <p:nvPr/>
          </p:nvSpPr>
          <p:spPr>
            <a:xfrm>
              <a:off x="7236619" y="5805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9" name="Freeform: Shape 1588">
              <a:extLst>
                <a:ext uri="{FF2B5EF4-FFF2-40B4-BE49-F238E27FC236}">
                  <a16:creationId xmlns:a16="http://schemas.microsoft.com/office/drawing/2014/main" xmlns="" id="{D0CB9BAE-DA70-4515-91A8-A4A22408F153}"/>
                </a:ext>
              </a:extLst>
            </p:cNvPr>
            <p:cNvSpPr/>
            <p:nvPr/>
          </p:nvSpPr>
          <p:spPr>
            <a:xfrm>
              <a:off x="7220955" y="578786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0" name="Freeform: Shape 1589">
              <a:extLst>
                <a:ext uri="{FF2B5EF4-FFF2-40B4-BE49-F238E27FC236}">
                  <a16:creationId xmlns:a16="http://schemas.microsoft.com/office/drawing/2014/main" xmlns="" id="{678CD722-DBDD-42C1-A64C-39F4B2CBA04D}"/>
                </a:ext>
              </a:extLst>
            </p:cNvPr>
            <p:cNvSpPr/>
            <p:nvPr/>
          </p:nvSpPr>
          <p:spPr>
            <a:xfrm>
              <a:off x="7227094" y="578596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1" name="Freeform: Shape 1590">
              <a:extLst>
                <a:ext uri="{FF2B5EF4-FFF2-40B4-BE49-F238E27FC236}">
                  <a16:creationId xmlns:a16="http://schemas.microsoft.com/office/drawing/2014/main" xmlns="" id="{5F2F46CD-06F8-4AAD-B21A-E07E864F81DF}"/>
                </a:ext>
              </a:extLst>
            </p:cNvPr>
            <p:cNvSpPr/>
            <p:nvPr/>
          </p:nvSpPr>
          <p:spPr>
            <a:xfrm>
              <a:off x="7227094" y="57897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2" name="Freeform: Shape 1591">
              <a:extLst>
                <a:ext uri="{FF2B5EF4-FFF2-40B4-BE49-F238E27FC236}">
                  <a16:creationId xmlns:a16="http://schemas.microsoft.com/office/drawing/2014/main" xmlns="" id="{616EBF0A-A8EB-4417-BCF9-D122A12A8C2C}"/>
                </a:ext>
              </a:extLst>
            </p:cNvPr>
            <p:cNvSpPr/>
            <p:nvPr/>
          </p:nvSpPr>
          <p:spPr>
            <a:xfrm>
              <a:off x="7226141" y="57883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3" name="Freeform: Shape 1592">
              <a:extLst>
                <a:ext uri="{FF2B5EF4-FFF2-40B4-BE49-F238E27FC236}">
                  <a16:creationId xmlns:a16="http://schemas.microsoft.com/office/drawing/2014/main" xmlns="" id="{05D2FDA7-435E-4179-BBC8-706226F00646}"/>
                </a:ext>
              </a:extLst>
            </p:cNvPr>
            <p:cNvSpPr/>
            <p:nvPr/>
          </p:nvSpPr>
          <p:spPr>
            <a:xfrm>
              <a:off x="7225189" y="57888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4" name="Freeform: Shape 1593">
              <a:extLst>
                <a:ext uri="{FF2B5EF4-FFF2-40B4-BE49-F238E27FC236}">
                  <a16:creationId xmlns:a16="http://schemas.microsoft.com/office/drawing/2014/main" xmlns="" id="{09418E1C-6586-4582-BF21-49B70138B3B2}"/>
                </a:ext>
              </a:extLst>
            </p:cNvPr>
            <p:cNvSpPr/>
            <p:nvPr/>
          </p:nvSpPr>
          <p:spPr>
            <a:xfrm>
              <a:off x="7201376" y="5774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10001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5" name="Freeform: Shape 1594">
              <a:extLst>
                <a:ext uri="{FF2B5EF4-FFF2-40B4-BE49-F238E27FC236}">
                  <a16:creationId xmlns:a16="http://schemas.microsoft.com/office/drawing/2014/main" xmlns="" id="{55DB51B6-4C3F-48EE-8F9C-273DF03D9D1D}"/>
                </a:ext>
              </a:extLst>
            </p:cNvPr>
            <p:cNvSpPr/>
            <p:nvPr/>
          </p:nvSpPr>
          <p:spPr>
            <a:xfrm>
              <a:off x="7236619" y="58050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6" name="Freeform: Shape 1595">
              <a:extLst>
                <a:ext uri="{FF2B5EF4-FFF2-40B4-BE49-F238E27FC236}">
                  <a16:creationId xmlns:a16="http://schemas.microsoft.com/office/drawing/2014/main" xmlns="" id="{5E2FE570-49F9-48B2-84FA-A2FD716617BE}"/>
                </a:ext>
              </a:extLst>
            </p:cNvPr>
            <p:cNvSpPr/>
            <p:nvPr/>
          </p:nvSpPr>
          <p:spPr>
            <a:xfrm>
              <a:off x="7213759" y="58074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7" name="Freeform: Shape 1596">
              <a:extLst>
                <a:ext uri="{FF2B5EF4-FFF2-40B4-BE49-F238E27FC236}">
                  <a16:creationId xmlns:a16="http://schemas.microsoft.com/office/drawing/2014/main" xmlns="" id="{A7728259-CB0A-4C30-9744-5DCECF0F7424}"/>
                </a:ext>
              </a:extLst>
            </p:cNvPr>
            <p:cNvSpPr/>
            <p:nvPr/>
          </p:nvSpPr>
          <p:spPr>
            <a:xfrm>
              <a:off x="7202329" y="5785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8" name="Freeform: Shape 1597">
              <a:extLst>
                <a:ext uri="{FF2B5EF4-FFF2-40B4-BE49-F238E27FC236}">
                  <a16:creationId xmlns:a16="http://schemas.microsoft.com/office/drawing/2014/main" xmlns="" id="{7102E145-E484-4D11-BA82-02C3AB634880}"/>
                </a:ext>
              </a:extLst>
            </p:cNvPr>
            <p:cNvSpPr/>
            <p:nvPr/>
          </p:nvSpPr>
          <p:spPr>
            <a:xfrm>
              <a:off x="7212806" y="5804990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9049" y="5259"/>
                    <a:pt x="7144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9" name="Freeform: Shape 1598">
              <a:extLst>
                <a:ext uri="{FF2B5EF4-FFF2-40B4-BE49-F238E27FC236}">
                  <a16:creationId xmlns:a16="http://schemas.microsoft.com/office/drawing/2014/main" xmlns="" id="{A782D0FF-F1ED-4F97-A6F8-CC3E21C57E06}"/>
                </a:ext>
              </a:extLst>
            </p:cNvPr>
            <p:cNvSpPr/>
            <p:nvPr/>
          </p:nvSpPr>
          <p:spPr>
            <a:xfrm>
              <a:off x="7204234" y="5774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0" name="Freeform: Shape 1599">
              <a:extLst>
                <a:ext uri="{FF2B5EF4-FFF2-40B4-BE49-F238E27FC236}">
                  <a16:creationId xmlns:a16="http://schemas.microsoft.com/office/drawing/2014/main" xmlns="" id="{3C699879-AEE4-4E7B-A41C-3D2E2CA0819F}"/>
                </a:ext>
              </a:extLst>
            </p:cNvPr>
            <p:cNvSpPr/>
            <p:nvPr/>
          </p:nvSpPr>
          <p:spPr>
            <a:xfrm>
              <a:off x="7194709" y="5771673"/>
              <a:ext cx="47625" cy="47625"/>
            </a:xfrm>
            <a:custGeom>
              <a:avLst/>
              <a:gdLst>
                <a:gd name="connsiteX0" fmla="*/ 10001 w 47625"/>
                <a:gd name="connsiteY0" fmla="*/ 8096 h 47625"/>
                <a:gd name="connsiteX1" fmla="*/ 21431 w 47625"/>
                <a:gd name="connsiteY1" fmla="*/ 10001 h 47625"/>
                <a:gd name="connsiteX2" fmla="*/ 20479 w 47625"/>
                <a:gd name="connsiteY2" fmla="*/ 10001 h 47625"/>
                <a:gd name="connsiteX3" fmla="*/ 10954 w 47625"/>
                <a:gd name="connsiteY3" fmla="*/ 10001 h 47625"/>
                <a:gd name="connsiteX4" fmla="*/ 16669 w 47625"/>
                <a:gd name="connsiteY4" fmla="*/ 11906 h 47625"/>
                <a:gd name="connsiteX5" fmla="*/ 15716 w 47625"/>
                <a:gd name="connsiteY5" fmla="*/ 11906 h 47625"/>
                <a:gd name="connsiteX6" fmla="*/ 15716 w 47625"/>
                <a:gd name="connsiteY6" fmla="*/ 11906 h 47625"/>
                <a:gd name="connsiteX7" fmla="*/ 15716 w 47625"/>
                <a:gd name="connsiteY7" fmla="*/ 12859 h 47625"/>
                <a:gd name="connsiteX8" fmla="*/ 10001 w 47625"/>
                <a:gd name="connsiteY8" fmla="*/ 14764 h 47625"/>
                <a:gd name="connsiteX9" fmla="*/ 10954 w 47625"/>
                <a:gd name="connsiteY9" fmla="*/ 14764 h 47625"/>
                <a:gd name="connsiteX10" fmla="*/ 16669 w 47625"/>
                <a:gd name="connsiteY10" fmla="*/ 15716 h 47625"/>
                <a:gd name="connsiteX11" fmla="*/ 12859 w 47625"/>
                <a:gd name="connsiteY11" fmla="*/ 17621 h 47625"/>
                <a:gd name="connsiteX12" fmla="*/ 10954 w 47625"/>
                <a:gd name="connsiteY12" fmla="*/ 19526 h 47625"/>
                <a:gd name="connsiteX13" fmla="*/ 15716 w 47625"/>
                <a:gd name="connsiteY13" fmla="*/ 19526 h 47625"/>
                <a:gd name="connsiteX14" fmla="*/ 14764 w 47625"/>
                <a:gd name="connsiteY14" fmla="*/ 19526 h 47625"/>
                <a:gd name="connsiteX15" fmla="*/ 10954 w 47625"/>
                <a:gd name="connsiteY15" fmla="*/ 21431 h 47625"/>
                <a:gd name="connsiteX16" fmla="*/ 10001 w 47625"/>
                <a:gd name="connsiteY16" fmla="*/ 22384 h 47625"/>
                <a:gd name="connsiteX17" fmla="*/ 16669 w 47625"/>
                <a:gd name="connsiteY17" fmla="*/ 22384 h 47625"/>
                <a:gd name="connsiteX18" fmla="*/ 16669 w 47625"/>
                <a:gd name="connsiteY18" fmla="*/ 22384 h 47625"/>
                <a:gd name="connsiteX19" fmla="*/ 10001 w 47625"/>
                <a:gd name="connsiteY19" fmla="*/ 24289 h 47625"/>
                <a:gd name="connsiteX20" fmla="*/ 10001 w 47625"/>
                <a:gd name="connsiteY20" fmla="*/ 24289 h 47625"/>
                <a:gd name="connsiteX21" fmla="*/ 17621 w 47625"/>
                <a:gd name="connsiteY21" fmla="*/ 24289 h 47625"/>
                <a:gd name="connsiteX22" fmla="*/ 18574 w 47625"/>
                <a:gd name="connsiteY22" fmla="*/ 25241 h 47625"/>
                <a:gd name="connsiteX23" fmla="*/ 14764 w 47625"/>
                <a:gd name="connsiteY23" fmla="*/ 34766 h 47625"/>
                <a:gd name="connsiteX24" fmla="*/ 16669 w 47625"/>
                <a:gd name="connsiteY24" fmla="*/ 38576 h 47625"/>
                <a:gd name="connsiteX25" fmla="*/ 21431 w 47625"/>
                <a:gd name="connsiteY25" fmla="*/ 40481 h 47625"/>
                <a:gd name="connsiteX26" fmla="*/ 26194 w 47625"/>
                <a:gd name="connsiteY26" fmla="*/ 37624 h 47625"/>
                <a:gd name="connsiteX27" fmla="*/ 24289 w 47625"/>
                <a:gd name="connsiteY27" fmla="*/ 42386 h 47625"/>
                <a:gd name="connsiteX28" fmla="*/ 30004 w 47625"/>
                <a:gd name="connsiteY28" fmla="*/ 38576 h 47625"/>
                <a:gd name="connsiteX29" fmla="*/ 27146 w 47625"/>
                <a:gd name="connsiteY29" fmla="*/ 43339 h 47625"/>
                <a:gd name="connsiteX30" fmla="*/ 29051 w 47625"/>
                <a:gd name="connsiteY30" fmla="*/ 42386 h 47625"/>
                <a:gd name="connsiteX31" fmla="*/ 30956 w 47625"/>
                <a:gd name="connsiteY31" fmla="*/ 42386 h 47625"/>
                <a:gd name="connsiteX32" fmla="*/ 34766 w 47625"/>
                <a:gd name="connsiteY32" fmla="*/ 34766 h 47625"/>
                <a:gd name="connsiteX33" fmla="*/ 31909 w 47625"/>
                <a:gd name="connsiteY33" fmla="*/ 43339 h 47625"/>
                <a:gd name="connsiteX34" fmla="*/ 33814 w 47625"/>
                <a:gd name="connsiteY34" fmla="*/ 40481 h 47625"/>
                <a:gd name="connsiteX35" fmla="*/ 35719 w 47625"/>
                <a:gd name="connsiteY35" fmla="*/ 38576 h 47625"/>
                <a:gd name="connsiteX36" fmla="*/ 34766 w 47625"/>
                <a:gd name="connsiteY36" fmla="*/ 43339 h 47625"/>
                <a:gd name="connsiteX37" fmla="*/ 37624 w 47625"/>
                <a:gd name="connsiteY37" fmla="*/ 34766 h 47625"/>
                <a:gd name="connsiteX38" fmla="*/ 36671 w 47625"/>
                <a:gd name="connsiteY38" fmla="*/ 40481 h 47625"/>
                <a:gd name="connsiteX39" fmla="*/ 37624 w 47625"/>
                <a:gd name="connsiteY39" fmla="*/ 39528 h 47625"/>
                <a:gd name="connsiteX40" fmla="*/ 37624 w 47625"/>
                <a:gd name="connsiteY40" fmla="*/ 39528 h 47625"/>
                <a:gd name="connsiteX41" fmla="*/ 38576 w 47625"/>
                <a:gd name="connsiteY41" fmla="*/ 36671 h 47625"/>
                <a:gd name="connsiteX42" fmla="*/ 38576 w 47625"/>
                <a:gd name="connsiteY42" fmla="*/ 41434 h 47625"/>
                <a:gd name="connsiteX43" fmla="*/ 40481 w 47625"/>
                <a:gd name="connsiteY43" fmla="*/ 36671 h 47625"/>
                <a:gd name="connsiteX44" fmla="*/ 40481 w 47625"/>
                <a:gd name="connsiteY44" fmla="*/ 40481 h 47625"/>
                <a:gd name="connsiteX45" fmla="*/ 42386 w 47625"/>
                <a:gd name="connsiteY45" fmla="*/ 40481 h 47625"/>
                <a:gd name="connsiteX46" fmla="*/ 44291 w 47625"/>
                <a:gd name="connsiteY46" fmla="*/ 41434 h 47625"/>
                <a:gd name="connsiteX47" fmla="*/ 44291 w 47625"/>
                <a:gd name="connsiteY47" fmla="*/ 34766 h 47625"/>
                <a:gd name="connsiteX48" fmla="*/ 44291 w 47625"/>
                <a:gd name="connsiteY48" fmla="*/ 35719 h 47625"/>
                <a:gd name="connsiteX49" fmla="*/ 44291 w 47625"/>
                <a:gd name="connsiteY49" fmla="*/ 34766 h 47625"/>
                <a:gd name="connsiteX50" fmla="*/ 44291 w 47625"/>
                <a:gd name="connsiteY50" fmla="*/ 35719 h 47625"/>
                <a:gd name="connsiteX51" fmla="*/ 44291 w 47625"/>
                <a:gd name="connsiteY51" fmla="*/ 40481 h 47625"/>
                <a:gd name="connsiteX52" fmla="*/ 44291 w 47625"/>
                <a:gd name="connsiteY52" fmla="*/ 41434 h 47625"/>
                <a:gd name="connsiteX53" fmla="*/ 44291 w 47625"/>
                <a:gd name="connsiteY53" fmla="*/ 34766 h 47625"/>
                <a:gd name="connsiteX54" fmla="*/ 45244 w 47625"/>
                <a:gd name="connsiteY54" fmla="*/ 43339 h 47625"/>
                <a:gd name="connsiteX55" fmla="*/ 46196 w 47625"/>
                <a:gd name="connsiteY55" fmla="*/ 44291 h 47625"/>
                <a:gd name="connsiteX56" fmla="*/ 47149 w 47625"/>
                <a:gd name="connsiteY56" fmla="*/ 33814 h 47625"/>
                <a:gd name="connsiteX57" fmla="*/ 48101 w 47625"/>
                <a:gd name="connsiteY57" fmla="*/ 42386 h 47625"/>
                <a:gd name="connsiteX58" fmla="*/ 48101 w 47625"/>
                <a:gd name="connsiteY58" fmla="*/ 42386 h 47625"/>
                <a:gd name="connsiteX59" fmla="*/ 48101 w 47625"/>
                <a:gd name="connsiteY59" fmla="*/ 39528 h 47625"/>
                <a:gd name="connsiteX60" fmla="*/ 47149 w 47625"/>
                <a:gd name="connsiteY60" fmla="*/ 37624 h 47625"/>
                <a:gd name="connsiteX61" fmla="*/ 46196 w 47625"/>
                <a:gd name="connsiteY61" fmla="*/ 30003 h 47625"/>
                <a:gd name="connsiteX62" fmla="*/ 46196 w 47625"/>
                <a:gd name="connsiteY62" fmla="*/ 36671 h 47625"/>
                <a:gd name="connsiteX63" fmla="*/ 45244 w 47625"/>
                <a:gd name="connsiteY63" fmla="*/ 29051 h 47625"/>
                <a:gd name="connsiteX64" fmla="*/ 45244 w 47625"/>
                <a:gd name="connsiteY64" fmla="*/ 33814 h 47625"/>
                <a:gd name="connsiteX65" fmla="*/ 45244 w 47625"/>
                <a:gd name="connsiteY65" fmla="*/ 33814 h 47625"/>
                <a:gd name="connsiteX66" fmla="*/ 44291 w 47625"/>
                <a:gd name="connsiteY66" fmla="*/ 29051 h 47625"/>
                <a:gd name="connsiteX67" fmla="*/ 43339 w 47625"/>
                <a:gd name="connsiteY67" fmla="*/ 31909 h 47625"/>
                <a:gd name="connsiteX68" fmla="*/ 43339 w 47625"/>
                <a:gd name="connsiteY68" fmla="*/ 27146 h 47625"/>
                <a:gd name="connsiteX69" fmla="*/ 42386 w 47625"/>
                <a:gd name="connsiteY69" fmla="*/ 37624 h 47625"/>
                <a:gd name="connsiteX70" fmla="*/ 42386 w 47625"/>
                <a:gd name="connsiteY70" fmla="*/ 33814 h 47625"/>
                <a:gd name="connsiteX71" fmla="*/ 42386 w 47625"/>
                <a:gd name="connsiteY71" fmla="*/ 27146 h 47625"/>
                <a:gd name="connsiteX72" fmla="*/ 41434 w 47625"/>
                <a:gd name="connsiteY72" fmla="*/ 30956 h 47625"/>
                <a:gd name="connsiteX73" fmla="*/ 40481 w 47625"/>
                <a:gd name="connsiteY73" fmla="*/ 24289 h 47625"/>
                <a:gd name="connsiteX74" fmla="*/ 40481 w 47625"/>
                <a:gd name="connsiteY74" fmla="*/ 23336 h 47625"/>
                <a:gd name="connsiteX75" fmla="*/ 38576 w 47625"/>
                <a:gd name="connsiteY75" fmla="*/ 31909 h 47625"/>
                <a:gd name="connsiteX76" fmla="*/ 39529 w 47625"/>
                <a:gd name="connsiteY76" fmla="*/ 27146 h 47625"/>
                <a:gd name="connsiteX77" fmla="*/ 40481 w 47625"/>
                <a:gd name="connsiteY77" fmla="*/ 23336 h 47625"/>
                <a:gd name="connsiteX78" fmla="*/ 39529 w 47625"/>
                <a:gd name="connsiteY78" fmla="*/ 24289 h 47625"/>
                <a:gd name="connsiteX79" fmla="*/ 37624 w 47625"/>
                <a:gd name="connsiteY79" fmla="*/ 29051 h 47625"/>
                <a:gd name="connsiteX80" fmla="*/ 40481 w 47625"/>
                <a:gd name="connsiteY80" fmla="*/ 19526 h 47625"/>
                <a:gd name="connsiteX81" fmla="*/ 37624 w 47625"/>
                <a:gd name="connsiteY81" fmla="*/ 27146 h 47625"/>
                <a:gd name="connsiteX82" fmla="*/ 39529 w 47625"/>
                <a:gd name="connsiteY82" fmla="*/ 21431 h 47625"/>
                <a:gd name="connsiteX83" fmla="*/ 39529 w 47625"/>
                <a:gd name="connsiteY83" fmla="*/ 21431 h 47625"/>
                <a:gd name="connsiteX84" fmla="*/ 36671 w 47625"/>
                <a:gd name="connsiteY84" fmla="*/ 29051 h 47625"/>
                <a:gd name="connsiteX85" fmla="*/ 39529 w 47625"/>
                <a:gd name="connsiteY85" fmla="*/ 22384 h 47625"/>
                <a:gd name="connsiteX86" fmla="*/ 36671 w 47625"/>
                <a:gd name="connsiteY86" fmla="*/ 28099 h 47625"/>
                <a:gd name="connsiteX87" fmla="*/ 35719 w 47625"/>
                <a:gd name="connsiteY87" fmla="*/ 30003 h 47625"/>
                <a:gd name="connsiteX88" fmla="*/ 37624 w 47625"/>
                <a:gd name="connsiteY88" fmla="*/ 24289 h 47625"/>
                <a:gd name="connsiteX89" fmla="*/ 36671 w 47625"/>
                <a:gd name="connsiteY89" fmla="*/ 25241 h 47625"/>
                <a:gd name="connsiteX90" fmla="*/ 33814 w 47625"/>
                <a:gd name="connsiteY90" fmla="*/ 29051 h 47625"/>
                <a:gd name="connsiteX91" fmla="*/ 33814 w 47625"/>
                <a:gd name="connsiteY91" fmla="*/ 28099 h 47625"/>
                <a:gd name="connsiteX92" fmla="*/ 31909 w 47625"/>
                <a:gd name="connsiteY92" fmla="*/ 30003 h 47625"/>
                <a:gd name="connsiteX93" fmla="*/ 30956 w 47625"/>
                <a:gd name="connsiteY93" fmla="*/ 29051 h 47625"/>
                <a:gd name="connsiteX94" fmla="*/ 34766 w 47625"/>
                <a:gd name="connsiteY94" fmla="*/ 24289 h 47625"/>
                <a:gd name="connsiteX95" fmla="*/ 30004 w 47625"/>
                <a:gd name="connsiteY95" fmla="*/ 29051 h 47625"/>
                <a:gd name="connsiteX96" fmla="*/ 29051 w 47625"/>
                <a:gd name="connsiteY96" fmla="*/ 30003 h 47625"/>
                <a:gd name="connsiteX97" fmla="*/ 33814 w 47625"/>
                <a:gd name="connsiteY97" fmla="*/ 25241 h 47625"/>
                <a:gd name="connsiteX98" fmla="*/ 34766 w 47625"/>
                <a:gd name="connsiteY98" fmla="*/ 24289 h 47625"/>
                <a:gd name="connsiteX99" fmla="*/ 30004 w 47625"/>
                <a:gd name="connsiteY99" fmla="*/ 28099 h 47625"/>
                <a:gd name="connsiteX100" fmla="*/ 33814 w 47625"/>
                <a:gd name="connsiteY100" fmla="*/ 24289 h 47625"/>
                <a:gd name="connsiteX101" fmla="*/ 29051 w 47625"/>
                <a:gd name="connsiteY101" fmla="*/ 28099 h 47625"/>
                <a:gd name="connsiteX102" fmla="*/ 35719 w 47625"/>
                <a:gd name="connsiteY102" fmla="*/ 22384 h 47625"/>
                <a:gd name="connsiteX103" fmla="*/ 30004 w 47625"/>
                <a:gd name="connsiteY103" fmla="*/ 26194 h 47625"/>
                <a:gd name="connsiteX104" fmla="*/ 39529 w 47625"/>
                <a:gd name="connsiteY104" fmla="*/ 20478 h 47625"/>
                <a:gd name="connsiteX105" fmla="*/ 38576 w 47625"/>
                <a:gd name="connsiteY105" fmla="*/ 21431 h 47625"/>
                <a:gd name="connsiteX106" fmla="*/ 34766 w 47625"/>
                <a:gd name="connsiteY106" fmla="*/ 23336 h 47625"/>
                <a:gd name="connsiteX107" fmla="*/ 36671 w 47625"/>
                <a:gd name="connsiteY107" fmla="*/ 22384 h 47625"/>
                <a:gd name="connsiteX108" fmla="*/ 31909 w 47625"/>
                <a:gd name="connsiteY108" fmla="*/ 23336 h 47625"/>
                <a:gd name="connsiteX109" fmla="*/ 38576 w 47625"/>
                <a:gd name="connsiteY109" fmla="*/ 20478 h 47625"/>
                <a:gd name="connsiteX110" fmla="*/ 32861 w 47625"/>
                <a:gd name="connsiteY110" fmla="*/ 20478 h 47625"/>
                <a:gd name="connsiteX111" fmla="*/ 31909 w 47625"/>
                <a:gd name="connsiteY111" fmla="*/ 20478 h 47625"/>
                <a:gd name="connsiteX112" fmla="*/ 32861 w 47625"/>
                <a:gd name="connsiteY112" fmla="*/ 19526 h 47625"/>
                <a:gd name="connsiteX113" fmla="*/ 37624 w 47625"/>
                <a:gd name="connsiteY113" fmla="*/ 18574 h 47625"/>
                <a:gd name="connsiteX114" fmla="*/ 29051 w 47625"/>
                <a:gd name="connsiteY114" fmla="*/ 19526 h 47625"/>
                <a:gd name="connsiteX115" fmla="*/ 34766 w 47625"/>
                <a:gd name="connsiteY115" fmla="*/ 18574 h 47625"/>
                <a:gd name="connsiteX116" fmla="*/ 35719 w 47625"/>
                <a:gd name="connsiteY116" fmla="*/ 17621 h 47625"/>
                <a:gd name="connsiteX117" fmla="*/ 28099 w 47625"/>
                <a:gd name="connsiteY117" fmla="*/ 17621 h 47625"/>
                <a:gd name="connsiteX118" fmla="*/ 28099 w 47625"/>
                <a:gd name="connsiteY118" fmla="*/ 17621 h 47625"/>
                <a:gd name="connsiteX119" fmla="*/ 27146 w 47625"/>
                <a:gd name="connsiteY119" fmla="*/ 17621 h 47625"/>
                <a:gd name="connsiteX120" fmla="*/ 27146 w 47625"/>
                <a:gd name="connsiteY120" fmla="*/ 17621 h 47625"/>
                <a:gd name="connsiteX121" fmla="*/ 36671 w 47625"/>
                <a:gd name="connsiteY121" fmla="*/ 16669 h 47625"/>
                <a:gd name="connsiteX122" fmla="*/ 32861 w 47625"/>
                <a:gd name="connsiteY122" fmla="*/ 16669 h 47625"/>
                <a:gd name="connsiteX123" fmla="*/ 30004 w 47625"/>
                <a:gd name="connsiteY123" fmla="*/ 16669 h 47625"/>
                <a:gd name="connsiteX124" fmla="*/ 33814 w 47625"/>
                <a:gd name="connsiteY124" fmla="*/ 16669 h 47625"/>
                <a:gd name="connsiteX125" fmla="*/ 30956 w 47625"/>
                <a:gd name="connsiteY125" fmla="*/ 15716 h 47625"/>
                <a:gd name="connsiteX126" fmla="*/ 30956 w 47625"/>
                <a:gd name="connsiteY126" fmla="*/ 15716 h 47625"/>
                <a:gd name="connsiteX127" fmla="*/ 26194 w 47625"/>
                <a:gd name="connsiteY127" fmla="*/ 11906 h 47625"/>
                <a:gd name="connsiteX128" fmla="*/ 27146 w 47625"/>
                <a:gd name="connsiteY128" fmla="*/ 10953 h 47625"/>
                <a:gd name="connsiteX129" fmla="*/ 32861 w 47625"/>
                <a:gd name="connsiteY129" fmla="*/ 10953 h 47625"/>
                <a:gd name="connsiteX130" fmla="*/ 10954 w 47625"/>
                <a:gd name="connsiteY130" fmla="*/ 7144 h 47625"/>
                <a:gd name="connsiteX131" fmla="*/ 10954 w 47625"/>
                <a:gd name="connsiteY131" fmla="*/ 7144 h 47625"/>
                <a:gd name="connsiteX132" fmla="*/ 13811 w 47625"/>
                <a:gd name="connsiteY132" fmla="*/ 8096 h 47625"/>
                <a:gd name="connsiteX133" fmla="*/ 14764 w 47625"/>
                <a:gd name="connsiteY133" fmla="*/ 8096 h 47625"/>
                <a:gd name="connsiteX134" fmla="*/ 12859 w 47625"/>
                <a:gd name="connsiteY134" fmla="*/ 8096 h 47625"/>
                <a:gd name="connsiteX135" fmla="*/ 12859 w 47625"/>
                <a:gd name="connsiteY135" fmla="*/ 9049 h 47625"/>
                <a:gd name="connsiteX136" fmla="*/ 7144 w 47625"/>
                <a:gd name="connsiteY136" fmla="*/ 9049 h 47625"/>
                <a:gd name="connsiteX137" fmla="*/ 11906 w 47625"/>
                <a:gd name="connsiteY137" fmla="*/ 10001 h 47625"/>
                <a:gd name="connsiteX138" fmla="*/ 15716 w 47625"/>
                <a:gd name="connsiteY138" fmla="*/ 10953 h 47625"/>
                <a:gd name="connsiteX139" fmla="*/ 10001 w 47625"/>
                <a:gd name="connsiteY139" fmla="*/ 8096 h 47625"/>
                <a:gd name="connsiteX140" fmla="*/ 18574 w 47625"/>
                <a:gd name="connsiteY140" fmla="*/ 13811 h 47625"/>
                <a:gd name="connsiteX141" fmla="*/ 18574 w 47625"/>
                <a:gd name="connsiteY141" fmla="*/ 13811 h 47625"/>
                <a:gd name="connsiteX142" fmla="*/ 18574 w 47625"/>
                <a:gd name="connsiteY142" fmla="*/ 13811 h 47625"/>
                <a:gd name="connsiteX143" fmla="*/ 18574 w 47625"/>
                <a:gd name="connsiteY143" fmla="*/ 13811 h 47625"/>
                <a:gd name="connsiteX144" fmla="*/ 37624 w 47625"/>
                <a:gd name="connsiteY144" fmla="*/ 12859 h 47625"/>
                <a:gd name="connsiteX145" fmla="*/ 37624 w 47625"/>
                <a:gd name="connsiteY145" fmla="*/ 1285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7625" h="47625">
                  <a:moveTo>
                    <a:pt x="10001" y="8096"/>
                  </a:moveTo>
                  <a:cubicBezTo>
                    <a:pt x="10954" y="7144"/>
                    <a:pt x="14764" y="10001"/>
                    <a:pt x="21431" y="10001"/>
                  </a:cubicBezTo>
                  <a:cubicBezTo>
                    <a:pt x="19526" y="10001"/>
                    <a:pt x="19526" y="10001"/>
                    <a:pt x="20479" y="10001"/>
                  </a:cubicBezTo>
                  <a:cubicBezTo>
                    <a:pt x="15716" y="10001"/>
                    <a:pt x="19526" y="10001"/>
                    <a:pt x="10954" y="10001"/>
                  </a:cubicBezTo>
                  <a:cubicBezTo>
                    <a:pt x="21431" y="7144"/>
                    <a:pt x="8096" y="12859"/>
                    <a:pt x="16669" y="11906"/>
                  </a:cubicBezTo>
                  <a:cubicBezTo>
                    <a:pt x="16669" y="11906"/>
                    <a:pt x="10001" y="12859"/>
                    <a:pt x="15716" y="11906"/>
                  </a:cubicBezTo>
                  <a:cubicBezTo>
                    <a:pt x="10954" y="11906"/>
                    <a:pt x="15716" y="11906"/>
                    <a:pt x="15716" y="11906"/>
                  </a:cubicBezTo>
                  <a:cubicBezTo>
                    <a:pt x="10954" y="11906"/>
                    <a:pt x="10954" y="11906"/>
                    <a:pt x="15716" y="12859"/>
                  </a:cubicBezTo>
                  <a:cubicBezTo>
                    <a:pt x="13811" y="11906"/>
                    <a:pt x="11906" y="12859"/>
                    <a:pt x="10001" y="14764"/>
                  </a:cubicBezTo>
                  <a:cubicBezTo>
                    <a:pt x="13811" y="14764"/>
                    <a:pt x="13811" y="14764"/>
                    <a:pt x="10954" y="14764"/>
                  </a:cubicBezTo>
                  <a:cubicBezTo>
                    <a:pt x="15716" y="13811"/>
                    <a:pt x="10001" y="17621"/>
                    <a:pt x="16669" y="15716"/>
                  </a:cubicBezTo>
                  <a:cubicBezTo>
                    <a:pt x="15716" y="16669"/>
                    <a:pt x="16669" y="16669"/>
                    <a:pt x="12859" y="17621"/>
                  </a:cubicBezTo>
                  <a:cubicBezTo>
                    <a:pt x="17621" y="16669"/>
                    <a:pt x="18574" y="15716"/>
                    <a:pt x="10954" y="19526"/>
                  </a:cubicBezTo>
                  <a:cubicBezTo>
                    <a:pt x="12859" y="18574"/>
                    <a:pt x="15716" y="19526"/>
                    <a:pt x="15716" y="19526"/>
                  </a:cubicBezTo>
                  <a:cubicBezTo>
                    <a:pt x="12859" y="21431"/>
                    <a:pt x="10954" y="20478"/>
                    <a:pt x="14764" y="19526"/>
                  </a:cubicBezTo>
                  <a:cubicBezTo>
                    <a:pt x="8096" y="19526"/>
                    <a:pt x="16669" y="20478"/>
                    <a:pt x="10954" y="21431"/>
                  </a:cubicBezTo>
                  <a:cubicBezTo>
                    <a:pt x="16669" y="20478"/>
                    <a:pt x="10954" y="22384"/>
                    <a:pt x="10001" y="22384"/>
                  </a:cubicBezTo>
                  <a:cubicBezTo>
                    <a:pt x="11906" y="24289"/>
                    <a:pt x="13811" y="24289"/>
                    <a:pt x="16669" y="22384"/>
                  </a:cubicBezTo>
                  <a:cubicBezTo>
                    <a:pt x="11906" y="23336"/>
                    <a:pt x="12859" y="23336"/>
                    <a:pt x="16669" y="22384"/>
                  </a:cubicBezTo>
                  <a:cubicBezTo>
                    <a:pt x="10954" y="26194"/>
                    <a:pt x="14764" y="22384"/>
                    <a:pt x="10001" y="24289"/>
                  </a:cubicBezTo>
                  <a:cubicBezTo>
                    <a:pt x="10954" y="24289"/>
                    <a:pt x="10954" y="24289"/>
                    <a:pt x="10001" y="24289"/>
                  </a:cubicBezTo>
                  <a:cubicBezTo>
                    <a:pt x="10954" y="26194"/>
                    <a:pt x="16669" y="24289"/>
                    <a:pt x="17621" y="24289"/>
                  </a:cubicBezTo>
                  <a:cubicBezTo>
                    <a:pt x="9049" y="28099"/>
                    <a:pt x="16669" y="25241"/>
                    <a:pt x="18574" y="25241"/>
                  </a:cubicBezTo>
                  <a:cubicBezTo>
                    <a:pt x="10954" y="27146"/>
                    <a:pt x="20479" y="30003"/>
                    <a:pt x="14764" y="34766"/>
                  </a:cubicBezTo>
                  <a:cubicBezTo>
                    <a:pt x="16669" y="36671"/>
                    <a:pt x="17621" y="27146"/>
                    <a:pt x="16669" y="38576"/>
                  </a:cubicBezTo>
                  <a:cubicBezTo>
                    <a:pt x="16669" y="35719"/>
                    <a:pt x="25241" y="37624"/>
                    <a:pt x="21431" y="40481"/>
                  </a:cubicBezTo>
                  <a:cubicBezTo>
                    <a:pt x="24289" y="37624"/>
                    <a:pt x="23336" y="40481"/>
                    <a:pt x="26194" y="37624"/>
                  </a:cubicBezTo>
                  <a:cubicBezTo>
                    <a:pt x="26194" y="39528"/>
                    <a:pt x="25241" y="40481"/>
                    <a:pt x="24289" y="42386"/>
                  </a:cubicBezTo>
                  <a:cubicBezTo>
                    <a:pt x="25241" y="42386"/>
                    <a:pt x="28099" y="40481"/>
                    <a:pt x="30004" y="38576"/>
                  </a:cubicBezTo>
                  <a:cubicBezTo>
                    <a:pt x="29051" y="40481"/>
                    <a:pt x="28099" y="41434"/>
                    <a:pt x="27146" y="43339"/>
                  </a:cubicBezTo>
                  <a:cubicBezTo>
                    <a:pt x="30956" y="38576"/>
                    <a:pt x="31909" y="38576"/>
                    <a:pt x="29051" y="42386"/>
                  </a:cubicBezTo>
                  <a:cubicBezTo>
                    <a:pt x="30956" y="40481"/>
                    <a:pt x="31909" y="40481"/>
                    <a:pt x="30956" y="42386"/>
                  </a:cubicBezTo>
                  <a:cubicBezTo>
                    <a:pt x="31909" y="41434"/>
                    <a:pt x="33814" y="34766"/>
                    <a:pt x="34766" y="34766"/>
                  </a:cubicBezTo>
                  <a:cubicBezTo>
                    <a:pt x="31909" y="42386"/>
                    <a:pt x="32861" y="41434"/>
                    <a:pt x="31909" y="43339"/>
                  </a:cubicBezTo>
                  <a:cubicBezTo>
                    <a:pt x="34766" y="39528"/>
                    <a:pt x="33814" y="44291"/>
                    <a:pt x="33814" y="40481"/>
                  </a:cubicBezTo>
                  <a:cubicBezTo>
                    <a:pt x="32861" y="42386"/>
                    <a:pt x="32861" y="42386"/>
                    <a:pt x="35719" y="38576"/>
                  </a:cubicBezTo>
                  <a:cubicBezTo>
                    <a:pt x="34766" y="40481"/>
                    <a:pt x="34766" y="42386"/>
                    <a:pt x="34766" y="43339"/>
                  </a:cubicBezTo>
                  <a:cubicBezTo>
                    <a:pt x="36671" y="38576"/>
                    <a:pt x="37624" y="41434"/>
                    <a:pt x="37624" y="34766"/>
                  </a:cubicBezTo>
                  <a:cubicBezTo>
                    <a:pt x="34766" y="42386"/>
                    <a:pt x="39529" y="27146"/>
                    <a:pt x="36671" y="40481"/>
                  </a:cubicBezTo>
                  <a:cubicBezTo>
                    <a:pt x="38576" y="35719"/>
                    <a:pt x="38576" y="34766"/>
                    <a:pt x="37624" y="39528"/>
                  </a:cubicBezTo>
                  <a:cubicBezTo>
                    <a:pt x="38576" y="35719"/>
                    <a:pt x="38576" y="35719"/>
                    <a:pt x="37624" y="39528"/>
                  </a:cubicBezTo>
                  <a:cubicBezTo>
                    <a:pt x="37624" y="38576"/>
                    <a:pt x="37624" y="37624"/>
                    <a:pt x="38576" y="36671"/>
                  </a:cubicBezTo>
                  <a:cubicBezTo>
                    <a:pt x="37624" y="39528"/>
                    <a:pt x="39529" y="32861"/>
                    <a:pt x="38576" y="41434"/>
                  </a:cubicBezTo>
                  <a:cubicBezTo>
                    <a:pt x="38576" y="41434"/>
                    <a:pt x="40481" y="37624"/>
                    <a:pt x="40481" y="36671"/>
                  </a:cubicBezTo>
                  <a:cubicBezTo>
                    <a:pt x="40481" y="37624"/>
                    <a:pt x="40481" y="38576"/>
                    <a:pt x="40481" y="40481"/>
                  </a:cubicBezTo>
                  <a:cubicBezTo>
                    <a:pt x="39529" y="34766"/>
                    <a:pt x="41434" y="38576"/>
                    <a:pt x="42386" y="40481"/>
                  </a:cubicBezTo>
                  <a:cubicBezTo>
                    <a:pt x="43339" y="32861"/>
                    <a:pt x="43339" y="40481"/>
                    <a:pt x="44291" y="41434"/>
                  </a:cubicBezTo>
                  <a:cubicBezTo>
                    <a:pt x="44291" y="40481"/>
                    <a:pt x="44291" y="34766"/>
                    <a:pt x="44291" y="34766"/>
                  </a:cubicBezTo>
                  <a:cubicBezTo>
                    <a:pt x="43339" y="45244"/>
                    <a:pt x="45244" y="37624"/>
                    <a:pt x="44291" y="35719"/>
                  </a:cubicBezTo>
                  <a:cubicBezTo>
                    <a:pt x="44291" y="37624"/>
                    <a:pt x="44291" y="37624"/>
                    <a:pt x="44291" y="34766"/>
                  </a:cubicBezTo>
                  <a:cubicBezTo>
                    <a:pt x="44291" y="42386"/>
                    <a:pt x="44291" y="36671"/>
                    <a:pt x="44291" y="35719"/>
                  </a:cubicBezTo>
                  <a:cubicBezTo>
                    <a:pt x="44291" y="37624"/>
                    <a:pt x="44291" y="38576"/>
                    <a:pt x="44291" y="40481"/>
                  </a:cubicBezTo>
                  <a:cubicBezTo>
                    <a:pt x="44291" y="39528"/>
                    <a:pt x="44291" y="40481"/>
                    <a:pt x="44291" y="41434"/>
                  </a:cubicBezTo>
                  <a:cubicBezTo>
                    <a:pt x="45244" y="40481"/>
                    <a:pt x="44291" y="35719"/>
                    <a:pt x="44291" y="34766"/>
                  </a:cubicBezTo>
                  <a:cubicBezTo>
                    <a:pt x="44291" y="37624"/>
                    <a:pt x="44291" y="40481"/>
                    <a:pt x="45244" y="43339"/>
                  </a:cubicBezTo>
                  <a:cubicBezTo>
                    <a:pt x="45244" y="42386"/>
                    <a:pt x="45244" y="39528"/>
                    <a:pt x="46196" y="44291"/>
                  </a:cubicBezTo>
                  <a:cubicBezTo>
                    <a:pt x="47149" y="39528"/>
                    <a:pt x="46196" y="40481"/>
                    <a:pt x="47149" y="33814"/>
                  </a:cubicBezTo>
                  <a:cubicBezTo>
                    <a:pt x="48101" y="40481"/>
                    <a:pt x="48101" y="36671"/>
                    <a:pt x="48101" y="42386"/>
                  </a:cubicBezTo>
                  <a:cubicBezTo>
                    <a:pt x="48101" y="37624"/>
                    <a:pt x="48101" y="37624"/>
                    <a:pt x="48101" y="42386"/>
                  </a:cubicBezTo>
                  <a:cubicBezTo>
                    <a:pt x="48101" y="43339"/>
                    <a:pt x="48101" y="30956"/>
                    <a:pt x="48101" y="39528"/>
                  </a:cubicBezTo>
                  <a:cubicBezTo>
                    <a:pt x="48101" y="36671"/>
                    <a:pt x="45244" y="34766"/>
                    <a:pt x="47149" y="37624"/>
                  </a:cubicBezTo>
                  <a:cubicBezTo>
                    <a:pt x="46196" y="33814"/>
                    <a:pt x="47149" y="34766"/>
                    <a:pt x="46196" y="30003"/>
                  </a:cubicBezTo>
                  <a:cubicBezTo>
                    <a:pt x="46196" y="30003"/>
                    <a:pt x="46196" y="25241"/>
                    <a:pt x="46196" y="36671"/>
                  </a:cubicBezTo>
                  <a:cubicBezTo>
                    <a:pt x="46196" y="33814"/>
                    <a:pt x="45244" y="31909"/>
                    <a:pt x="45244" y="29051"/>
                  </a:cubicBezTo>
                  <a:cubicBezTo>
                    <a:pt x="47149" y="32861"/>
                    <a:pt x="45244" y="29051"/>
                    <a:pt x="45244" y="33814"/>
                  </a:cubicBezTo>
                  <a:cubicBezTo>
                    <a:pt x="45244" y="31909"/>
                    <a:pt x="45244" y="27146"/>
                    <a:pt x="45244" y="33814"/>
                  </a:cubicBezTo>
                  <a:cubicBezTo>
                    <a:pt x="45244" y="28099"/>
                    <a:pt x="45244" y="37624"/>
                    <a:pt x="44291" y="29051"/>
                  </a:cubicBezTo>
                  <a:cubicBezTo>
                    <a:pt x="44291" y="33814"/>
                    <a:pt x="44291" y="25241"/>
                    <a:pt x="43339" y="31909"/>
                  </a:cubicBezTo>
                  <a:cubicBezTo>
                    <a:pt x="43339" y="24289"/>
                    <a:pt x="45244" y="30956"/>
                    <a:pt x="43339" y="27146"/>
                  </a:cubicBezTo>
                  <a:cubicBezTo>
                    <a:pt x="42386" y="30003"/>
                    <a:pt x="42386" y="33814"/>
                    <a:pt x="42386" y="37624"/>
                  </a:cubicBezTo>
                  <a:cubicBezTo>
                    <a:pt x="42386" y="32861"/>
                    <a:pt x="42386" y="31909"/>
                    <a:pt x="42386" y="33814"/>
                  </a:cubicBezTo>
                  <a:cubicBezTo>
                    <a:pt x="42386" y="30956"/>
                    <a:pt x="42386" y="32861"/>
                    <a:pt x="42386" y="27146"/>
                  </a:cubicBezTo>
                  <a:cubicBezTo>
                    <a:pt x="42386" y="28099"/>
                    <a:pt x="39529" y="29051"/>
                    <a:pt x="41434" y="30956"/>
                  </a:cubicBezTo>
                  <a:cubicBezTo>
                    <a:pt x="40481" y="30003"/>
                    <a:pt x="39529" y="29051"/>
                    <a:pt x="40481" y="24289"/>
                  </a:cubicBezTo>
                  <a:cubicBezTo>
                    <a:pt x="40481" y="24289"/>
                    <a:pt x="36671" y="35719"/>
                    <a:pt x="40481" y="23336"/>
                  </a:cubicBezTo>
                  <a:cubicBezTo>
                    <a:pt x="40481" y="26194"/>
                    <a:pt x="38576" y="30003"/>
                    <a:pt x="38576" y="31909"/>
                  </a:cubicBezTo>
                  <a:cubicBezTo>
                    <a:pt x="39529" y="26194"/>
                    <a:pt x="40481" y="24289"/>
                    <a:pt x="39529" y="27146"/>
                  </a:cubicBezTo>
                  <a:cubicBezTo>
                    <a:pt x="41434" y="19526"/>
                    <a:pt x="37624" y="32861"/>
                    <a:pt x="40481" y="23336"/>
                  </a:cubicBezTo>
                  <a:cubicBezTo>
                    <a:pt x="39529" y="26194"/>
                    <a:pt x="39529" y="27146"/>
                    <a:pt x="39529" y="24289"/>
                  </a:cubicBezTo>
                  <a:cubicBezTo>
                    <a:pt x="39529" y="26194"/>
                    <a:pt x="38576" y="27146"/>
                    <a:pt x="37624" y="29051"/>
                  </a:cubicBezTo>
                  <a:cubicBezTo>
                    <a:pt x="38576" y="26194"/>
                    <a:pt x="39529" y="22384"/>
                    <a:pt x="40481" y="19526"/>
                  </a:cubicBezTo>
                  <a:cubicBezTo>
                    <a:pt x="37624" y="28099"/>
                    <a:pt x="43339" y="11906"/>
                    <a:pt x="37624" y="27146"/>
                  </a:cubicBezTo>
                  <a:cubicBezTo>
                    <a:pt x="38576" y="25241"/>
                    <a:pt x="38576" y="23336"/>
                    <a:pt x="39529" y="21431"/>
                  </a:cubicBezTo>
                  <a:cubicBezTo>
                    <a:pt x="38576" y="22384"/>
                    <a:pt x="36671" y="28099"/>
                    <a:pt x="39529" y="21431"/>
                  </a:cubicBezTo>
                  <a:cubicBezTo>
                    <a:pt x="38576" y="23336"/>
                    <a:pt x="37624" y="26194"/>
                    <a:pt x="36671" y="29051"/>
                  </a:cubicBezTo>
                  <a:cubicBezTo>
                    <a:pt x="37624" y="27146"/>
                    <a:pt x="38576" y="24289"/>
                    <a:pt x="39529" y="22384"/>
                  </a:cubicBezTo>
                  <a:cubicBezTo>
                    <a:pt x="33814" y="33814"/>
                    <a:pt x="42386" y="18574"/>
                    <a:pt x="36671" y="28099"/>
                  </a:cubicBezTo>
                  <a:cubicBezTo>
                    <a:pt x="37624" y="26194"/>
                    <a:pt x="37624" y="27146"/>
                    <a:pt x="35719" y="30003"/>
                  </a:cubicBezTo>
                  <a:cubicBezTo>
                    <a:pt x="41434" y="16669"/>
                    <a:pt x="33814" y="31909"/>
                    <a:pt x="37624" y="24289"/>
                  </a:cubicBezTo>
                  <a:cubicBezTo>
                    <a:pt x="34766" y="28099"/>
                    <a:pt x="34766" y="29051"/>
                    <a:pt x="36671" y="25241"/>
                  </a:cubicBezTo>
                  <a:cubicBezTo>
                    <a:pt x="35719" y="26194"/>
                    <a:pt x="34766" y="28099"/>
                    <a:pt x="33814" y="29051"/>
                  </a:cubicBezTo>
                  <a:cubicBezTo>
                    <a:pt x="41434" y="17621"/>
                    <a:pt x="33814" y="28099"/>
                    <a:pt x="33814" y="28099"/>
                  </a:cubicBezTo>
                  <a:cubicBezTo>
                    <a:pt x="34766" y="26194"/>
                    <a:pt x="34766" y="27146"/>
                    <a:pt x="31909" y="30003"/>
                  </a:cubicBezTo>
                  <a:cubicBezTo>
                    <a:pt x="34766" y="25241"/>
                    <a:pt x="33814" y="24289"/>
                    <a:pt x="30956" y="29051"/>
                  </a:cubicBezTo>
                  <a:cubicBezTo>
                    <a:pt x="31909" y="27146"/>
                    <a:pt x="33814" y="26194"/>
                    <a:pt x="34766" y="24289"/>
                  </a:cubicBezTo>
                  <a:cubicBezTo>
                    <a:pt x="31909" y="27146"/>
                    <a:pt x="36671" y="24289"/>
                    <a:pt x="30004" y="29051"/>
                  </a:cubicBezTo>
                  <a:cubicBezTo>
                    <a:pt x="33814" y="25241"/>
                    <a:pt x="33814" y="25241"/>
                    <a:pt x="29051" y="30003"/>
                  </a:cubicBezTo>
                  <a:cubicBezTo>
                    <a:pt x="27146" y="31909"/>
                    <a:pt x="32861" y="25241"/>
                    <a:pt x="33814" y="25241"/>
                  </a:cubicBezTo>
                  <a:cubicBezTo>
                    <a:pt x="32861" y="26194"/>
                    <a:pt x="32861" y="26194"/>
                    <a:pt x="34766" y="24289"/>
                  </a:cubicBezTo>
                  <a:cubicBezTo>
                    <a:pt x="33814" y="24289"/>
                    <a:pt x="30956" y="27146"/>
                    <a:pt x="30004" y="28099"/>
                  </a:cubicBezTo>
                  <a:cubicBezTo>
                    <a:pt x="37624" y="18574"/>
                    <a:pt x="20479" y="34766"/>
                    <a:pt x="33814" y="24289"/>
                  </a:cubicBezTo>
                  <a:cubicBezTo>
                    <a:pt x="33814" y="25241"/>
                    <a:pt x="29051" y="27146"/>
                    <a:pt x="29051" y="28099"/>
                  </a:cubicBezTo>
                  <a:cubicBezTo>
                    <a:pt x="30004" y="27146"/>
                    <a:pt x="33814" y="23336"/>
                    <a:pt x="35719" y="22384"/>
                  </a:cubicBezTo>
                  <a:cubicBezTo>
                    <a:pt x="33814" y="23336"/>
                    <a:pt x="31909" y="24289"/>
                    <a:pt x="30004" y="26194"/>
                  </a:cubicBezTo>
                  <a:cubicBezTo>
                    <a:pt x="32861" y="25241"/>
                    <a:pt x="36671" y="22384"/>
                    <a:pt x="39529" y="20478"/>
                  </a:cubicBezTo>
                  <a:cubicBezTo>
                    <a:pt x="36671" y="22384"/>
                    <a:pt x="33814" y="24289"/>
                    <a:pt x="38576" y="21431"/>
                  </a:cubicBezTo>
                  <a:cubicBezTo>
                    <a:pt x="25241" y="28099"/>
                    <a:pt x="41434" y="19526"/>
                    <a:pt x="34766" y="23336"/>
                  </a:cubicBezTo>
                  <a:cubicBezTo>
                    <a:pt x="37624" y="21431"/>
                    <a:pt x="32861" y="24289"/>
                    <a:pt x="36671" y="22384"/>
                  </a:cubicBezTo>
                  <a:cubicBezTo>
                    <a:pt x="34766" y="23336"/>
                    <a:pt x="38576" y="22384"/>
                    <a:pt x="31909" y="23336"/>
                  </a:cubicBezTo>
                  <a:cubicBezTo>
                    <a:pt x="33814" y="22384"/>
                    <a:pt x="36671" y="21431"/>
                    <a:pt x="38576" y="20478"/>
                  </a:cubicBezTo>
                  <a:cubicBezTo>
                    <a:pt x="30004" y="25241"/>
                    <a:pt x="42386" y="19526"/>
                    <a:pt x="32861" y="20478"/>
                  </a:cubicBezTo>
                  <a:cubicBezTo>
                    <a:pt x="38576" y="19526"/>
                    <a:pt x="35719" y="22384"/>
                    <a:pt x="31909" y="20478"/>
                  </a:cubicBezTo>
                  <a:cubicBezTo>
                    <a:pt x="32861" y="20478"/>
                    <a:pt x="39529" y="18574"/>
                    <a:pt x="32861" y="19526"/>
                  </a:cubicBezTo>
                  <a:cubicBezTo>
                    <a:pt x="34766" y="18574"/>
                    <a:pt x="36671" y="19526"/>
                    <a:pt x="37624" y="18574"/>
                  </a:cubicBezTo>
                  <a:cubicBezTo>
                    <a:pt x="34766" y="18574"/>
                    <a:pt x="31909" y="19526"/>
                    <a:pt x="29051" y="19526"/>
                  </a:cubicBezTo>
                  <a:cubicBezTo>
                    <a:pt x="30956" y="19526"/>
                    <a:pt x="32861" y="19526"/>
                    <a:pt x="34766" y="18574"/>
                  </a:cubicBezTo>
                  <a:cubicBezTo>
                    <a:pt x="30956" y="19526"/>
                    <a:pt x="35719" y="17621"/>
                    <a:pt x="35719" y="17621"/>
                  </a:cubicBezTo>
                  <a:cubicBezTo>
                    <a:pt x="34766" y="16669"/>
                    <a:pt x="30004" y="17621"/>
                    <a:pt x="28099" y="17621"/>
                  </a:cubicBezTo>
                  <a:cubicBezTo>
                    <a:pt x="30004" y="17621"/>
                    <a:pt x="30004" y="17621"/>
                    <a:pt x="28099" y="17621"/>
                  </a:cubicBezTo>
                  <a:cubicBezTo>
                    <a:pt x="30956" y="17621"/>
                    <a:pt x="30956" y="17621"/>
                    <a:pt x="27146" y="17621"/>
                  </a:cubicBezTo>
                  <a:cubicBezTo>
                    <a:pt x="30956" y="17621"/>
                    <a:pt x="31909" y="16669"/>
                    <a:pt x="27146" y="17621"/>
                  </a:cubicBezTo>
                  <a:cubicBezTo>
                    <a:pt x="30004" y="17621"/>
                    <a:pt x="30004" y="17621"/>
                    <a:pt x="36671" y="16669"/>
                  </a:cubicBezTo>
                  <a:cubicBezTo>
                    <a:pt x="26194" y="16669"/>
                    <a:pt x="30956" y="16669"/>
                    <a:pt x="32861" y="16669"/>
                  </a:cubicBezTo>
                  <a:cubicBezTo>
                    <a:pt x="31909" y="16669"/>
                    <a:pt x="42386" y="16669"/>
                    <a:pt x="30004" y="16669"/>
                  </a:cubicBezTo>
                  <a:cubicBezTo>
                    <a:pt x="33814" y="16669"/>
                    <a:pt x="9049" y="17621"/>
                    <a:pt x="33814" y="16669"/>
                  </a:cubicBezTo>
                  <a:cubicBezTo>
                    <a:pt x="21431" y="14764"/>
                    <a:pt x="28099" y="15716"/>
                    <a:pt x="30956" y="15716"/>
                  </a:cubicBezTo>
                  <a:cubicBezTo>
                    <a:pt x="19526" y="14764"/>
                    <a:pt x="30004" y="14764"/>
                    <a:pt x="30956" y="15716"/>
                  </a:cubicBezTo>
                  <a:cubicBezTo>
                    <a:pt x="28099" y="15716"/>
                    <a:pt x="26194" y="10953"/>
                    <a:pt x="26194" y="11906"/>
                  </a:cubicBezTo>
                  <a:cubicBezTo>
                    <a:pt x="32861" y="12859"/>
                    <a:pt x="26194" y="10953"/>
                    <a:pt x="27146" y="10953"/>
                  </a:cubicBezTo>
                  <a:cubicBezTo>
                    <a:pt x="30956" y="10953"/>
                    <a:pt x="22384" y="13811"/>
                    <a:pt x="32861" y="10953"/>
                  </a:cubicBezTo>
                  <a:cubicBezTo>
                    <a:pt x="26194" y="10001"/>
                    <a:pt x="16669" y="7144"/>
                    <a:pt x="10954" y="7144"/>
                  </a:cubicBezTo>
                  <a:cubicBezTo>
                    <a:pt x="16669" y="10001"/>
                    <a:pt x="12859" y="7144"/>
                    <a:pt x="10954" y="7144"/>
                  </a:cubicBezTo>
                  <a:cubicBezTo>
                    <a:pt x="13811" y="7144"/>
                    <a:pt x="2381" y="10001"/>
                    <a:pt x="13811" y="8096"/>
                  </a:cubicBezTo>
                  <a:cubicBezTo>
                    <a:pt x="7144" y="7144"/>
                    <a:pt x="8096" y="7144"/>
                    <a:pt x="14764" y="8096"/>
                  </a:cubicBezTo>
                  <a:cubicBezTo>
                    <a:pt x="13811" y="8096"/>
                    <a:pt x="6191" y="7144"/>
                    <a:pt x="12859" y="8096"/>
                  </a:cubicBezTo>
                  <a:cubicBezTo>
                    <a:pt x="8096" y="8096"/>
                    <a:pt x="9049" y="6191"/>
                    <a:pt x="12859" y="9049"/>
                  </a:cubicBezTo>
                  <a:cubicBezTo>
                    <a:pt x="10954" y="9049"/>
                    <a:pt x="9049" y="9049"/>
                    <a:pt x="7144" y="9049"/>
                  </a:cubicBezTo>
                  <a:cubicBezTo>
                    <a:pt x="9049" y="9049"/>
                    <a:pt x="10001" y="10001"/>
                    <a:pt x="11906" y="10001"/>
                  </a:cubicBezTo>
                  <a:cubicBezTo>
                    <a:pt x="9049" y="10001"/>
                    <a:pt x="1429" y="9049"/>
                    <a:pt x="15716" y="10953"/>
                  </a:cubicBezTo>
                  <a:cubicBezTo>
                    <a:pt x="2381" y="7144"/>
                    <a:pt x="24289" y="9049"/>
                    <a:pt x="10001" y="8096"/>
                  </a:cubicBezTo>
                  <a:close/>
                  <a:moveTo>
                    <a:pt x="18574" y="13811"/>
                  </a:moveTo>
                  <a:cubicBezTo>
                    <a:pt x="18574" y="13811"/>
                    <a:pt x="17621" y="13811"/>
                    <a:pt x="18574" y="13811"/>
                  </a:cubicBezTo>
                  <a:close/>
                  <a:moveTo>
                    <a:pt x="18574" y="13811"/>
                  </a:moveTo>
                  <a:cubicBezTo>
                    <a:pt x="18574" y="13811"/>
                    <a:pt x="23336" y="13811"/>
                    <a:pt x="18574" y="13811"/>
                  </a:cubicBezTo>
                  <a:close/>
                  <a:moveTo>
                    <a:pt x="37624" y="12859"/>
                  </a:moveTo>
                  <a:cubicBezTo>
                    <a:pt x="37624" y="12859"/>
                    <a:pt x="34766" y="12859"/>
                    <a:pt x="3762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1" name="Freeform: Shape 1600">
              <a:extLst>
                <a:ext uri="{FF2B5EF4-FFF2-40B4-BE49-F238E27FC236}">
                  <a16:creationId xmlns:a16="http://schemas.microsoft.com/office/drawing/2014/main" xmlns="" id="{C5A27F9D-DF35-4D39-A52F-B60D9EAC64D9}"/>
                </a:ext>
              </a:extLst>
            </p:cNvPr>
            <p:cNvSpPr/>
            <p:nvPr/>
          </p:nvSpPr>
          <p:spPr>
            <a:xfrm>
              <a:off x="7221231" y="57773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2" name="Freeform: Shape 1601">
              <a:extLst>
                <a:ext uri="{FF2B5EF4-FFF2-40B4-BE49-F238E27FC236}">
                  <a16:creationId xmlns:a16="http://schemas.microsoft.com/office/drawing/2014/main" xmlns="" id="{24D7D289-07E6-42E2-BF85-990E53B148F5}"/>
                </a:ext>
              </a:extLst>
            </p:cNvPr>
            <p:cNvSpPr/>
            <p:nvPr/>
          </p:nvSpPr>
          <p:spPr>
            <a:xfrm>
              <a:off x="7230904" y="57935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3" name="Freeform: Shape 1602">
              <a:extLst>
                <a:ext uri="{FF2B5EF4-FFF2-40B4-BE49-F238E27FC236}">
                  <a16:creationId xmlns:a16="http://schemas.microsoft.com/office/drawing/2014/main" xmlns="" id="{1E6828CC-9A9B-4ABC-9D59-177BA053C805}"/>
                </a:ext>
              </a:extLst>
            </p:cNvPr>
            <p:cNvSpPr/>
            <p:nvPr/>
          </p:nvSpPr>
          <p:spPr>
            <a:xfrm>
              <a:off x="7201376" y="5785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4" name="Freeform: Shape 1603">
              <a:extLst>
                <a:ext uri="{FF2B5EF4-FFF2-40B4-BE49-F238E27FC236}">
                  <a16:creationId xmlns:a16="http://schemas.microsoft.com/office/drawing/2014/main" xmlns="" id="{3D7F824B-45EB-4098-B10D-E4C33CA9F265}"/>
                </a:ext>
              </a:extLst>
            </p:cNvPr>
            <p:cNvSpPr/>
            <p:nvPr/>
          </p:nvSpPr>
          <p:spPr>
            <a:xfrm>
              <a:off x="7232809" y="58040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5" name="Freeform: Shape 1604">
              <a:extLst>
                <a:ext uri="{FF2B5EF4-FFF2-40B4-BE49-F238E27FC236}">
                  <a16:creationId xmlns:a16="http://schemas.microsoft.com/office/drawing/2014/main" xmlns="" id="{9805FAA2-052B-4B3A-AF39-CAD45BF722C7}"/>
                </a:ext>
              </a:extLst>
            </p:cNvPr>
            <p:cNvSpPr/>
            <p:nvPr/>
          </p:nvSpPr>
          <p:spPr>
            <a:xfrm>
              <a:off x="7233761" y="58040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7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7"/>
                  </a:lnTo>
                  <a:cubicBezTo>
                    <a:pt x="7144" y="8097"/>
                    <a:pt x="7144" y="809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6" name="Freeform: Shape 1605">
              <a:extLst>
                <a:ext uri="{FF2B5EF4-FFF2-40B4-BE49-F238E27FC236}">
                  <a16:creationId xmlns:a16="http://schemas.microsoft.com/office/drawing/2014/main" xmlns="" id="{D2AA7C89-A2AC-4DAA-92D5-7C620079ADE9}"/>
                </a:ext>
              </a:extLst>
            </p:cNvPr>
            <p:cNvSpPr/>
            <p:nvPr/>
          </p:nvSpPr>
          <p:spPr>
            <a:xfrm>
              <a:off x="7234714" y="580427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7" name="Freeform: Shape 1606">
              <a:extLst>
                <a:ext uri="{FF2B5EF4-FFF2-40B4-BE49-F238E27FC236}">
                  <a16:creationId xmlns:a16="http://schemas.microsoft.com/office/drawing/2014/main" xmlns="" id="{FF326B13-3DA7-43F1-B51F-705B6852D52A}"/>
                </a:ext>
              </a:extLst>
            </p:cNvPr>
            <p:cNvSpPr/>
            <p:nvPr/>
          </p:nvSpPr>
          <p:spPr>
            <a:xfrm>
              <a:off x="7220426" y="5806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8" name="Freeform: Shape 1607">
              <a:extLst>
                <a:ext uri="{FF2B5EF4-FFF2-40B4-BE49-F238E27FC236}">
                  <a16:creationId xmlns:a16="http://schemas.microsoft.com/office/drawing/2014/main" xmlns="" id="{C20EC725-6B41-4475-823A-2D5A9EEFE2B1}"/>
                </a:ext>
              </a:extLst>
            </p:cNvPr>
            <p:cNvSpPr/>
            <p:nvPr/>
          </p:nvSpPr>
          <p:spPr>
            <a:xfrm>
              <a:off x="7226141" y="5802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9048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9" name="Freeform: Shape 1608">
              <a:extLst>
                <a:ext uri="{FF2B5EF4-FFF2-40B4-BE49-F238E27FC236}">
                  <a16:creationId xmlns:a16="http://schemas.microsoft.com/office/drawing/2014/main" xmlns="" id="{8A8725A5-C8A2-42F5-BE45-F30FAD1978C1}"/>
                </a:ext>
              </a:extLst>
            </p:cNvPr>
            <p:cNvSpPr/>
            <p:nvPr/>
          </p:nvSpPr>
          <p:spPr>
            <a:xfrm>
              <a:off x="7213759" y="5807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0" name="Freeform: Shape 1609">
              <a:extLst>
                <a:ext uri="{FF2B5EF4-FFF2-40B4-BE49-F238E27FC236}">
                  <a16:creationId xmlns:a16="http://schemas.microsoft.com/office/drawing/2014/main" xmlns="" id="{19B1DEDF-005D-4C58-B0A7-FF7227668A51}"/>
                </a:ext>
              </a:extLst>
            </p:cNvPr>
            <p:cNvSpPr/>
            <p:nvPr/>
          </p:nvSpPr>
          <p:spPr>
            <a:xfrm>
              <a:off x="7226141" y="58031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1" name="Freeform: Shape 1610">
              <a:extLst>
                <a:ext uri="{FF2B5EF4-FFF2-40B4-BE49-F238E27FC236}">
                  <a16:creationId xmlns:a16="http://schemas.microsoft.com/office/drawing/2014/main" xmlns="" id="{7EFA3155-4EB0-4100-8217-E890226F9908}"/>
                </a:ext>
              </a:extLst>
            </p:cNvPr>
            <p:cNvSpPr/>
            <p:nvPr/>
          </p:nvSpPr>
          <p:spPr>
            <a:xfrm>
              <a:off x="7237571" y="580649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4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2" name="Freeform: Shape 1611">
              <a:extLst>
                <a:ext uri="{FF2B5EF4-FFF2-40B4-BE49-F238E27FC236}">
                  <a16:creationId xmlns:a16="http://schemas.microsoft.com/office/drawing/2014/main" xmlns="" id="{E792B67C-F8A4-4A2F-A558-3D57F70CE299}"/>
                </a:ext>
              </a:extLst>
            </p:cNvPr>
            <p:cNvSpPr/>
            <p:nvPr/>
          </p:nvSpPr>
          <p:spPr>
            <a:xfrm>
              <a:off x="7237571" y="580620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3" name="Freeform: Shape 1612">
              <a:extLst>
                <a:ext uri="{FF2B5EF4-FFF2-40B4-BE49-F238E27FC236}">
                  <a16:creationId xmlns:a16="http://schemas.microsoft.com/office/drawing/2014/main" xmlns="" id="{0954D3F2-C2B8-4CDD-A391-A783B30871C7}"/>
                </a:ext>
              </a:extLst>
            </p:cNvPr>
            <p:cNvSpPr/>
            <p:nvPr/>
          </p:nvSpPr>
          <p:spPr>
            <a:xfrm>
              <a:off x="7237571" y="58050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4" name="Freeform: Shape 1613">
              <a:extLst>
                <a:ext uri="{FF2B5EF4-FFF2-40B4-BE49-F238E27FC236}">
                  <a16:creationId xmlns:a16="http://schemas.microsoft.com/office/drawing/2014/main" xmlns="" id="{11F8B21D-2949-43D4-8541-CC690D42E163}"/>
                </a:ext>
              </a:extLst>
            </p:cNvPr>
            <p:cNvSpPr/>
            <p:nvPr/>
          </p:nvSpPr>
          <p:spPr>
            <a:xfrm>
              <a:off x="7236619" y="5805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7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7"/>
                  </a:lnTo>
                  <a:cubicBezTo>
                    <a:pt x="7144" y="8097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5" name="Freeform: Shape 1614">
              <a:extLst>
                <a:ext uri="{FF2B5EF4-FFF2-40B4-BE49-F238E27FC236}">
                  <a16:creationId xmlns:a16="http://schemas.microsoft.com/office/drawing/2014/main" xmlns="" id="{D88DC230-01D3-4F8A-800C-6CFED063D65B}"/>
                </a:ext>
              </a:extLst>
            </p:cNvPr>
            <p:cNvSpPr/>
            <p:nvPr/>
          </p:nvSpPr>
          <p:spPr>
            <a:xfrm>
              <a:off x="7236619" y="5805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6" name="Freeform: Shape 1615">
              <a:extLst>
                <a:ext uri="{FF2B5EF4-FFF2-40B4-BE49-F238E27FC236}">
                  <a16:creationId xmlns:a16="http://schemas.microsoft.com/office/drawing/2014/main" xmlns="" id="{865A3F72-24A6-4DE7-BE39-DD9A4C0E9FF4}"/>
                </a:ext>
              </a:extLst>
            </p:cNvPr>
            <p:cNvSpPr/>
            <p:nvPr/>
          </p:nvSpPr>
          <p:spPr>
            <a:xfrm>
              <a:off x="7233867" y="5791887"/>
              <a:ext cx="9525" cy="9525"/>
            </a:xfrm>
            <a:custGeom>
              <a:avLst/>
              <a:gdLst>
                <a:gd name="connsiteX0" fmla="*/ 7990 w 9525"/>
                <a:gd name="connsiteY0" fmla="*/ 8837 h 9525"/>
                <a:gd name="connsiteX1" fmla="*/ 7990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837"/>
                  </a:moveTo>
                  <a:cubicBezTo>
                    <a:pt x="7990" y="8837"/>
                    <a:pt x="6086" y="5027"/>
                    <a:pt x="7990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7" name="Freeform: Shape 1616">
              <a:extLst>
                <a:ext uri="{FF2B5EF4-FFF2-40B4-BE49-F238E27FC236}">
                  <a16:creationId xmlns:a16="http://schemas.microsoft.com/office/drawing/2014/main" xmlns="" id="{C9FFDA88-7ADB-49AE-8F5C-F1356B466F2D}"/>
                </a:ext>
              </a:extLst>
            </p:cNvPr>
            <p:cNvSpPr/>
            <p:nvPr/>
          </p:nvSpPr>
          <p:spPr>
            <a:xfrm>
              <a:off x="7233761" y="578977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7"/>
                    <a:pt x="7144" y="7144"/>
                    <a:pt x="7144" y="7144"/>
                  </a:cubicBezTo>
                  <a:cubicBezTo>
                    <a:pt x="7144" y="8097"/>
                    <a:pt x="7144" y="8097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8" name="Freeform: Shape 1617">
              <a:extLst>
                <a:ext uri="{FF2B5EF4-FFF2-40B4-BE49-F238E27FC236}">
                  <a16:creationId xmlns:a16="http://schemas.microsoft.com/office/drawing/2014/main" xmlns="" id="{01FCFC8B-AA5F-418B-9594-3EC007086DF1}"/>
                </a:ext>
              </a:extLst>
            </p:cNvPr>
            <p:cNvSpPr/>
            <p:nvPr/>
          </p:nvSpPr>
          <p:spPr>
            <a:xfrm>
              <a:off x="7229951" y="578881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9" name="Freeform: Shape 1618">
              <a:extLst>
                <a:ext uri="{FF2B5EF4-FFF2-40B4-BE49-F238E27FC236}">
                  <a16:creationId xmlns:a16="http://schemas.microsoft.com/office/drawing/2014/main" xmlns="" id="{2664F8E5-7233-4167-9293-2F7D845E3CA6}"/>
                </a:ext>
              </a:extLst>
            </p:cNvPr>
            <p:cNvSpPr/>
            <p:nvPr/>
          </p:nvSpPr>
          <p:spPr>
            <a:xfrm>
              <a:off x="7227094" y="5804349"/>
              <a:ext cx="9525" cy="9525"/>
            </a:xfrm>
            <a:custGeom>
              <a:avLst/>
              <a:gdLst>
                <a:gd name="connsiteX0" fmla="*/ 7144 w 9525"/>
                <a:gd name="connsiteY0" fmla="*/ 7805 h 9525"/>
                <a:gd name="connsiteX1" fmla="*/ 714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05"/>
                  </a:moveTo>
                  <a:cubicBezTo>
                    <a:pt x="8096" y="12568"/>
                    <a:pt x="7144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0" name="Freeform: Shape 1619">
              <a:extLst>
                <a:ext uri="{FF2B5EF4-FFF2-40B4-BE49-F238E27FC236}">
                  <a16:creationId xmlns:a16="http://schemas.microsoft.com/office/drawing/2014/main" xmlns="" id="{E8A8EC24-024E-4D0E-BB5C-4ECAEF242DFF}"/>
                </a:ext>
              </a:extLst>
            </p:cNvPr>
            <p:cNvSpPr/>
            <p:nvPr/>
          </p:nvSpPr>
          <p:spPr>
            <a:xfrm>
              <a:off x="7229528" y="5786363"/>
              <a:ext cx="9525" cy="9525"/>
            </a:xfrm>
            <a:custGeom>
              <a:avLst/>
              <a:gdLst>
                <a:gd name="connsiteX0" fmla="*/ 7567 w 9525"/>
                <a:gd name="connsiteY0" fmla="*/ 7694 h 9525"/>
                <a:gd name="connsiteX1" fmla="*/ 7567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694"/>
                  </a:moveTo>
                  <a:cubicBezTo>
                    <a:pt x="7567" y="5789"/>
                    <a:pt x="6615" y="9599"/>
                    <a:pt x="7567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1" name="Freeform: Shape 1620">
              <a:extLst>
                <a:ext uri="{FF2B5EF4-FFF2-40B4-BE49-F238E27FC236}">
                  <a16:creationId xmlns:a16="http://schemas.microsoft.com/office/drawing/2014/main" xmlns="" id="{1F4777FE-782B-4B2D-AE3A-4031D973A344}"/>
                </a:ext>
              </a:extLst>
            </p:cNvPr>
            <p:cNvSpPr/>
            <p:nvPr/>
          </p:nvSpPr>
          <p:spPr>
            <a:xfrm>
              <a:off x="7225189" y="5786722"/>
              <a:ext cx="9525" cy="9525"/>
            </a:xfrm>
            <a:custGeom>
              <a:avLst/>
              <a:gdLst>
                <a:gd name="connsiteX0" fmla="*/ 9049 w 9525"/>
                <a:gd name="connsiteY0" fmla="*/ 7335 h 9525"/>
                <a:gd name="connsiteX1" fmla="*/ 7144 w 9525"/>
                <a:gd name="connsiteY1" fmla="*/ 10193 h 9525"/>
                <a:gd name="connsiteX2" fmla="*/ 9049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335"/>
                  </a:moveTo>
                  <a:lnTo>
                    <a:pt x="7144" y="10193"/>
                  </a:lnTo>
                  <a:cubicBezTo>
                    <a:pt x="7144" y="9240"/>
                    <a:pt x="10001" y="6383"/>
                    <a:pt x="9049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2" name="Freeform: Shape 1621">
              <a:extLst>
                <a:ext uri="{FF2B5EF4-FFF2-40B4-BE49-F238E27FC236}">
                  <a16:creationId xmlns:a16="http://schemas.microsoft.com/office/drawing/2014/main" xmlns="" id="{8D9422B1-7C3F-424E-878B-04932AE90F12}"/>
                </a:ext>
              </a:extLst>
            </p:cNvPr>
            <p:cNvSpPr/>
            <p:nvPr/>
          </p:nvSpPr>
          <p:spPr>
            <a:xfrm>
              <a:off x="7223813" y="5786766"/>
              <a:ext cx="9525" cy="9525"/>
            </a:xfrm>
            <a:custGeom>
              <a:avLst/>
              <a:gdLst>
                <a:gd name="connsiteX0" fmla="*/ 7567 w 9525"/>
                <a:gd name="connsiteY0" fmla="*/ 8244 h 9525"/>
                <a:gd name="connsiteX1" fmla="*/ 7567 w 9525"/>
                <a:gd name="connsiteY1" fmla="*/ 8244 h 9525"/>
                <a:gd name="connsiteX2" fmla="*/ 7567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244"/>
                  </a:moveTo>
                  <a:cubicBezTo>
                    <a:pt x="8519" y="7291"/>
                    <a:pt x="9472" y="6339"/>
                    <a:pt x="7567" y="8244"/>
                  </a:cubicBezTo>
                  <a:cubicBezTo>
                    <a:pt x="7567" y="7291"/>
                    <a:pt x="6615" y="8244"/>
                    <a:pt x="756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3" name="Freeform: Shape 1622">
              <a:extLst>
                <a:ext uri="{FF2B5EF4-FFF2-40B4-BE49-F238E27FC236}">
                  <a16:creationId xmlns:a16="http://schemas.microsoft.com/office/drawing/2014/main" xmlns="" id="{B153A1AD-DD1C-4F78-9DB8-DD04BE01003A}"/>
                </a:ext>
              </a:extLst>
            </p:cNvPr>
            <p:cNvSpPr/>
            <p:nvPr/>
          </p:nvSpPr>
          <p:spPr>
            <a:xfrm>
              <a:off x="7226141" y="57811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4" name="Freeform: Shape 1623">
              <a:extLst>
                <a:ext uri="{FF2B5EF4-FFF2-40B4-BE49-F238E27FC236}">
                  <a16:creationId xmlns:a16="http://schemas.microsoft.com/office/drawing/2014/main" xmlns="" id="{5F5288C0-7949-4764-A994-6EDB617179F8}"/>
                </a:ext>
              </a:extLst>
            </p:cNvPr>
            <p:cNvSpPr/>
            <p:nvPr/>
          </p:nvSpPr>
          <p:spPr>
            <a:xfrm>
              <a:off x="7242334" y="56707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8097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5" name="Freeform: Shape 1624">
              <a:extLst>
                <a:ext uri="{FF2B5EF4-FFF2-40B4-BE49-F238E27FC236}">
                  <a16:creationId xmlns:a16="http://schemas.microsoft.com/office/drawing/2014/main" xmlns="" id="{04F420D4-2E86-4B6C-A6AC-C6D7A545094C}"/>
                </a:ext>
              </a:extLst>
            </p:cNvPr>
            <p:cNvSpPr/>
            <p:nvPr/>
          </p:nvSpPr>
          <p:spPr>
            <a:xfrm>
              <a:off x="7244297" y="5665628"/>
              <a:ext cx="9525" cy="9525"/>
            </a:xfrm>
            <a:custGeom>
              <a:avLst/>
              <a:gdLst>
                <a:gd name="connsiteX0" fmla="*/ 11847 w 9525"/>
                <a:gd name="connsiteY0" fmla="*/ 8414 h 9525"/>
                <a:gd name="connsiteX1" fmla="*/ 11847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847" y="8414"/>
                  </a:moveTo>
                  <a:cubicBezTo>
                    <a:pt x="4228" y="5556"/>
                    <a:pt x="7085" y="8414"/>
                    <a:pt x="11847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6" name="Freeform: Shape 1625">
              <a:extLst>
                <a:ext uri="{FF2B5EF4-FFF2-40B4-BE49-F238E27FC236}">
                  <a16:creationId xmlns:a16="http://schemas.microsoft.com/office/drawing/2014/main" xmlns="" id="{82C0FEB9-5B84-47EB-8922-61F6A0D0E2C7}"/>
                </a:ext>
              </a:extLst>
            </p:cNvPr>
            <p:cNvSpPr/>
            <p:nvPr/>
          </p:nvSpPr>
          <p:spPr>
            <a:xfrm>
              <a:off x="7251859" y="56135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7" name="Freeform: Shape 1626">
              <a:extLst>
                <a:ext uri="{FF2B5EF4-FFF2-40B4-BE49-F238E27FC236}">
                  <a16:creationId xmlns:a16="http://schemas.microsoft.com/office/drawing/2014/main" xmlns="" id="{2D728F31-3F68-40A4-B56D-7CF010B89DBB}"/>
                </a:ext>
              </a:extLst>
            </p:cNvPr>
            <p:cNvSpPr/>
            <p:nvPr/>
          </p:nvSpPr>
          <p:spPr>
            <a:xfrm>
              <a:off x="7252811" y="5580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8" name="Freeform: Shape 1627">
              <a:extLst>
                <a:ext uri="{FF2B5EF4-FFF2-40B4-BE49-F238E27FC236}">
                  <a16:creationId xmlns:a16="http://schemas.microsoft.com/office/drawing/2014/main" xmlns="" id="{B7BEB67B-ED12-4549-BBEB-ED410CA1488D}"/>
                </a:ext>
              </a:extLst>
            </p:cNvPr>
            <p:cNvSpPr/>
            <p:nvPr/>
          </p:nvSpPr>
          <p:spPr>
            <a:xfrm>
              <a:off x="7255669" y="55745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9" name="Freeform: Shape 1628">
              <a:extLst>
                <a:ext uri="{FF2B5EF4-FFF2-40B4-BE49-F238E27FC236}">
                  <a16:creationId xmlns:a16="http://schemas.microsoft.com/office/drawing/2014/main" xmlns="" id="{A5D53D7D-88F2-4146-A2A6-8938980ACAE9}"/>
                </a:ext>
              </a:extLst>
            </p:cNvPr>
            <p:cNvSpPr/>
            <p:nvPr/>
          </p:nvSpPr>
          <p:spPr>
            <a:xfrm>
              <a:off x="7251859" y="56126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0" name="Freeform: Shape 1629">
              <a:extLst>
                <a:ext uri="{FF2B5EF4-FFF2-40B4-BE49-F238E27FC236}">
                  <a16:creationId xmlns:a16="http://schemas.microsoft.com/office/drawing/2014/main" xmlns="" id="{00A7E1C2-0343-4A20-9C83-998726BB9D60}"/>
                </a:ext>
              </a:extLst>
            </p:cNvPr>
            <p:cNvSpPr/>
            <p:nvPr/>
          </p:nvSpPr>
          <p:spPr>
            <a:xfrm>
              <a:off x="7240429" y="5660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1" name="Freeform: Shape 1630">
              <a:extLst>
                <a:ext uri="{FF2B5EF4-FFF2-40B4-BE49-F238E27FC236}">
                  <a16:creationId xmlns:a16="http://schemas.microsoft.com/office/drawing/2014/main" xmlns="" id="{CDC41EC5-274D-48CF-8F5E-3B12B8953B19}"/>
                </a:ext>
              </a:extLst>
            </p:cNvPr>
            <p:cNvSpPr/>
            <p:nvPr/>
          </p:nvSpPr>
          <p:spPr>
            <a:xfrm>
              <a:off x="7255669" y="56278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2" name="Freeform: Shape 1631">
              <a:extLst>
                <a:ext uri="{FF2B5EF4-FFF2-40B4-BE49-F238E27FC236}">
                  <a16:creationId xmlns:a16="http://schemas.microsoft.com/office/drawing/2014/main" xmlns="" id="{1D075942-EFA1-4ABA-BAAD-974FF0849FEC}"/>
                </a:ext>
              </a:extLst>
            </p:cNvPr>
            <p:cNvSpPr/>
            <p:nvPr/>
          </p:nvSpPr>
          <p:spPr>
            <a:xfrm>
              <a:off x="7253235" y="5639001"/>
              <a:ext cx="9525" cy="9525"/>
            </a:xfrm>
            <a:custGeom>
              <a:avLst/>
              <a:gdLst>
                <a:gd name="connsiteX0" fmla="*/ 10530 w 9525"/>
                <a:gd name="connsiteY0" fmla="*/ 7419 h 9525"/>
                <a:gd name="connsiteX1" fmla="*/ 10530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30" y="7419"/>
                  </a:moveTo>
                  <a:cubicBezTo>
                    <a:pt x="10530" y="6466"/>
                    <a:pt x="2910" y="8371"/>
                    <a:pt x="10530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3" name="Freeform: Shape 1632">
              <a:extLst>
                <a:ext uri="{FF2B5EF4-FFF2-40B4-BE49-F238E27FC236}">
                  <a16:creationId xmlns:a16="http://schemas.microsoft.com/office/drawing/2014/main" xmlns="" id="{06D43A2C-0B08-426D-8C8D-89D215196875}"/>
                </a:ext>
              </a:extLst>
            </p:cNvPr>
            <p:cNvSpPr/>
            <p:nvPr/>
          </p:nvSpPr>
          <p:spPr>
            <a:xfrm>
              <a:off x="7251859" y="5657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4" name="Freeform: Shape 1633">
              <a:extLst>
                <a:ext uri="{FF2B5EF4-FFF2-40B4-BE49-F238E27FC236}">
                  <a16:creationId xmlns:a16="http://schemas.microsoft.com/office/drawing/2014/main" xmlns="" id="{147BF280-56A7-4435-B6E9-A33F050B1AC6}"/>
                </a:ext>
              </a:extLst>
            </p:cNvPr>
            <p:cNvSpPr/>
            <p:nvPr/>
          </p:nvSpPr>
          <p:spPr>
            <a:xfrm>
              <a:off x="7255669" y="561951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5" name="Freeform: Shape 1634">
              <a:extLst>
                <a:ext uri="{FF2B5EF4-FFF2-40B4-BE49-F238E27FC236}">
                  <a16:creationId xmlns:a16="http://schemas.microsoft.com/office/drawing/2014/main" xmlns="" id="{F17AB087-6FEF-44D0-B317-BEBACADA9F75}"/>
                </a:ext>
              </a:extLst>
            </p:cNvPr>
            <p:cNvSpPr/>
            <p:nvPr/>
          </p:nvSpPr>
          <p:spPr>
            <a:xfrm>
              <a:off x="7217569" y="56488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6" name="Freeform: Shape 1635">
              <a:extLst>
                <a:ext uri="{FF2B5EF4-FFF2-40B4-BE49-F238E27FC236}">
                  <a16:creationId xmlns:a16="http://schemas.microsoft.com/office/drawing/2014/main" xmlns="" id="{B15AF466-E6E9-487B-A693-C7E42A4F3851}"/>
                </a:ext>
              </a:extLst>
            </p:cNvPr>
            <p:cNvSpPr/>
            <p:nvPr/>
          </p:nvSpPr>
          <p:spPr>
            <a:xfrm>
              <a:off x="7201588" y="5662136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8837" y="7144"/>
                    <a:pt x="5027" y="7144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xmlns="" id="{88819D29-1ACB-4ACF-8C11-F2635DEE339E}"/>
                </a:ext>
              </a:extLst>
            </p:cNvPr>
            <p:cNvSpPr/>
            <p:nvPr/>
          </p:nvSpPr>
          <p:spPr>
            <a:xfrm>
              <a:off x="7259479" y="5564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xmlns="" id="{73D307D4-729B-48D7-AEDB-1E723555D260}"/>
                </a:ext>
              </a:extLst>
            </p:cNvPr>
            <p:cNvSpPr/>
            <p:nvPr/>
          </p:nvSpPr>
          <p:spPr>
            <a:xfrm>
              <a:off x="7211700" y="5506878"/>
              <a:ext cx="9525" cy="19050"/>
            </a:xfrm>
            <a:custGeom>
              <a:avLst/>
              <a:gdLst>
                <a:gd name="connsiteX0" fmla="*/ 7297 w 9525"/>
                <a:gd name="connsiteY0" fmla="*/ 7144 h 19050"/>
                <a:gd name="connsiteX1" fmla="*/ 8250 w 9525"/>
                <a:gd name="connsiteY1" fmla="*/ 12859 h 19050"/>
                <a:gd name="connsiteX2" fmla="*/ 7297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297" y="7144"/>
                  </a:moveTo>
                  <a:cubicBezTo>
                    <a:pt x="9202" y="10001"/>
                    <a:pt x="5392" y="10953"/>
                    <a:pt x="8250" y="12859"/>
                  </a:cubicBezTo>
                  <a:cubicBezTo>
                    <a:pt x="8250" y="11906"/>
                    <a:pt x="10155" y="8096"/>
                    <a:pt x="72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9" name="Freeform: Shape 1638">
              <a:extLst>
                <a:ext uri="{FF2B5EF4-FFF2-40B4-BE49-F238E27FC236}">
                  <a16:creationId xmlns:a16="http://schemas.microsoft.com/office/drawing/2014/main" xmlns="" id="{9CDEDD67-9EF7-4875-80A0-D17E6CEB7D82}"/>
                </a:ext>
              </a:extLst>
            </p:cNvPr>
            <p:cNvSpPr/>
            <p:nvPr/>
          </p:nvSpPr>
          <p:spPr>
            <a:xfrm>
              <a:off x="7240429" y="5659517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0" name="Freeform: Shape 1639">
              <a:extLst>
                <a:ext uri="{FF2B5EF4-FFF2-40B4-BE49-F238E27FC236}">
                  <a16:creationId xmlns:a16="http://schemas.microsoft.com/office/drawing/2014/main" xmlns="" id="{1BE46998-3004-484B-B8DF-DBEB7182A7F4}"/>
                </a:ext>
              </a:extLst>
            </p:cNvPr>
            <p:cNvSpPr/>
            <p:nvPr/>
          </p:nvSpPr>
          <p:spPr>
            <a:xfrm>
              <a:off x="7212806" y="55125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1" name="Freeform: Shape 1640">
              <a:extLst>
                <a:ext uri="{FF2B5EF4-FFF2-40B4-BE49-F238E27FC236}">
                  <a16:creationId xmlns:a16="http://schemas.microsoft.com/office/drawing/2014/main" xmlns="" id="{242DFD1D-6072-408B-851E-2B1AA54D61A0}"/>
                </a:ext>
              </a:extLst>
            </p:cNvPr>
            <p:cNvSpPr/>
            <p:nvPr/>
          </p:nvSpPr>
          <p:spPr>
            <a:xfrm>
              <a:off x="7255669" y="5559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2" name="Freeform: Shape 1641">
              <a:extLst>
                <a:ext uri="{FF2B5EF4-FFF2-40B4-BE49-F238E27FC236}">
                  <a16:creationId xmlns:a16="http://schemas.microsoft.com/office/drawing/2014/main" xmlns="" id="{B408DA49-7C58-41FA-9FEE-143D171BC485}"/>
                </a:ext>
              </a:extLst>
            </p:cNvPr>
            <p:cNvSpPr/>
            <p:nvPr/>
          </p:nvSpPr>
          <p:spPr>
            <a:xfrm>
              <a:off x="7253764" y="5576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3" name="Freeform: Shape 1642">
              <a:extLst>
                <a:ext uri="{FF2B5EF4-FFF2-40B4-BE49-F238E27FC236}">
                  <a16:creationId xmlns:a16="http://schemas.microsoft.com/office/drawing/2014/main" xmlns="" id="{04358538-F28F-4C08-9E9E-24554DA58421}"/>
                </a:ext>
              </a:extLst>
            </p:cNvPr>
            <p:cNvSpPr/>
            <p:nvPr/>
          </p:nvSpPr>
          <p:spPr>
            <a:xfrm>
              <a:off x="7252261" y="5549070"/>
              <a:ext cx="9525" cy="9525"/>
            </a:xfrm>
            <a:custGeom>
              <a:avLst/>
              <a:gdLst>
                <a:gd name="connsiteX0" fmla="*/ 7694 w 9525"/>
                <a:gd name="connsiteY0" fmla="*/ 7815 h 9525"/>
                <a:gd name="connsiteX1" fmla="*/ 7694 w 9525"/>
                <a:gd name="connsiteY1" fmla="*/ 781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694" y="7815"/>
                  </a:moveTo>
                  <a:cubicBezTo>
                    <a:pt x="9599" y="5909"/>
                    <a:pt x="5789" y="8767"/>
                    <a:pt x="7694" y="78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4" name="Freeform: Shape 1643">
              <a:extLst>
                <a:ext uri="{FF2B5EF4-FFF2-40B4-BE49-F238E27FC236}">
                  <a16:creationId xmlns:a16="http://schemas.microsoft.com/office/drawing/2014/main" xmlns="" id="{2BDAEDB0-0DCE-4D94-8A02-6D2C70B9CCF0}"/>
                </a:ext>
              </a:extLst>
            </p:cNvPr>
            <p:cNvSpPr/>
            <p:nvPr/>
          </p:nvSpPr>
          <p:spPr>
            <a:xfrm>
              <a:off x="7251435" y="5540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5" name="Freeform: Shape 1644">
              <a:extLst>
                <a:ext uri="{FF2B5EF4-FFF2-40B4-BE49-F238E27FC236}">
                  <a16:creationId xmlns:a16="http://schemas.microsoft.com/office/drawing/2014/main" xmlns="" id="{8F3D488D-E8E4-4ADE-A7A8-B036DB54D95F}"/>
                </a:ext>
              </a:extLst>
            </p:cNvPr>
            <p:cNvSpPr/>
            <p:nvPr/>
          </p:nvSpPr>
          <p:spPr>
            <a:xfrm>
              <a:off x="7212806" y="561927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9049" y="8096"/>
                    <a:pt x="10001" y="9049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6" name="Freeform: Shape 1645">
              <a:extLst>
                <a:ext uri="{FF2B5EF4-FFF2-40B4-BE49-F238E27FC236}">
                  <a16:creationId xmlns:a16="http://schemas.microsoft.com/office/drawing/2014/main" xmlns="" id="{27622510-515E-40B8-BFDA-A4F4D2B886ED}"/>
                </a:ext>
              </a:extLst>
            </p:cNvPr>
            <p:cNvSpPr/>
            <p:nvPr/>
          </p:nvSpPr>
          <p:spPr>
            <a:xfrm>
              <a:off x="7240408" y="5660231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7144"/>
                    <a:pt x="8117" y="7144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7" name="Freeform: Shape 1646">
              <a:extLst>
                <a:ext uri="{FF2B5EF4-FFF2-40B4-BE49-F238E27FC236}">
                  <a16:creationId xmlns:a16="http://schemas.microsoft.com/office/drawing/2014/main" xmlns="" id="{53EBD2C0-5C2B-476F-A17A-0A06C9E0A288}"/>
                </a:ext>
              </a:extLst>
            </p:cNvPr>
            <p:cNvSpPr/>
            <p:nvPr/>
          </p:nvSpPr>
          <p:spPr>
            <a:xfrm>
              <a:off x="7229951" y="554783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8" name="Freeform: Shape 1647">
              <a:extLst>
                <a:ext uri="{FF2B5EF4-FFF2-40B4-BE49-F238E27FC236}">
                  <a16:creationId xmlns:a16="http://schemas.microsoft.com/office/drawing/2014/main" xmlns="" id="{4E5A6C88-300F-4F7B-BFE3-2B43F711AEE9}"/>
                </a:ext>
              </a:extLst>
            </p:cNvPr>
            <p:cNvSpPr/>
            <p:nvPr/>
          </p:nvSpPr>
          <p:spPr>
            <a:xfrm>
              <a:off x="7212806" y="55697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xmlns="" id="{97DE0431-0626-4559-8E06-AF51119F4E9A}"/>
                </a:ext>
              </a:extLst>
            </p:cNvPr>
            <p:cNvSpPr/>
            <p:nvPr/>
          </p:nvSpPr>
          <p:spPr>
            <a:xfrm>
              <a:off x="7229951" y="554331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xmlns="" id="{679C956E-1083-48AC-86F5-9FCDEB360243}"/>
                </a:ext>
              </a:extLst>
            </p:cNvPr>
            <p:cNvSpPr/>
            <p:nvPr/>
          </p:nvSpPr>
          <p:spPr>
            <a:xfrm>
              <a:off x="7212806" y="5620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1" name="Freeform: Shape 1650">
              <a:extLst>
                <a:ext uri="{FF2B5EF4-FFF2-40B4-BE49-F238E27FC236}">
                  <a16:creationId xmlns:a16="http://schemas.microsoft.com/office/drawing/2014/main" xmlns="" id="{69115C52-D598-4611-B187-81069E6E377A}"/>
                </a:ext>
              </a:extLst>
            </p:cNvPr>
            <p:cNvSpPr/>
            <p:nvPr/>
          </p:nvSpPr>
          <p:spPr>
            <a:xfrm>
              <a:off x="7188876" y="5504021"/>
              <a:ext cx="85725" cy="171450"/>
            </a:xfrm>
            <a:custGeom>
              <a:avLst/>
              <a:gdLst>
                <a:gd name="connsiteX0" fmla="*/ 37741 w 85725"/>
                <a:gd name="connsiteY0" fmla="*/ 132874 h 171450"/>
                <a:gd name="connsiteX1" fmla="*/ 25359 w 85725"/>
                <a:gd name="connsiteY1" fmla="*/ 121444 h 171450"/>
                <a:gd name="connsiteX2" fmla="*/ 26311 w 85725"/>
                <a:gd name="connsiteY2" fmla="*/ 121444 h 171450"/>
                <a:gd name="connsiteX3" fmla="*/ 27264 w 85725"/>
                <a:gd name="connsiteY3" fmla="*/ 118586 h 171450"/>
                <a:gd name="connsiteX4" fmla="*/ 35836 w 85725"/>
                <a:gd name="connsiteY4" fmla="*/ 120491 h 171450"/>
                <a:gd name="connsiteX5" fmla="*/ 28216 w 85725"/>
                <a:gd name="connsiteY5" fmla="*/ 53816 h 171450"/>
                <a:gd name="connsiteX6" fmla="*/ 28216 w 85725"/>
                <a:gd name="connsiteY6" fmla="*/ 52864 h 171450"/>
                <a:gd name="connsiteX7" fmla="*/ 27264 w 85725"/>
                <a:gd name="connsiteY7" fmla="*/ 31909 h 171450"/>
                <a:gd name="connsiteX8" fmla="*/ 32026 w 85725"/>
                <a:gd name="connsiteY8" fmla="*/ 30004 h 171450"/>
                <a:gd name="connsiteX9" fmla="*/ 51076 w 85725"/>
                <a:gd name="connsiteY9" fmla="*/ 31909 h 171450"/>
                <a:gd name="connsiteX10" fmla="*/ 55839 w 85725"/>
                <a:gd name="connsiteY10" fmla="*/ 69056 h 171450"/>
                <a:gd name="connsiteX11" fmla="*/ 50124 w 85725"/>
                <a:gd name="connsiteY11" fmla="*/ 66199 h 171450"/>
                <a:gd name="connsiteX12" fmla="*/ 62506 w 85725"/>
                <a:gd name="connsiteY12" fmla="*/ 82391 h 171450"/>
                <a:gd name="connsiteX13" fmla="*/ 53934 w 85725"/>
                <a:gd name="connsiteY13" fmla="*/ 65247 h 171450"/>
                <a:gd name="connsiteX14" fmla="*/ 53934 w 85725"/>
                <a:gd name="connsiteY14" fmla="*/ 66199 h 171450"/>
                <a:gd name="connsiteX15" fmla="*/ 54886 w 85725"/>
                <a:gd name="connsiteY15" fmla="*/ 78581 h 171450"/>
                <a:gd name="connsiteX16" fmla="*/ 63459 w 85725"/>
                <a:gd name="connsiteY16" fmla="*/ 84297 h 171450"/>
                <a:gd name="connsiteX17" fmla="*/ 66316 w 85725"/>
                <a:gd name="connsiteY17" fmla="*/ 131922 h 171450"/>
                <a:gd name="connsiteX18" fmla="*/ 66316 w 85725"/>
                <a:gd name="connsiteY18" fmla="*/ 136684 h 171450"/>
                <a:gd name="connsiteX19" fmla="*/ 59649 w 85725"/>
                <a:gd name="connsiteY19" fmla="*/ 141447 h 171450"/>
                <a:gd name="connsiteX20" fmla="*/ 66316 w 85725"/>
                <a:gd name="connsiteY20" fmla="*/ 145256 h 171450"/>
                <a:gd name="connsiteX21" fmla="*/ 57744 w 85725"/>
                <a:gd name="connsiteY21" fmla="*/ 149066 h 171450"/>
                <a:gd name="connsiteX22" fmla="*/ 68221 w 85725"/>
                <a:gd name="connsiteY22" fmla="*/ 159544 h 171450"/>
                <a:gd name="connsiteX23" fmla="*/ 60601 w 85725"/>
                <a:gd name="connsiteY23" fmla="*/ 163354 h 171450"/>
                <a:gd name="connsiteX24" fmla="*/ 65364 w 85725"/>
                <a:gd name="connsiteY24" fmla="*/ 168116 h 171450"/>
                <a:gd name="connsiteX25" fmla="*/ 63459 w 85725"/>
                <a:gd name="connsiteY25" fmla="*/ 167164 h 171450"/>
                <a:gd name="connsiteX26" fmla="*/ 66316 w 85725"/>
                <a:gd name="connsiteY26" fmla="*/ 153829 h 171450"/>
                <a:gd name="connsiteX27" fmla="*/ 73936 w 85725"/>
                <a:gd name="connsiteY27" fmla="*/ 151924 h 171450"/>
                <a:gd name="connsiteX28" fmla="*/ 71079 w 85725"/>
                <a:gd name="connsiteY28" fmla="*/ 130969 h 171450"/>
                <a:gd name="connsiteX29" fmla="*/ 65364 w 85725"/>
                <a:gd name="connsiteY29" fmla="*/ 125254 h 171450"/>
                <a:gd name="connsiteX30" fmla="*/ 75841 w 85725"/>
                <a:gd name="connsiteY30" fmla="*/ 122397 h 171450"/>
                <a:gd name="connsiteX31" fmla="*/ 71079 w 85725"/>
                <a:gd name="connsiteY31" fmla="*/ 116681 h 171450"/>
                <a:gd name="connsiteX32" fmla="*/ 68221 w 85725"/>
                <a:gd name="connsiteY32" fmla="*/ 83344 h 171450"/>
                <a:gd name="connsiteX33" fmla="*/ 75841 w 85725"/>
                <a:gd name="connsiteY33" fmla="*/ 83344 h 171450"/>
                <a:gd name="connsiteX34" fmla="*/ 77746 w 85725"/>
                <a:gd name="connsiteY34" fmla="*/ 81439 h 171450"/>
                <a:gd name="connsiteX35" fmla="*/ 71079 w 85725"/>
                <a:gd name="connsiteY35" fmla="*/ 74772 h 171450"/>
                <a:gd name="connsiteX36" fmla="*/ 80604 w 85725"/>
                <a:gd name="connsiteY36" fmla="*/ 70009 h 171450"/>
                <a:gd name="connsiteX37" fmla="*/ 72984 w 85725"/>
                <a:gd name="connsiteY37" fmla="*/ 68104 h 171450"/>
                <a:gd name="connsiteX38" fmla="*/ 79651 w 85725"/>
                <a:gd name="connsiteY38" fmla="*/ 66199 h 171450"/>
                <a:gd name="connsiteX39" fmla="*/ 71079 w 85725"/>
                <a:gd name="connsiteY39" fmla="*/ 78581 h 171450"/>
                <a:gd name="connsiteX40" fmla="*/ 78699 w 85725"/>
                <a:gd name="connsiteY40" fmla="*/ 70961 h 171450"/>
                <a:gd name="connsiteX41" fmla="*/ 70126 w 85725"/>
                <a:gd name="connsiteY41" fmla="*/ 73819 h 171450"/>
                <a:gd name="connsiteX42" fmla="*/ 69174 w 85725"/>
                <a:gd name="connsiteY42" fmla="*/ 54769 h 171450"/>
                <a:gd name="connsiteX43" fmla="*/ 67269 w 85725"/>
                <a:gd name="connsiteY43" fmla="*/ 50959 h 171450"/>
                <a:gd name="connsiteX44" fmla="*/ 67269 w 85725"/>
                <a:gd name="connsiteY44" fmla="*/ 36672 h 171450"/>
                <a:gd name="connsiteX45" fmla="*/ 65364 w 85725"/>
                <a:gd name="connsiteY45" fmla="*/ 22384 h 171450"/>
                <a:gd name="connsiteX46" fmla="*/ 72031 w 85725"/>
                <a:gd name="connsiteY46" fmla="*/ 10954 h 171450"/>
                <a:gd name="connsiteX47" fmla="*/ 53934 w 85725"/>
                <a:gd name="connsiteY47" fmla="*/ 18574 h 171450"/>
                <a:gd name="connsiteX48" fmla="*/ 57744 w 85725"/>
                <a:gd name="connsiteY48" fmla="*/ 13811 h 171450"/>
                <a:gd name="connsiteX49" fmla="*/ 34884 w 85725"/>
                <a:gd name="connsiteY49" fmla="*/ 17622 h 171450"/>
                <a:gd name="connsiteX50" fmla="*/ 24406 w 85725"/>
                <a:gd name="connsiteY50" fmla="*/ 7144 h 171450"/>
                <a:gd name="connsiteX51" fmla="*/ 26311 w 85725"/>
                <a:gd name="connsiteY51" fmla="*/ 11906 h 171450"/>
                <a:gd name="connsiteX52" fmla="*/ 7261 w 85725"/>
                <a:gd name="connsiteY52" fmla="*/ 10954 h 171450"/>
                <a:gd name="connsiteX53" fmla="*/ 7261 w 85725"/>
                <a:gd name="connsiteY53" fmla="*/ 67152 h 171450"/>
                <a:gd name="connsiteX54" fmla="*/ 15834 w 85725"/>
                <a:gd name="connsiteY54" fmla="*/ 70009 h 171450"/>
                <a:gd name="connsiteX55" fmla="*/ 16786 w 85725"/>
                <a:gd name="connsiteY55" fmla="*/ 99536 h 171450"/>
                <a:gd name="connsiteX56" fmla="*/ 9166 w 85725"/>
                <a:gd name="connsiteY56" fmla="*/ 97631 h 171450"/>
                <a:gd name="connsiteX57" fmla="*/ 16786 w 85725"/>
                <a:gd name="connsiteY57" fmla="*/ 106204 h 171450"/>
                <a:gd name="connsiteX58" fmla="*/ 15834 w 85725"/>
                <a:gd name="connsiteY58" fmla="*/ 103347 h 171450"/>
                <a:gd name="connsiteX59" fmla="*/ 21549 w 85725"/>
                <a:gd name="connsiteY59" fmla="*/ 106204 h 171450"/>
                <a:gd name="connsiteX60" fmla="*/ 15834 w 85725"/>
                <a:gd name="connsiteY60" fmla="*/ 115729 h 171450"/>
                <a:gd name="connsiteX61" fmla="*/ 15834 w 85725"/>
                <a:gd name="connsiteY61" fmla="*/ 165259 h 171450"/>
                <a:gd name="connsiteX62" fmla="*/ 37741 w 85725"/>
                <a:gd name="connsiteY62" fmla="*/ 165259 h 171450"/>
                <a:gd name="connsiteX63" fmla="*/ 37741 w 85725"/>
                <a:gd name="connsiteY63" fmla="*/ 164306 h 171450"/>
                <a:gd name="connsiteX64" fmla="*/ 38694 w 85725"/>
                <a:gd name="connsiteY64" fmla="*/ 161449 h 171450"/>
                <a:gd name="connsiteX65" fmla="*/ 32979 w 85725"/>
                <a:gd name="connsiteY65" fmla="*/ 159544 h 171450"/>
                <a:gd name="connsiteX66" fmla="*/ 32026 w 85725"/>
                <a:gd name="connsiteY66" fmla="*/ 140494 h 171450"/>
                <a:gd name="connsiteX67" fmla="*/ 37741 w 85725"/>
                <a:gd name="connsiteY67" fmla="*/ 132874 h 171450"/>
                <a:gd name="connsiteX68" fmla="*/ 28216 w 85725"/>
                <a:gd name="connsiteY68" fmla="*/ 99536 h 171450"/>
                <a:gd name="connsiteX69" fmla="*/ 28216 w 85725"/>
                <a:gd name="connsiteY69" fmla="*/ 99536 h 171450"/>
                <a:gd name="connsiteX70" fmla="*/ 28216 w 85725"/>
                <a:gd name="connsiteY70" fmla="*/ 96679 h 171450"/>
                <a:gd name="connsiteX71" fmla="*/ 28216 w 85725"/>
                <a:gd name="connsiteY71" fmla="*/ 96679 h 171450"/>
                <a:gd name="connsiteX72" fmla="*/ 9166 w 85725"/>
                <a:gd name="connsiteY72" fmla="*/ 103347 h 171450"/>
                <a:gd name="connsiteX73" fmla="*/ 9166 w 85725"/>
                <a:gd name="connsiteY73" fmla="*/ 103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85725" h="171450">
                  <a:moveTo>
                    <a:pt x="37741" y="132874"/>
                  </a:moveTo>
                  <a:cubicBezTo>
                    <a:pt x="37741" y="135731"/>
                    <a:pt x="31074" y="121444"/>
                    <a:pt x="25359" y="121444"/>
                  </a:cubicBezTo>
                  <a:cubicBezTo>
                    <a:pt x="27264" y="122397"/>
                    <a:pt x="27264" y="122397"/>
                    <a:pt x="26311" y="121444"/>
                  </a:cubicBezTo>
                  <a:cubicBezTo>
                    <a:pt x="31074" y="123349"/>
                    <a:pt x="32026" y="122397"/>
                    <a:pt x="27264" y="118586"/>
                  </a:cubicBezTo>
                  <a:cubicBezTo>
                    <a:pt x="33931" y="117634"/>
                    <a:pt x="28216" y="122397"/>
                    <a:pt x="35836" y="120491"/>
                  </a:cubicBezTo>
                  <a:cubicBezTo>
                    <a:pt x="39646" y="111919"/>
                    <a:pt x="32026" y="62389"/>
                    <a:pt x="28216" y="53816"/>
                  </a:cubicBezTo>
                  <a:cubicBezTo>
                    <a:pt x="32979" y="53816"/>
                    <a:pt x="32979" y="52864"/>
                    <a:pt x="28216" y="52864"/>
                  </a:cubicBezTo>
                  <a:cubicBezTo>
                    <a:pt x="30121" y="47149"/>
                    <a:pt x="37741" y="38577"/>
                    <a:pt x="27264" y="31909"/>
                  </a:cubicBezTo>
                  <a:cubicBezTo>
                    <a:pt x="31074" y="35719"/>
                    <a:pt x="34884" y="29052"/>
                    <a:pt x="32026" y="30004"/>
                  </a:cubicBezTo>
                  <a:cubicBezTo>
                    <a:pt x="39646" y="33814"/>
                    <a:pt x="47266" y="36672"/>
                    <a:pt x="51076" y="31909"/>
                  </a:cubicBezTo>
                  <a:cubicBezTo>
                    <a:pt x="49171" y="37624"/>
                    <a:pt x="49171" y="53816"/>
                    <a:pt x="55839" y="69056"/>
                  </a:cubicBezTo>
                  <a:cubicBezTo>
                    <a:pt x="53934" y="68104"/>
                    <a:pt x="52029" y="67152"/>
                    <a:pt x="50124" y="66199"/>
                  </a:cubicBezTo>
                  <a:cubicBezTo>
                    <a:pt x="56791" y="75724"/>
                    <a:pt x="48219" y="82391"/>
                    <a:pt x="62506" y="82391"/>
                  </a:cubicBezTo>
                  <a:cubicBezTo>
                    <a:pt x="59649" y="83344"/>
                    <a:pt x="56791" y="64294"/>
                    <a:pt x="53934" y="65247"/>
                  </a:cubicBezTo>
                  <a:cubicBezTo>
                    <a:pt x="57744" y="65247"/>
                    <a:pt x="57744" y="66199"/>
                    <a:pt x="53934" y="66199"/>
                  </a:cubicBezTo>
                  <a:cubicBezTo>
                    <a:pt x="53934" y="66199"/>
                    <a:pt x="64411" y="77629"/>
                    <a:pt x="54886" y="78581"/>
                  </a:cubicBezTo>
                  <a:cubicBezTo>
                    <a:pt x="55839" y="79534"/>
                    <a:pt x="62506" y="87154"/>
                    <a:pt x="63459" y="84297"/>
                  </a:cubicBezTo>
                  <a:cubicBezTo>
                    <a:pt x="55839" y="78581"/>
                    <a:pt x="66316" y="126206"/>
                    <a:pt x="66316" y="131922"/>
                  </a:cubicBezTo>
                  <a:cubicBezTo>
                    <a:pt x="58696" y="126206"/>
                    <a:pt x="66316" y="137636"/>
                    <a:pt x="66316" y="136684"/>
                  </a:cubicBezTo>
                  <a:cubicBezTo>
                    <a:pt x="63459" y="136684"/>
                    <a:pt x="65364" y="136684"/>
                    <a:pt x="59649" y="141447"/>
                  </a:cubicBezTo>
                  <a:cubicBezTo>
                    <a:pt x="59649" y="139541"/>
                    <a:pt x="67269" y="145256"/>
                    <a:pt x="66316" y="145256"/>
                  </a:cubicBezTo>
                  <a:cubicBezTo>
                    <a:pt x="57744" y="142399"/>
                    <a:pt x="59649" y="150019"/>
                    <a:pt x="57744" y="149066"/>
                  </a:cubicBezTo>
                  <a:cubicBezTo>
                    <a:pt x="59649" y="150972"/>
                    <a:pt x="65364" y="155734"/>
                    <a:pt x="68221" y="159544"/>
                  </a:cubicBezTo>
                  <a:cubicBezTo>
                    <a:pt x="63459" y="161449"/>
                    <a:pt x="63459" y="164306"/>
                    <a:pt x="60601" y="163354"/>
                  </a:cubicBezTo>
                  <a:cubicBezTo>
                    <a:pt x="63459" y="166211"/>
                    <a:pt x="59649" y="168116"/>
                    <a:pt x="65364" y="168116"/>
                  </a:cubicBezTo>
                  <a:cubicBezTo>
                    <a:pt x="67269" y="167164"/>
                    <a:pt x="66316" y="167164"/>
                    <a:pt x="63459" y="167164"/>
                  </a:cubicBezTo>
                  <a:cubicBezTo>
                    <a:pt x="63459" y="167164"/>
                    <a:pt x="78699" y="159544"/>
                    <a:pt x="66316" y="153829"/>
                  </a:cubicBezTo>
                  <a:cubicBezTo>
                    <a:pt x="69174" y="152877"/>
                    <a:pt x="71079" y="152877"/>
                    <a:pt x="73936" y="151924"/>
                  </a:cubicBezTo>
                  <a:cubicBezTo>
                    <a:pt x="72031" y="148114"/>
                    <a:pt x="77746" y="139541"/>
                    <a:pt x="71079" y="130969"/>
                  </a:cubicBezTo>
                  <a:cubicBezTo>
                    <a:pt x="82509" y="130969"/>
                    <a:pt x="67269" y="127159"/>
                    <a:pt x="65364" y="125254"/>
                  </a:cubicBezTo>
                  <a:cubicBezTo>
                    <a:pt x="72984" y="124302"/>
                    <a:pt x="68221" y="124302"/>
                    <a:pt x="75841" y="122397"/>
                  </a:cubicBezTo>
                  <a:cubicBezTo>
                    <a:pt x="76794" y="122397"/>
                    <a:pt x="71079" y="117634"/>
                    <a:pt x="71079" y="116681"/>
                  </a:cubicBezTo>
                  <a:cubicBezTo>
                    <a:pt x="72984" y="94774"/>
                    <a:pt x="79651" y="97631"/>
                    <a:pt x="68221" y="83344"/>
                  </a:cubicBezTo>
                  <a:cubicBezTo>
                    <a:pt x="70126" y="78581"/>
                    <a:pt x="73936" y="83344"/>
                    <a:pt x="75841" y="83344"/>
                  </a:cubicBezTo>
                  <a:cubicBezTo>
                    <a:pt x="73936" y="83344"/>
                    <a:pt x="73936" y="82391"/>
                    <a:pt x="77746" y="81439"/>
                  </a:cubicBezTo>
                  <a:cubicBezTo>
                    <a:pt x="77746" y="81439"/>
                    <a:pt x="72031" y="77629"/>
                    <a:pt x="71079" y="74772"/>
                  </a:cubicBezTo>
                  <a:cubicBezTo>
                    <a:pt x="74889" y="72866"/>
                    <a:pt x="78699" y="71914"/>
                    <a:pt x="80604" y="70009"/>
                  </a:cubicBezTo>
                  <a:cubicBezTo>
                    <a:pt x="75841" y="66199"/>
                    <a:pt x="82509" y="71914"/>
                    <a:pt x="72984" y="68104"/>
                  </a:cubicBezTo>
                  <a:cubicBezTo>
                    <a:pt x="74889" y="67152"/>
                    <a:pt x="78699" y="65247"/>
                    <a:pt x="79651" y="66199"/>
                  </a:cubicBezTo>
                  <a:cubicBezTo>
                    <a:pt x="82509" y="64294"/>
                    <a:pt x="72984" y="81439"/>
                    <a:pt x="71079" y="78581"/>
                  </a:cubicBezTo>
                  <a:cubicBezTo>
                    <a:pt x="71079" y="78581"/>
                    <a:pt x="80604" y="72866"/>
                    <a:pt x="78699" y="70961"/>
                  </a:cubicBezTo>
                  <a:cubicBezTo>
                    <a:pt x="72031" y="72866"/>
                    <a:pt x="76794" y="71914"/>
                    <a:pt x="70126" y="73819"/>
                  </a:cubicBezTo>
                  <a:cubicBezTo>
                    <a:pt x="82509" y="69056"/>
                    <a:pt x="68221" y="58579"/>
                    <a:pt x="69174" y="54769"/>
                  </a:cubicBezTo>
                  <a:cubicBezTo>
                    <a:pt x="79651" y="57627"/>
                    <a:pt x="70126" y="50006"/>
                    <a:pt x="67269" y="50959"/>
                  </a:cubicBezTo>
                  <a:cubicBezTo>
                    <a:pt x="75841" y="48102"/>
                    <a:pt x="68221" y="35719"/>
                    <a:pt x="67269" y="36672"/>
                  </a:cubicBezTo>
                  <a:cubicBezTo>
                    <a:pt x="81556" y="30956"/>
                    <a:pt x="64411" y="19527"/>
                    <a:pt x="65364" y="22384"/>
                  </a:cubicBezTo>
                  <a:cubicBezTo>
                    <a:pt x="66316" y="21431"/>
                    <a:pt x="74889" y="12859"/>
                    <a:pt x="72031" y="10954"/>
                  </a:cubicBezTo>
                  <a:cubicBezTo>
                    <a:pt x="54886" y="18574"/>
                    <a:pt x="66316" y="12859"/>
                    <a:pt x="53934" y="18574"/>
                  </a:cubicBezTo>
                  <a:cubicBezTo>
                    <a:pt x="65364" y="1429"/>
                    <a:pt x="59649" y="17622"/>
                    <a:pt x="57744" y="13811"/>
                  </a:cubicBezTo>
                  <a:cubicBezTo>
                    <a:pt x="52029" y="20479"/>
                    <a:pt x="32026" y="3334"/>
                    <a:pt x="34884" y="17622"/>
                  </a:cubicBezTo>
                  <a:cubicBezTo>
                    <a:pt x="31074" y="19527"/>
                    <a:pt x="27264" y="9049"/>
                    <a:pt x="24406" y="7144"/>
                  </a:cubicBezTo>
                  <a:cubicBezTo>
                    <a:pt x="21549" y="9049"/>
                    <a:pt x="21549" y="10954"/>
                    <a:pt x="26311" y="11906"/>
                  </a:cubicBezTo>
                  <a:cubicBezTo>
                    <a:pt x="27264" y="10002"/>
                    <a:pt x="5356" y="10954"/>
                    <a:pt x="7261" y="10954"/>
                  </a:cubicBezTo>
                  <a:cubicBezTo>
                    <a:pt x="9166" y="41434"/>
                    <a:pt x="13929" y="44291"/>
                    <a:pt x="7261" y="67152"/>
                  </a:cubicBezTo>
                  <a:cubicBezTo>
                    <a:pt x="10119" y="68104"/>
                    <a:pt x="12976" y="69056"/>
                    <a:pt x="15834" y="70009"/>
                  </a:cubicBezTo>
                  <a:cubicBezTo>
                    <a:pt x="12024" y="78581"/>
                    <a:pt x="19644" y="97631"/>
                    <a:pt x="16786" y="99536"/>
                  </a:cubicBezTo>
                  <a:cubicBezTo>
                    <a:pt x="16786" y="99536"/>
                    <a:pt x="11071" y="97631"/>
                    <a:pt x="9166" y="97631"/>
                  </a:cubicBezTo>
                  <a:cubicBezTo>
                    <a:pt x="13929" y="100489"/>
                    <a:pt x="12024" y="107156"/>
                    <a:pt x="16786" y="106204"/>
                  </a:cubicBezTo>
                  <a:cubicBezTo>
                    <a:pt x="15834" y="106204"/>
                    <a:pt x="15834" y="103347"/>
                    <a:pt x="15834" y="103347"/>
                  </a:cubicBezTo>
                  <a:cubicBezTo>
                    <a:pt x="16786" y="106204"/>
                    <a:pt x="18691" y="106204"/>
                    <a:pt x="21549" y="106204"/>
                  </a:cubicBezTo>
                  <a:cubicBezTo>
                    <a:pt x="2499" y="110966"/>
                    <a:pt x="24406" y="117634"/>
                    <a:pt x="15834" y="115729"/>
                  </a:cubicBezTo>
                  <a:cubicBezTo>
                    <a:pt x="28216" y="125254"/>
                    <a:pt x="15834" y="160497"/>
                    <a:pt x="15834" y="165259"/>
                  </a:cubicBezTo>
                  <a:cubicBezTo>
                    <a:pt x="18691" y="169069"/>
                    <a:pt x="36789" y="166211"/>
                    <a:pt x="37741" y="165259"/>
                  </a:cubicBezTo>
                  <a:cubicBezTo>
                    <a:pt x="33931" y="160497"/>
                    <a:pt x="36789" y="165259"/>
                    <a:pt x="37741" y="164306"/>
                  </a:cubicBezTo>
                  <a:cubicBezTo>
                    <a:pt x="35836" y="162402"/>
                    <a:pt x="36789" y="161449"/>
                    <a:pt x="38694" y="161449"/>
                  </a:cubicBezTo>
                  <a:cubicBezTo>
                    <a:pt x="38694" y="157639"/>
                    <a:pt x="35836" y="161449"/>
                    <a:pt x="32979" y="159544"/>
                  </a:cubicBezTo>
                  <a:cubicBezTo>
                    <a:pt x="38694" y="157639"/>
                    <a:pt x="39646" y="142399"/>
                    <a:pt x="32026" y="140494"/>
                  </a:cubicBezTo>
                  <a:cubicBezTo>
                    <a:pt x="43456" y="133827"/>
                    <a:pt x="25359" y="137636"/>
                    <a:pt x="37741" y="132874"/>
                  </a:cubicBezTo>
                  <a:close/>
                  <a:moveTo>
                    <a:pt x="28216" y="99536"/>
                  </a:moveTo>
                  <a:cubicBezTo>
                    <a:pt x="29169" y="99536"/>
                    <a:pt x="29169" y="100489"/>
                    <a:pt x="28216" y="99536"/>
                  </a:cubicBezTo>
                  <a:close/>
                  <a:moveTo>
                    <a:pt x="28216" y="96679"/>
                  </a:moveTo>
                  <a:cubicBezTo>
                    <a:pt x="28216" y="97631"/>
                    <a:pt x="25359" y="98584"/>
                    <a:pt x="28216" y="96679"/>
                  </a:cubicBezTo>
                  <a:close/>
                  <a:moveTo>
                    <a:pt x="9166" y="103347"/>
                  </a:moveTo>
                  <a:cubicBezTo>
                    <a:pt x="8214" y="102394"/>
                    <a:pt x="12976" y="104299"/>
                    <a:pt x="9166" y="1033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2" name="Freeform: Shape 1651">
              <a:extLst>
                <a:ext uri="{FF2B5EF4-FFF2-40B4-BE49-F238E27FC236}">
                  <a16:creationId xmlns:a16="http://schemas.microsoft.com/office/drawing/2014/main" xmlns="" id="{6164E7AE-CCE1-4A01-AE79-F46576F1ADF2}"/>
                </a:ext>
              </a:extLst>
            </p:cNvPr>
            <p:cNvSpPr/>
            <p:nvPr/>
          </p:nvSpPr>
          <p:spPr>
            <a:xfrm>
              <a:off x="7194709" y="5600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3" name="Freeform: Shape 1652">
              <a:extLst>
                <a:ext uri="{FF2B5EF4-FFF2-40B4-BE49-F238E27FC236}">
                  <a16:creationId xmlns:a16="http://schemas.microsoft.com/office/drawing/2014/main" xmlns="" id="{BEE0CAD1-5C29-4D11-ABC9-280D097B008A}"/>
                </a:ext>
              </a:extLst>
            </p:cNvPr>
            <p:cNvSpPr/>
            <p:nvPr/>
          </p:nvSpPr>
          <p:spPr>
            <a:xfrm>
              <a:off x="7251435" y="56135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4" name="Freeform: Shape 1653">
              <a:extLst>
                <a:ext uri="{FF2B5EF4-FFF2-40B4-BE49-F238E27FC236}">
                  <a16:creationId xmlns:a16="http://schemas.microsoft.com/office/drawing/2014/main" xmlns="" id="{75A4CB08-A0CD-4D22-9934-24773661C3A2}"/>
                </a:ext>
              </a:extLst>
            </p:cNvPr>
            <p:cNvSpPr/>
            <p:nvPr/>
          </p:nvSpPr>
          <p:spPr>
            <a:xfrm>
              <a:off x="7213865" y="557260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5" name="Freeform: Shape 1654">
              <a:extLst>
                <a:ext uri="{FF2B5EF4-FFF2-40B4-BE49-F238E27FC236}">
                  <a16:creationId xmlns:a16="http://schemas.microsoft.com/office/drawing/2014/main" xmlns="" id="{EB3DAC3D-847E-44B2-8D8F-5E63EA3542CA}"/>
                </a:ext>
              </a:extLst>
            </p:cNvPr>
            <p:cNvSpPr/>
            <p:nvPr/>
          </p:nvSpPr>
          <p:spPr>
            <a:xfrm>
              <a:off x="7241910" y="56297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6" name="Freeform: Shape 1655">
              <a:extLst>
                <a:ext uri="{FF2B5EF4-FFF2-40B4-BE49-F238E27FC236}">
                  <a16:creationId xmlns:a16="http://schemas.microsoft.com/office/drawing/2014/main" xmlns="" id="{DD48E051-D627-464B-8A73-1F28FFF89765}"/>
                </a:ext>
              </a:extLst>
            </p:cNvPr>
            <p:cNvSpPr/>
            <p:nvPr/>
          </p:nvSpPr>
          <p:spPr>
            <a:xfrm>
              <a:off x="7241381" y="56364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7" name="Freeform: Shape 1656">
              <a:extLst>
                <a:ext uri="{FF2B5EF4-FFF2-40B4-BE49-F238E27FC236}">
                  <a16:creationId xmlns:a16="http://schemas.microsoft.com/office/drawing/2014/main" xmlns="" id="{12BE6473-2513-435A-B1EB-784DFD6A3FC5}"/>
                </a:ext>
              </a:extLst>
            </p:cNvPr>
            <p:cNvSpPr/>
            <p:nvPr/>
          </p:nvSpPr>
          <p:spPr>
            <a:xfrm>
              <a:off x="7240429" y="56421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8" name="Freeform: Shape 1657">
              <a:extLst>
                <a:ext uri="{FF2B5EF4-FFF2-40B4-BE49-F238E27FC236}">
                  <a16:creationId xmlns:a16="http://schemas.microsoft.com/office/drawing/2014/main" xmlns="" id="{2EDDCE82-E676-4C17-A524-01695367EEB2}"/>
                </a:ext>
              </a:extLst>
            </p:cNvPr>
            <p:cNvSpPr/>
            <p:nvPr/>
          </p:nvSpPr>
          <p:spPr>
            <a:xfrm>
              <a:off x="7233999" y="557760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9" name="Freeform: Shape 1658">
              <a:extLst>
                <a:ext uri="{FF2B5EF4-FFF2-40B4-BE49-F238E27FC236}">
                  <a16:creationId xmlns:a16="http://schemas.microsoft.com/office/drawing/2014/main" xmlns="" id="{DD99072A-397E-4192-ACFF-C5765D0AC899}"/>
                </a:ext>
              </a:extLst>
            </p:cNvPr>
            <p:cNvSpPr/>
            <p:nvPr/>
          </p:nvSpPr>
          <p:spPr>
            <a:xfrm>
              <a:off x="7240756" y="5582126"/>
              <a:ext cx="9525" cy="9525"/>
            </a:xfrm>
            <a:custGeom>
              <a:avLst/>
              <a:gdLst>
                <a:gd name="connsiteX0" fmla="*/ 8722 w 9525"/>
                <a:gd name="connsiteY0" fmla="*/ 8097 h 9525"/>
                <a:gd name="connsiteX1" fmla="*/ 7769 w 9525"/>
                <a:gd name="connsiteY1" fmla="*/ 7144 h 9525"/>
                <a:gd name="connsiteX2" fmla="*/ 8722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22" y="8097"/>
                  </a:moveTo>
                  <a:cubicBezTo>
                    <a:pt x="7769" y="8097"/>
                    <a:pt x="7769" y="7144"/>
                    <a:pt x="7769" y="7144"/>
                  </a:cubicBezTo>
                  <a:cubicBezTo>
                    <a:pt x="6817" y="8097"/>
                    <a:pt x="6817" y="8097"/>
                    <a:pt x="8722" y="8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0" name="Freeform: Shape 1659">
              <a:extLst>
                <a:ext uri="{FF2B5EF4-FFF2-40B4-BE49-F238E27FC236}">
                  <a16:creationId xmlns:a16="http://schemas.microsoft.com/office/drawing/2014/main" xmlns="" id="{D5498E7F-3CB1-45A3-A8EF-2B1120B269FE}"/>
                </a:ext>
              </a:extLst>
            </p:cNvPr>
            <p:cNvSpPr/>
            <p:nvPr/>
          </p:nvSpPr>
          <p:spPr>
            <a:xfrm>
              <a:off x="7229951" y="555027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1" name="Freeform: Shape 1660">
              <a:extLst>
                <a:ext uri="{FF2B5EF4-FFF2-40B4-BE49-F238E27FC236}">
                  <a16:creationId xmlns:a16="http://schemas.microsoft.com/office/drawing/2014/main" xmlns="" id="{5336C30A-EB2C-4BFF-998E-DC74383101C5}"/>
                </a:ext>
              </a:extLst>
            </p:cNvPr>
            <p:cNvSpPr/>
            <p:nvPr/>
          </p:nvSpPr>
          <p:spPr>
            <a:xfrm>
              <a:off x="7240005" y="55811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8096"/>
                    <a:pt x="8520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2" name="Freeform: Shape 1661">
              <a:extLst>
                <a:ext uri="{FF2B5EF4-FFF2-40B4-BE49-F238E27FC236}">
                  <a16:creationId xmlns:a16="http://schemas.microsoft.com/office/drawing/2014/main" xmlns="" id="{297F5C50-EBC6-4E75-8750-F5001EA29A58}"/>
                </a:ext>
              </a:extLst>
            </p:cNvPr>
            <p:cNvSpPr/>
            <p:nvPr/>
          </p:nvSpPr>
          <p:spPr>
            <a:xfrm>
              <a:off x="7240429" y="5664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3" name="Freeform: Shape 1662">
              <a:extLst>
                <a:ext uri="{FF2B5EF4-FFF2-40B4-BE49-F238E27FC236}">
                  <a16:creationId xmlns:a16="http://schemas.microsoft.com/office/drawing/2014/main" xmlns="" id="{973775B6-CFF7-407C-994A-3591BEFB12B4}"/>
                </a:ext>
              </a:extLst>
            </p:cNvPr>
            <p:cNvSpPr/>
            <p:nvPr/>
          </p:nvSpPr>
          <p:spPr>
            <a:xfrm>
              <a:off x="7240429" y="5664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4" name="Freeform: Shape 1663">
              <a:extLst>
                <a:ext uri="{FF2B5EF4-FFF2-40B4-BE49-F238E27FC236}">
                  <a16:creationId xmlns:a16="http://schemas.microsoft.com/office/drawing/2014/main" xmlns="" id="{FC172DFF-ABEC-4709-B4EE-4A163E2F3CC9}"/>
                </a:ext>
              </a:extLst>
            </p:cNvPr>
            <p:cNvSpPr/>
            <p:nvPr/>
          </p:nvSpPr>
          <p:spPr>
            <a:xfrm>
              <a:off x="7240958" y="566594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5" name="Freeform: Shape 1664">
              <a:extLst>
                <a:ext uri="{FF2B5EF4-FFF2-40B4-BE49-F238E27FC236}">
                  <a16:creationId xmlns:a16="http://schemas.microsoft.com/office/drawing/2014/main" xmlns="" id="{ACAAB8D0-2406-4A62-8346-FEC6E8FE2CD7}"/>
                </a:ext>
              </a:extLst>
            </p:cNvPr>
            <p:cNvSpPr/>
            <p:nvPr/>
          </p:nvSpPr>
          <p:spPr>
            <a:xfrm>
              <a:off x="7240429" y="565737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6" name="Freeform: Shape 1665">
              <a:extLst>
                <a:ext uri="{FF2B5EF4-FFF2-40B4-BE49-F238E27FC236}">
                  <a16:creationId xmlns:a16="http://schemas.microsoft.com/office/drawing/2014/main" xmlns="" id="{3B6C47A5-1736-4F28-8E05-53C325616941}"/>
                </a:ext>
              </a:extLst>
            </p:cNvPr>
            <p:cNvSpPr/>
            <p:nvPr/>
          </p:nvSpPr>
          <p:spPr>
            <a:xfrm>
              <a:off x="7239872" y="565546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2859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7" name="Freeform: Shape 1666">
              <a:extLst>
                <a:ext uri="{FF2B5EF4-FFF2-40B4-BE49-F238E27FC236}">
                  <a16:creationId xmlns:a16="http://schemas.microsoft.com/office/drawing/2014/main" xmlns="" id="{0A2DCB52-FA53-4BFB-B778-31E78789EA40}"/>
                </a:ext>
              </a:extLst>
            </p:cNvPr>
            <p:cNvSpPr/>
            <p:nvPr/>
          </p:nvSpPr>
          <p:spPr>
            <a:xfrm>
              <a:off x="7253607" y="5645943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10158" y="10954"/>
                    <a:pt x="6348" y="8096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8" name="Freeform: Shape 1667">
              <a:extLst>
                <a:ext uri="{FF2B5EF4-FFF2-40B4-BE49-F238E27FC236}">
                  <a16:creationId xmlns:a16="http://schemas.microsoft.com/office/drawing/2014/main" xmlns="" id="{5966D12E-36EC-46FE-9FD6-35B352A129B1}"/>
                </a:ext>
              </a:extLst>
            </p:cNvPr>
            <p:cNvSpPr/>
            <p:nvPr/>
          </p:nvSpPr>
          <p:spPr>
            <a:xfrm>
              <a:off x="7254716" y="5640467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8810"/>
                    <a:pt x="9049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9" name="Freeform: Shape 1668">
              <a:extLst>
                <a:ext uri="{FF2B5EF4-FFF2-40B4-BE49-F238E27FC236}">
                  <a16:creationId xmlns:a16="http://schemas.microsoft.com/office/drawing/2014/main" xmlns="" id="{BA7320A4-6132-4FD1-BDBF-4900B9649BEA}"/>
                </a:ext>
              </a:extLst>
            </p:cNvPr>
            <p:cNvSpPr/>
            <p:nvPr/>
          </p:nvSpPr>
          <p:spPr>
            <a:xfrm>
              <a:off x="7253764" y="56007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10001" y="7567"/>
                  </a:lnTo>
                  <a:cubicBezTo>
                    <a:pt x="9049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0" name="Freeform: Shape 1669">
              <a:extLst>
                <a:ext uri="{FF2B5EF4-FFF2-40B4-BE49-F238E27FC236}">
                  <a16:creationId xmlns:a16="http://schemas.microsoft.com/office/drawing/2014/main" xmlns="" id="{66C873AE-BA77-4356-8A9D-8BC3A47C7C83}"/>
                </a:ext>
              </a:extLst>
            </p:cNvPr>
            <p:cNvSpPr/>
            <p:nvPr/>
          </p:nvSpPr>
          <p:spPr>
            <a:xfrm>
              <a:off x="7239053" y="559450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9049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1" name="Freeform: Shape 1670">
              <a:extLst>
                <a:ext uri="{FF2B5EF4-FFF2-40B4-BE49-F238E27FC236}">
                  <a16:creationId xmlns:a16="http://schemas.microsoft.com/office/drawing/2014/main" xmlns="" id="{EA278A49-92D0-4196-878D-EC5B388F7FB1}"/>
                </a:ext>
              </a:extLst>
            </p:cNvPr>
            <p:cNvSpPr/>
            <p:nvPr/>
          </p:nvSpPr>
          <p:spPr>
            <a:xfrm>
              <a:off x="7257299" y="558785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2" name="Freeform: Shape 1671">
              <a:extLst>
                <a:ext uri="{FF2B5EF4-FFF2-40B4-BE49-F238E27FC236}">
                  <a16:creationId xmlns:a16="http://schemas.microsoft.com/office/drawing/2014/main" xmlns="" id="{8C0D617A-7C47-441F-BF78-4A1B39C3083E}"/>
                </a:ext>
              </a:extLst>
            </p:cNvPr>
            <p:cNvSpPr/>
            <p:nvPr/>
          </p:nvSpPr>
          <p:spPr>
            <a:xfrm>
              <a:off x="7251859" y="554212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3" name="Freeform: Shape 1672">
              <a:extLst>
                <a:ext uri="{FF2B5EF4-FFF2-40B4-BE49-F238E27FC236}">
                  <a16:creationId xmlns:a16="http://schemas.microsoft.com/office/drawing/2014/main" xmlns="" id="{71A17818-F998-4BE4-A73F-E90D54A42505}"/>
                </a:ext>
              </a:extLst>
            </p:cNvPr>
            <p:cNvSpPr/>
            <p:nvPr/>
          </p:nvSpPr>
          <p:spPr>
            <a:xfrm>
              <a:off x="7243286" y="5506792"/>
              <a:ext cx="9525" cy="9525"/>
            </a:xfrm>
            <a:custGeom>
              <a:avLst/>
              <a:gdLst>
                <a:gd name="connsiteX0" fmla="*/ 9049 w 9525"/>
                <a:gd name="connsiteY0" fmla="*/ 9134 h 9525"/>
                <a:gd name="connsiteX1" fmla="*/ 7144 w 9525"/>
                <a:gd name="connsiteY1" fmla="*/ 8182 h 9525"/>
                <a:gd name="connsiteX2" fmla="*/ 9049 w 9525"/>
                <a:gd name="connsiteY2" fmla="*/ 91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134"/>
                  </a:moveTo>
                  <a:cubicBezTo>
                    <a:pt x="10001" y="7230"/>
                    <a:pt x="9049" y="6277"/>
                    <a:pt x="7144" y="8182"/>
                  </a:cubicBezTo>
                  <a:cubicBezTo>
                    <a:pt x="8096" y="9134"/>
                    <a:pt x="8096" y="10087"/>
                    <a:pt x="9049" y="9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4" name="Freeform: Shape 1673">
              <a:extLst>
                <a:ext uri="{FF2B5EF4-FFF2-40B4-BE49-F238E27FC236}">
                  <a16:creationId xmlns:a16="http://schemas.microsoft.com/office/drawing/2014/main" xmlns="" id="{8CB0A591-9920-4335-90CE-BA2A9FBBBA0B}"/>
                </a:ext>
              </a:extLst>
            </p:cNvPr>
            <p:cNvSpPr/>
            <p:nvPr/>
          </p:nvSpPr>
          <p:spPr>
            <a:xfrm>
              <a:off x="7187724" y="5565510"/>
              <a:ext cx="9525" cy="9525"/>
            </a:xfrm>
            <a:custGeom>
              <a:avLst/>
              <a:gdLst>
                <a:gd name="connsiteX0" fmla="*/ 8414 w 9525"/>
                <a:gd name="connsiteY0" fmla="*/ 7567 h 9525"/>
                <a:gd name="connsiteX1" fmla="*/ 841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567"/>
                  </a:moveTo>
                  <a:cubicBezTo>
                    <a:pt x="5556" y="6615"/>
                    <a:pt x="8414" y="7567"/>
                    <a:pt x="841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75" name="Group 1674">
            <a:extLst>
              <a:ext uri="{FF2B5EF4-FFF2-40B4-BE49-F238E27FC236}">
                <a16:creationId xmlns:a16="http://schemas.microsoft.com/office/drawing/2014/main" xmlns="" id="{954CA354-08FD-4E52-8ED1-7C2D6E8878E4}"/>
              </a:ext>
            </a:extLst>
          </p:cNvPr>
          <p:cNvGrpSpPr/>
          <p:nvPr/>
        </p:nvGrpSpPr>
        <p:grpSpPr>
          <a:xfrm flipH="1">
            <a:off x="7567482" y="917954"/>
            <a:ext cx="270931" cy="344010"/>
            <a:chOff x="6843236" y="157160"/>
            <a:chExt cx="947072" cy="1202528"/>
          </a:xfrm>
          <a:solidFill>
            <a:schemeClr val="accent1">
              <a:lumMod val="75000"/>
            </a:schemeClr>
          </a:solidFill>
        </p:grpSpPr>
        <p:sp>
          <p:nvSpPr>
            <p:cNvPr id="1676" name="Freeform: Shape 1675">
              <a:extLst>
                <a:ext uri="{FF2B5EF4-FFF2-40B4-BE49-F238E27FC236}">
                  <a16:creationId xmlns:a16="http://schemas.microsoft.com/office/drawing/2014/main" xmlns="" id="{2EE27F27-42D6-47BC-B8B7-443EDF61ACB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7" name="Freeform: Shape 1676">
              <a:extLst>
                <a:ext uri="{FF2B5EF4-FFF2-40B4-BE49-F238E27FC236}">
                  <a16:creationId xmlns:a16="http://schemas.microsoft.com/office/drawing/2014/main" xmlns="" id="{ACB6583B-F097-4178-8D07-239D54AA9EF9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8" name="Freeform: Shape 1677">
              <a:extLst>
                <a:ext uri="{FF2B5EF4-FFF2-40B4-BE49-F238E27FC236}">
                  <a16:creationId xmlns:a16="http://schemas.microsoft.com/office/drawing/2014/main" xmlns="" id="{82D2081E-9CAB-4889-819C-3719CC8450E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9" name="Freeform: Shape 1678">
              <a:extLst>
                <a:ext uri="{FF2B5EF4-FFF2-40B4-BE49-F238E27FC236}">
                  <a16:creationId xmlns:a16="http://schemas.microsoft.com/office/drawing/2014/main" xmlns="" id="{DE5C1DD2-CBE3-4F9B-9E55-C0AFA1B5B8DF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0" name="Freeform: Shape 1679">
              <a:extLst>
                <a:ext uri="{FF2B5EF4-FFF2-40B4-BE49-F238E27FC236}">
                  <a16:creationId xmlns:a16="http://schemas.microsoft.com/office/drawing/2014/main" xmlns="" id="{27F9B774-BC18-4D2A-802A-E1BC3237D6D1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1" name="Freeform: Shape 1680">
              <a:extLst>
                <a:ext uri="{FF2B5EF4-FFF2-40B4-BE49-F238E27FC236}">
                  <a16:creationId xmlns:a16="http://schemas.microsoft.com/office/drawing/2014/main" xmlns="" id="{0259D029-8C81-4570-A5A8-C0775F11D913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2" name="Freeform: Shape 1681">
              <a:extLst>
                <a:ext uri="{FF2B5EF4-FFF2-40B4-BE49-F238E27FC236}">
                  <a16:creationId xmlns:a16="http://schemas.microsoft.com/office/drawing/2014/main" xmlns="" id="{744D7FC2-B788-4223-BB59-A9558315ABBD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3" name="Freeform: Shape 1682">
              <a:extLst>
                <a:ext uri="{FF2B5EF4-FFF2-40B4-BE49-F238E27FC236}">
                  <a16:creationId xmlns:a16="http://schemas.microsoft.com/office/drawing/2014/main" xmlns="" id="{24C6A3E1-16DF-45B2-9970-77A5C7F43F39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4" name="Freeform: Shape 1683">
              <a:extLst>
                <a:ext uri="{FF2B5EF4-FFF2-40B4-BE49-F238E27FC236}">
                  <a16:creationId xmlns:a16="http://schemas.microsoft.com/office/drawing/2014/main" xmlns="" id="{BE0DC450-F31A-4D08-99A5-40DAA09FABFF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5" name="Freeform: Shape 1684">
              <a:extLst>
                <a:ext uri="{FF2B5EF4-FFF2-40B4-BE49-F238E27FC236}">
                  <a16:creationId xmlns:a16="http://schemas.microsoft.com/office/drawing/2014/main" xmlns="" id="{978868E0-8EDF-460C-9FC7-F68278FEB555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6" name="Freeform: Shape 1685">
              <a:extLst>
                <a:ext uri="{FF2B5EF4-FFF2-40B4-BE49-F238E27FC236}">
                  <a16:creationId xmlns:a16="http://schemas.microsoft.com/office/drawing/2014/main" xmlns="" id="{7FC72DAE-DE46-4B45-AEE1-15D88447DD84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7" name="Freeform: Shape 1686">
              <a:extLst>
                <a:ext uri="{FF2B5EF4-FFF2-40B4-BE49-F238E27FC236}">
                  <a16:creationId xmlns:a16="http://schemas.microsoft.com/office/drawing/2014/main" xmlns="" id="{49C9085C-DB79-4C56-9B86-86FECFE0576D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8" name="Freeform: Shape 1687">
              <a:extLst>
                <a:ext uri="{FF2B5EF4-FFF2-40B4-BE49-F238E27FC236}">
                  <a16:creationId xmlns:a16="http://schemas.microsoft.com/office/drawing/2014/main" xmlns="" id="{E6117897-F3B9-4939-9D40-B7B2294489E8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9" name="Freeform: Shape 1688">
              <a:extLst>
                <a:ext uri="{FF2B5EF4-FFF2-40B4-BE49-F238E27FC236}">
                  <a16:creationId xmlns:a16="http://schemas.microsoft.com/office/drawing/2014/main" xmlns="" id="{9F5CEC99-1A97-4B6B-88FF-EB505C85F35A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0" name="Freeform: Shape 1689">
              <a:extLst>
                <a:ext uri="{FF2B5EF4-FFF2-40B4-BE49-F238E27FC236}">
                  <a16:creationId xmlns:a16="http://schemas.microsoft.com/office/drawing/2014/main" xmlns="" id="{583213DE-AAC4-45DA-A4FB-4694C020263F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1" name="Freeform: Shape 1690">
              <a:extLst>
                <a:ext uri="{FF2B5EF4-FFF2-40B4-BE49-F238E27FC236}">
                  <a16:creationId xmlns:a16="http://schemas.microsoft.com/office/drawing/2014/main" xmlns="" id="{3A163883-B9E3-4BB9-BDC6-FA8EA13D3E92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2" name="Freeform: Shape 1691">
              <a:extLst>
                <a:ext uri="{FF2B5EF4-FFF2-40B4-BE49-F238E27FC236}">
                  <a16:creationId xmlns:a16="http://schemas.microsoft.com/office/drawing/2014/main" xmlns="" id="{A8071C3B-D922-437B-9BF1-818724C5031A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3" name="Freeform: Shape 1692">
              <a:extLst>
                <a:ext uri="{FF2B5EF4-FFF2-40B4-BE49-F238E27FC236}">
                  <a16:creationId xmlns:a16="http://schemas.microsoft.com/office/drawing/2014/main" xmlns="" id="{51C3BBE2-52C9-4D23-BB5C-92F6401D2CB4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4" name="Freeform: Shape 1693">
              <a:extLst>
                <a:ext uri="{FF2B5EF4-FFF2-40B4-BE49-F238E27FC236}">
                  <a16:creationId xmlns:a16="http://schemas.microsoft.com/office/drawing/2014/main" xmlns="" id="{F117A949-07E6-49A1-834A-302E30DFACB8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5" name="Freeform: Shape 1694">
              <a:extLst>
                <a:ext uri="{FF2B5EF4-FFF2-40B4-BE49-F238E27FC236}">
                  <a16:creationId xmlns:a16="http://schemas.microsoft.com/office/drawing/2014/main" xmlns="" id="{55660469-8BD7-4700-A42E-057A02ABBAEE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6" name="Freeform: Shape 1695">
              <a:extLst>
                <a:ext uri="{FF2B5EF4-FFF2-40B4-BE49-F238E27FC236}">
                  <a16:creationId xmlns:a16="http://schemas.microsoft.com/office/drawing/2014/main" xmlns="" id="{A5EA39A6-908F-4AD5-A8A1-08734AE5A1DC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7" name="Freeform: Shape 1696">
              <a:extLst>
                <a:ext uri="{FF2B5EF4-FFF2-40B4-BE49-F238E27FC236}">
                  <a16:creationId xmlns:a16="http://schemas.microsoft.com/office/drawing/2014/main" xmlns="" id="{0344ED65-BF89-430A-9CE8-6E065BD137D4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8" name="Freeform: Shape 1697">
              <a:extLst>
                <a:ext uri="{FF2B5EF4-FFF2-40B4-BE49-F238E27FC236}">
                  <a16:creationId xmlns:a16="http://schemas.microsoft.com/office/drawing/2014/main" xmlns="" id="{6554B537-8279-4779-A0E4-FDF7F57A5E2E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9" name="Freeform: Shape 1698">
              <a:extLst>
                <a:ext uri="{FF2B5EF4-FFF2-40B4-BE49-F238E27FC236}">
                  <a16:creationId xmlns:a16="http://schemas.microsoft.com/office/drawing/2014/main" xmlns="" id="{16F5FA22-870A-443A-B060-F786AD519816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0" name="Freeform: Shape 1699">
              <a:extLst>
                <a:ext uri="{FF2B5EF4-FFF2-40B4-BE49-F238E27FC236}">
                  <a16:creationId xmlns:a16="http://schemas.microsoft.com/office/drawing/2014/main" xmlns="" id="{420DF749-52A2-4FB2-A7A4-540376F27845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1" name="Freeform: Shape 1700">
              <a:extLst>
                <a:ext uri="{FF2B5EF4-FFF2-40B4-BE49-F238E27FC236}">
                  <a16:creationId xmlns:a16="http://schemas.microsoft.com/office/drawing/2014/main" xmlns="" id="{69022B9F-D66A-49F2-B49C-A04F25B4935C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2" name="Freeform: Shape 1701">
              <a:extLst>
                <a:ext uri="{FF2B5EF4-FFF2-40B4-BE49-F238E27FC236}">
                  <a16:creationId xmlns:a16="http://schemas.microsoft.com/office/drawing/2014/main" xmlns="" id="{F81AA858-695F-4C13-8FBA-0A4EA3B4803B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3" name="Freeform: Shape 1702">
              <a:extLst>
                <a:ext uri="{FF2B5EF4-FFF2-40B4-BE49-F238E27FC236}">
                  <a16:creationId xmlns:a16="http://schemas.microsoft.com/office/drawing/2014/main" xmlns="" id="{3F8A8D52-9755-48BB-9731-40A72D680C89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4" name="Freeform: Shape 1703">
              <a:extLst>
                <a:ext uri="{FF2B5EF4-FFF2-40B4-BE49-F238E27FC236}">
                  <a16:creationId xmlns:a16="http://schemas.microsoft.com/office/drawing/2014/main" xmlns="" id="{1F890084-8EAB-4045-9057-5DBDBD47BFAA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5" name="Freeform: Shape 1704">
              <a:extLst>
                <a:ext uri="{FF2B5EF4-FFF2-40B4-BE49-F238E27FC236}">
                  <a16:creationId xmlns:a16="http://schemas.microsoft.com/office/drawing/2014/main" xmlns="" id="{F0D36DC9-1112-4F77-9F78-62B96106C8DA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6" name="Freeform: Shape 1705">
              <a:extLst>
                <a:ext uri="{FF2B5EF4-FFF2-40B4-BE49-F238E27FC236}">
                  <a16:creationId xmlns:a16="http://schemas.microsoft.com/office/drawing/2014/main" xmlns="" id="{59193D8D-F507-4DC0-A673-5AD614100A97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7" name="Freeform: Shape 1706">
              <a:extLst>
                <a:ext uri="{FF2B5EF4-FFF2-40B4-BE49-F238E27FC236}">
                  <a16:creationId xmlns:a16="http://schemas.microsoft.com/office/drawing/2014/main" xmlns="" id="{F846EFED-E330-4DEB-B4CE-E0B13EE96E93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8" name="Freeform: Shape 1707">
              <a:extLst>
                <a:ext uri="{FF2B5EF4-FFF2-40B4-BE49-F238E27FC236}">
                  <a16:creationId xmlns:a16="http://schemas.microsoft.com/office/drawing/2014/main" xmlns="" id="{DF80BE98-6E4D-4266-9F60-3DFE0A192096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9" name="Freeform: Shape 1708">
              <a:extLst>
                <a:ext uri="{FF2B5EF4-FFF2-40B4-BE49-F238E27FC236}">
                  <a16:creationId xmlns:a16="http://schemas.microsoft.com/office/drawing/2014/main" xmlns="" id="{D5D74BDB-CF1E-41D7-B113-E7EC33B18AC0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0" name="Freeform: Shape 1709">
              <a:extLst>
                <a:ext uri="{FF2B5EF4-FFF2-40B4-BE49-F238E27FC236}">
                  <a16:creationId xmlns:a16="http://schemas.microsoft.com/office/drawing/2014/main" xmlns="" id="{55E78E3C-61BF-49F9-B0AC-E50EA875C917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1" name="Freeform: Shape 1710">
              <a:extLst>
                <a:ext uri="{FF2B5EF4-FFF2-40B4-BE49-F238E27FC236}">
                  <a16:creationId xmlns:a16="http://schemas.microsoft.com/office/drawing/2014/main" xmlns="" id="{92FB6C3C-B3DC-4930-82FC-BE22C5493AB2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2" name="Freeform: Shape 1711">
              <a:extLst>
                <a:ext uri="{FF2B5EF4-FFF2-40B4-BE49-F238E27FC236}">
                  <a16:creationId xmlns:a16="http://schemas.microsoft.com/office/drawing/2014/main" xmlns="" id="{53F84A2E-4FE0-4886-B276-8E4C0D290B7B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3" name="Freeform: Shape 1712">
              <a:extLst>
                <a:ext uri="{FF2B5EF4-FFF2-40B4-BE49-F238E27FC236}">
                  <a16:creationId xmlns:a16="http://schemas.microsoft.com/office/drawing/2014/main" xmlns="" id="{8DDDF895-5AB2-4CC6-A6A8-00E3452446A3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4" name="Freeform: Shape 1713">
              <a:extLst>
                <a:ext uri="{FF2B5EF4-FFF2-40B4-BE49-F238E27FC236}">
                  <a16:creationId xmlns:a16="http://schemas.microsoft.com/office/drawing/2014/main" xmlns="" id="{2D74DCCC-83CC-42BD-BD71-7B8036195F49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5" name="Freeform: Shape 1714">
              <a:extLst>
                <a:ext uri="{FF2B5EF4-FFF2-40B4-BE49-F238E27FC236}">
                  <a16:creationId xmlns:a16="http://schemas.microsoft.com/office/drawing/2014/main" xmlns="" id="{D6A4C1D0-02EA-4EF6-9BC0-6424E708B58C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6" name="Freeform: Shape 1715">
              <a:extLst>
                <a:ext uri="{FF2B5EF4-FFF2-40B4-BE49-F238E27FC236}">
                  <a16:creationId xmlns:a16="http://schemas.microsoft.com/office/drawing/2014/main" xmlns="" id="{11C54A00-84E5-480C-AFE1-5FC398F4A1BF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7" name="Freeform: Shape 1716">
              <a:extLst>
                <a:ext uri="{FF2B5EF4-FFF2-40B4-BE49-F238E27FC236}">
                  <a16:creationId xmlns:a16="http://schemas.microsoft.com/office/drawing/2014/main" xmlns="" id="{CE711B99-5F17-48AA-BF34-EBC34143E77A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8" name="Freeform: Shape 1717">
              <a:extLst>
                <a:ext uri="{FF2B5EF4-FFF2-40B4-BE49-F238E27FC236}">
                  <a16:creationId xmlns:a16="http://schemas.microsoft.com/office/drawing/2014/main" xmlns="" id="{E923FDCB-CA45-4B08-B8A8-79C8A51FA9AB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9" name="Freeform: Shape 1718">
              <a:extLst>
                <a:ext uri="{FF2B5EF4-FFF2-40B4-BE49-F238E27FC236}">
                  <a16:creationId xmlns:a16="http://schemas.microsoft.com/office/drawing/2014/main" xmlns="" id="{279ED4A9-6E91-45B0-8DAC-037E4779A1BC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0" name="Freeform: Shape 1719">
              <a:extLst>
                <a:ext uri="{FF2B5EF4-FFF2-40B4-BE49-F238E27FC236}">
                  <a16:creationId xmlns:a16="http://schemas.microsoft.com/office/drawing/2014/main" xmlns="" id="{0878B651-4C8E-4FA8-8815-7D91B8AE9970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1" name="Freeform: Shape 1720">
              <a:extLst>
                <a:ext uri="{FF2B5EF4-FFF2-40B4-BE49-F238E27FC236}">
                  <a16:creationId xmlns:a16="http://schemas.microsoft.com/office/drawing/2014/main" xmlns="" id="{E633B165-9BCD-4DC6-9CDB-6E2314520355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2" name="Freeform: Shape 1721">
              <a:extLst>
                <a:ext uri="{FF2B5EF4-FFF2-40B4-BE49-F238E27FC236}">
                  <a16:creationId xmlns:a16="http://schemas.microsoft.com/office/drawing/2014/main" xmlns="" id="{B022D3E1-57D7-47F3-AF19-CFF5594E6C4B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3" name="Freeform: Shape 1722">
              <a:extLst>
                <a:ext uri="{FF2B5EF4-FFF2-40B4-BE49-F238E27FC236}">
                  <a16:creationId xmlns:a16="http://schemas.microsoft.com/office/drawing/2014/main" xmlns="" id="{75EE6F42-CBF8-4723-A340-E51488101341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4" name="Freeform: Shape 1723">
              <a:extLst>
                <a:ext uri="{FF2B5EF4-FFF2-40B4-BE49-F238E27FC236}">
                  <a16:creationId xmlns:a16="http://schemas.microsoft.com/office/drawing/2014/main" xmlns="" id="{4F1941F7-5964-4B54-AE88-2FC6C6BDB323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5" name="Freeform: Shape 1724">
              <a:extLst>
                <a:ext uri="{FF2B5EF4-FFF2-40B4-BE49-F238E27FC236}">
                  <a16:creationId xmlns:a16="http://schemas.microsoft.com/office/drawing/2014/main" xmlns="" id="{E8A479E4-9C24-41B3-8562-BC65A268A32D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6" name="Freeform: Shape 1725">
              <a:extLst>
                <a:ext uri="{FF2B5EF4-FFF2-40B4-BE49-F238E27FC236}">
                  <a16:creationId xmlns:a16="http://schemas.microsoft.com/office/drawing/2014/main" xmlns="" id="{7E3A2B0E-0C86-4164-8BB3-B7425F00C678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7" name="Freeform: Shape 1726">
              <a:extLst>
                <a:ext uri="{FF2B5EF4-FFF2-40B4-BE49-F238E27FC236}">
                  <a16:creationId xmlns:a16="http://schemas.microsoft.com/office/drawing/2014/main" xmlns="" id="{525FF06C-890B-4874-907A-CD5F222EC016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8" name="Freeform: Shape 1727">
              <a:extLst>
                <a:ext uri="{FF2B5EF4-FFF2-40B4-BE49-F238E27FC236}">
                  <a16:creationId xmlns:a16="http://schemas.microsoft.com/office/drawing/2014/main" xmlns="" id="{5B778D49-A0FE-4A97-BA84-020AE8C97DC0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9" name="Freeform: Shape 1728">
              <a:extLst>
                <a:ext uri="{FF2B5EF4-FFF2-40B4-BE49-F238E27FC236}">
                  <a16:creationId xmlns:a16="http://schemas.microsoft.com/office/drawing/2014/main" xmlns="" id="{A6ECB3B0-E186-40B4-ADAF-E5DEC05D4A2E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xmlns="" id="{83AD2FFD-5E23-4B2E-9B6A-5C4E510A3107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xmlns="" id="{0B3D1668-C25D-4683-B28F-A116AD90F591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2" name="Freeform: Shape 1731">
              <a:extLst>
                <a:ext uri="{FF2B5EF4-FFF2-40B4-BE49-F238E27FC236}">
                  <a16:creationId xmlns:a16="http://schemas.microsoft.com/office/drawing/2014/main" xmlns="" id="{F56EC4C7-9217-40E7-8522-262CE4A23B14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xmlns="" id="{FD7D8A14-62E6-4527-A460-E8330B742B70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xmlns="" id="{178410DA-8419-414E-8571-60B5A139215F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5" name="Freeform: Shape 1734">
              <a:extLst>
                <a:ext uri="{FF2B5EF4-FFF2-40B4-BE49-F238E27FC236}">
                  <a16:creationId xmlns:a16="http://schemas.microsoft.com/office/drawing/2014/main" xmlns="" id="{62A5C0FF-DA92-46E1-B87F-CB4CC7CCDA34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xmlns="" id="{8A68C84D-C2F4-4216-B6A4-08B3DB5FECF6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xmlns="" id="{1E658CB8-D8B7-4958-A622-3658F1651FC1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8" name="Freeform: Shape 1737">
              <a:extLst>
                <a:ext uri="{FF2B5EF4-FFF2-40B4-BE49-F238E27FC236}">
                  <a16:creationId xmlns:a16="http://schemas.microsoft.com/office/drawing/2014/main" xmlns="" id="{FB22D3D0-11BE-4FC9-B44C-6C9DD4F4EBD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9" name="Freeform: Shape 1738">
              <a:extLst>
                <a:ext uri="{FF2B5EF4-FFF2-40B4-BE49-F238E27FC236}">
                  <a16:creationId xmlns:a16="http://schemas.microsoft.com/office/drawing/2014/main" xmlns="" id="{077C3202-5023-43B9-B87E-3CC866D3FAF7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0" name="Freeform: Shape 1739">
              <a:extLst>
                <a:ext uri="{FF2B5EF4-FFF2-40B4-BE49-F238E27FC236}">
                  <a16:creationId xmlns:a16="http://schemas.microsoft.com/office/drawing/2014/main" xmlns="" id="{A4AFCB97-D09F-4CB0-81C0-5A4329B16FD4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1" name="Freeform: Shape 1740">
              <a:extLst>
                <a:ext uri="{FF2B5EF4-FFF2-40B4-BE49-F238E27FC236}">
                  <a16:creationId xmlns:a16="http://schemas.microsoft.com/office/drawing/2014/main" xmlns="" id="{F8516F79-311A-425A-9EFE-06D0132CB6B6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2" name="Freeform: Shape 1741">
              <a:extLst>
                <a:ext uri="{FF2B5EF4-FFF2-40B4-BE49-F238E27FC236}">
                  <a16:creationId xmlns:a16="http://schemas.microsoft.com/office/drawing/2014/main" xmlns="" id="{85C9F4BD-4224-42A5-835A-425C58DDE684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3" name="Freeform: Shape 1742">
              <a:extLst>
                <a:ext uri="{FF2B5EF4-FFF2-40B4-BE49-F238E27FC236}">
                  <a16:creationId xmlns:a16="http://schemas.microsoft.com/office/drawing/2014/main" xmlns="" id="{88A3EC53-0C87-427A-A337-24FBE6E897B7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4" name="Freeform: Shape 1743">
              <a:extLst>
                <a:ext uri="{FF2B5EF4-FFF2-40B4-BE49-F238E27FC236}">
                  <a16:creationId xmlns:a16="http://schemas.microsoft.com/office/drawing/2014/main" xmlns="" id="{DE836746-A8D6-4AC7-B36C-F089C0396F51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5" name="Freeform: Shape 1744">
              <a:extLst>
                <a:ext uri="{FF2B5EF4-FFF2-40B4-BE49-F238E27FC236}">
                  <a16:creationId xmlns:a16="http://schemas.microsoft.com/office/drawing/2014/main" xmlns="" id="{C20EEE0F-FAE5-4A70-B817-FE622D053765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6" name="Freeform: Shape 1745">
              <a:extLst>
                <a:ext uri="{FF2B5EF4-FFF2-40B4-BE49-F238E27FC236}">
                  <a16:creationId xmlns:a16="http://schemas.microsoft.com/office/drawing/2014/main" xmlns="" id="{D3E37B54-FF4E-4AE5-A428-1978D66C257D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7" name="Freeform: Shape 1746">
              <a:extLst>
                <a:ext uri="{FF2B5EF4-FFF2-40B4-BE49-F238E27FC236}">
                  <a16:creationId xmlns:a16="http://schemas.microsoft.com/office/drawing/2014/main" xmlns="" id="{F19A1B80-BBF1-4BD2-B09E-BF21B5BE480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8" name="Freeform: Shape 1747">
              <a:extLst>
                <a:ext uri="{FF2B5EF4-FFF2-40B4-BE49-F238E27FC236}">
                  <a16:creationId xmlns:a16="http://schemas.microsoft.com/office/drawing/2014/main" xmlns="" id="{92141747-F9C1-4790-A3F1-6EFB5CA1860A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9" name="Freeform: Shape 1748">
              <a:extLst>
                <a:ext uri="{FF2B5EF4-FFF2-40B4-BE49-F238E27FC236}">
                  <a16:creationId xmlns:a16="http://schemas.microsoft.com/office/drawing/2014/main" xmlns="" id="{82B1B47B-56DC-48BA-BE74-FEA808FEBF48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0" name="Freeform: Shape 1749">
              <a:extLst>
                <a:ext uri="{FF2B5EF4-FFF2-40B4-BE49-F238E27FC236}">
                  <a16:creationId xmlns:a16="http://schemas.microsoft.com/office/drawing/2014/main" xmlns="" id="{235F7EE9-96E5-4DC3-987E-E1F86CC7A4C0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1" name="Freeform: Shape 1750">
              <a:extLst>
                <a:ext uri="{FF2B5EF4-FFF2-40B4-BE49-F238E27FC236}">
                  <a16:creationId xmlns:a16="http://schemas.microsoft.com/office/drawing/2014/main" xmlns="" id="{FF660C25-6E7D-4C97-9002-7F7A3F72F16D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2" name="Freeform: Shape 1751">
              <a:extLst>
                <a:ext uri="{FF2B5EF4-FFF2-40B4-BE49-F238E27FC236}">
                  <a16:creationId xmlns:a16="http://schemas.microsoft.com/office/drawing/2014/main" xmlns="" id="{0400032F-FEEF-4473-BB4D-99B1D62C1738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3" name="Freeform: Shape 1752">
              <a:extLst>
                <a:ext uri="{FF2B5EF4-FFF2-40B4-BE49-F238E27FC236}">
                  <a16:creationId xmlns:a16="http://schemas.microsoft.com/office/drawing/2014/main" xmlns="" id="{76675E43-ED25-4EBF-946F-2843AC0FFA20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4" name="Freeform: Shape 1753">
              <a:extLst>
                <a:ext uri="{FF2B5EF4-FFF2-40B4-BE49-F238E27FC236}">
                  <a16:creationId xmlns:a16="http://schemas.microsoft.com/office/drawing/2014/main" xmlns="" id="{8C0DF81A-362D-4A9E-B8F2-B3BE4AEE8322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5" name="Freeform: Shape 1754">
              <a:extLst>
                <a:ext uri="{FF2B5EF4-FFF2-40B4-BE49-F238E27FC236}">
                  <a16:creationId xmlns:a16="http://schemas.microsoft.com/office/drawing/2014/main" xmlns="" id="{D63BF4BC-F240-497F-B237-4C71B67AFAF6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6" name="Freeform: Shape 1755">
              <a:extLst>
                <a:ext uri="{FF2B5EF4-FFF2-40B4-BE49-F238E27FC236}">
                  <a16:creationId xmlns:a16="http://schemas.microsoft.com/office/drawing/2014/main" xmlns="" id="{7638AEEF-B011-4F5A-A55C-EEF95B489ECE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7" name="Freeform: Shape 1756">
              <a:extLst>
                <a:ext uri="{FF2B5EF4-FFF2-40B4-BE49-F238E27FC236}">
                  <a16:creationId xmlns:a16="http://schemas.microsoft.com/office/drawing/2014/main" xmlns="" id="{61A0DA9A-BCEC-4DE4-A04A-DB4B0067EEB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8" name="Freeform: Shape 1757">
              <a:extLst>
                <a:ext uri="{FF2B5EF4-FFF2-40B4-BE49-F238E27FC236}">
                  <a16:creationId xmlns:a16="http://schemas.microsoft.com/office/drawing/2014/main" xmlns="" id="{52CC6634-AF0B-476D-9FD9-B439FCD1A95A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9" name="Freeform: Shape 1758">
              <a:extLst>
                <a:ext uri="{FF2B5EF4-FFF2-40B4-BE49-F238E27FC236}">
                  <a16:creationId xmlns:a16="http://schemas.microsoft.com/office/drawing/2014/main" xmlns="" id="{1B3910AD-6275-458B-85BD-3071A2CB3780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0" name="Freeform: Shape 1759">
              <a:extLst>
                <a:ext uri="{FF2B5EF4-FFF2-40B4-BE49-F238E27FC236}">
                  <a16:creationId xmlns:a16="http://schemas.microsoft.com/office/drawing/2014/main" xmlns="" id="{B09EEBBF-F29B-4DDD-AE15-BF43C4CE0675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1" name="Freeform: Shape 1760">
              <a:extLst>
                <a:ext uri="{FF2B5EF4-FFF2-40B4-BE49-F238E27FC236}">
                  <a16:creationId xmlns:a16="http://schemas.microsoft.com/office/drawing/2014/main" xmlns="" id="{BF7C48DF-8060-48F1-BF2F-19FDC7119941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2" name="Freeform: Shape 1761">
              <a:extLst>
                <a:ext uri="{FF2B5EF4-FFF2-40B4-BE49-F238E27FC236}">
                  <a16:creationId xmlns:a16="http://schemas.microsoft.com/office/drawing/2014/main" xmlns="" id="{79705900-DD32-4400-95B8-30CE2153E437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3" name="Freeform: Shape 1762">
              <a:extLst>
                <a:ext uri="{FF2B5EF4-FFF2-40B4-BE49-F238E27FC236}">
                  <a16:creationId xmlns:a16="http://schemas.microsoft.com/office/drawing/2014/main" xmlns="" id="{82471CEB-C6E4-41FD-A343-86FC2F83DA8A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4" name="Freeform: Shape 1763">
              <a:extLst>
                <a:ext uri="{FF2B5EF4-FFF2-40B4-BE49-F238E27FC236}">
                  <a16:creationId xmlns:a16="http://schemas.microsoft.com/office/drawing/2014/main" xmlns="" id="{E090CBD6-9AA1-4375-BD64-B9692BC6833D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5" name="Freeform: Shape 1764">
              <a:extLst>
                <a:ext uri="{FF2B5EF4-FFF2-40B4-BE49-F238E27FC236}">
                  <a16:creationId xmlns:a16="http://schemas.microsoft.com/office/drawing/2014/main" xmlns="" id="{760AB81C-C5A8-45FE-B06F-63CC6BB49ADC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6" name="Freeform: Shape 1765">
              <a:extLst>
                <a:ext uri="{FF2B5EF4-FFF2-40B4-BE49-F238E27FC236}">
                  <a16:creationId xmlns:a16="http://schemas.microsoft.com/office/drawing/2014/main" xmlns="" id="{3EFB50D9-7F08-4B0E-BAC1-AC1A732C2295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7" name="Freeform: Shape 1766">
              <a:extLst>
                <a:ext uri="{FF2B5EF4-FFF2-40B4-BE49-F238E27FC236}">
                  <a16:creationId xmlns:a16="http://schemas.microsoft.com/office/drawing/2014/main" xmlns="" id="{552663E0-DCC9-49FC-B16A-A9EB6946E355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8" name="Freeform: Shape 1767">
              <a:extLst>
                <a:ext uri="{FF2B5EF4-FFF2-40B4-BE49-F238E27FC236}">
                  <a16:creationId xmlns:a16="http://schemas.microsoft.com/office/drawing/2014/main" xmlns="" id="{CF8E1CD9-214F-41BB-A0C5-E3EEC38DC3BE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9" name="Freeform: Shape 1768">
              <a:extLst>
                <a:ext uri="{FF2B5EF4-FFF2-40B4-BE49-F238E27FC236}">
                  <a16:creationId xmlns:a16="http://schemas.microsoft.com/office/drawing/2014/main" xmlns="" id="{B0F7CEBD-22CB-49C3-AFE5-D435FB982D22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0" name="Freeform: Shape 1769">
              <a:extLst>
                <a:ext uri="{FF2B5EF4-FFF2-40B4-BE49-F238E27FC236}">
                  <a16:creationId xmlns:a16="http://schemas.microsoft.com/office/drawing/2014/main" xmlns="" id="{7C8943A4-4D28-49AA-86CB-3E0EE9FA3F5C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1" name="Freeform: Shape 1770">
              <a:extLst>
                <a:ext uri="{FF2B5EF4-FFF2-40B4-BE49-F238E27FC236}">
                  <a16:creationId xmlns:a16="http://schemas.microsoft.com/office/drawing/2014/main" xmlns="" id="{E287B5F4-5275-45BA-8778-6CD36C65F626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2" name="Freeform: Shape 1771">
              <a:extLst>
                <a:ext uri="{FF2B5EF4-FFF2-40B4-BE49-F238E27FC236}">
                  <a16:creationId xmlns:a16="http://schemas.microsoft.com/office/drawing/2014/main" xmlns="" id="{8FAFDE95-687B-43AB-9E4A-F77DB4A10614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3" name="Freeform: Shape 1772">
              <a:extLst>
                <a:ext uri="{FF2B5EF4-FFF2-40B4-BE49-F238E27FC236}">
                  <a16:creationId xmlns:a16="http://schemas.microsoft.com/office/drawing/2014/main" xmlns="" id="{08ABBBBD-62BD-42FD-839A-DA60E95BF722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4" name="Freeform: Shape 1773">
              <a:extLst>
                <a:ext uri="{FF2B5EF4-FFF2-40B4-BE49-F238E27FC236}">
                  <a16:creationId xmlns:a16="http://schemas.microsoft.com/office/drawing/2014/main" xmlns="" id="{F8EED8C4-0BA9-456A-8D37-C0B59B8DD8B8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5" name="Freeform: Shape 1774">
              <a:extLst>
                <a:ext uri="{FF2B5EF4-FFF2-40B4-BE49-F238E27FC236}">
                  <a16:creationId xmlns:a16="http://schemas.microsoft.com/office/drawing/2014/main" xmlns="" id="{C1FD477E-2E24-422F-BB6B-3DF4B7AF1B23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6" name="Freeform: Shape 1775">
              <a:extLst>
                <a:ext uri="{FF2B5EF4-FFF2-40B4-BE49-F238E27FC236}">
                  <a16:creationId xmlns:a16="http://schemas.microsoft.com/office/drawing/2014/main" xmlns="" id="{93795E22-80FC-418C-B011-3FFE3FDCF779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7" name="Freeform: Shape 1776">
              <a:extLst>
                <a:ext uri="{FF2B5EF4-FFF2-40B4-BE49-F238E27FC236}">
                  <a16:creationId xmlns:a16="http://schemas.microsoft.com/office/drawing/2014/main" xmlns="" id="{4ABA86B1-C2FD-4555-8FDB-1C0DAF7CBB9A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8" name="Freeform: Shape 1777">
              <a:extLst>
                <a:ext uri="{FF2B5EF4-FFF2-40B4-BE49-F238E27FC236}">
                  <a16:creationId xmlns:a16="http://schemas.microsoft.com/office/drawing/2014/main" xmlns="" id="{292C2117-3E5C-4945-9654-4ECE2D905E89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9" name="Freeform: Shape 1778">
              <a:extLst>
                <a:ext uri="{FF2B5EF4-FFF2-40B4-BE49-F238E27FC236}">
                  <a16:creationId xmlns:a16="http://schemas.microsoft.com/office/drawing/2014/main" xmlns="" id="{FD1518E7-2203-4C05-AF00-3C0B2946D655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0" name="Freeform: Shape 1779">
              <a:extLst>
                <a:ext uri="{FF2B5EF4-FFF2-40B4-BE49-F238E27FC236}">
                  <a16:creationId xmlns:a16="http://schemas.microsoft.com/office/drawing/2014/main" xmlns="" id="{E978D64E-3485-471C-BE23-A77A7AA730CF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1" name="Freeform: Shape 1780">
              <a:extLst>
                <a:ext uri="{FF2B5EF4-FFF2-40B4-BE49-F238E27FC236}">
                  <a16:creationId xmlns:a16="http://schemas.microsoft.com/office/drawing/2014/main" xmlns="" id="{11475BEE-BE6C-402C-92FD-381184AEF4D2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2" name="Freeform: Shape 1781">
              <a:extLst>
                <a:ext uri="{FF2B5EF4-FFF2-40B4-BE49-F238E27FC236}">
                  <a16:creationId xmlns:a16="http://schemas.microsoft.com/office/drawing/2014/main" xmlns="" id="{550806CD-9630-441B-ABD7-3B766C8E1507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3" name="Freeform: Shape 1782">
              <a:extLst>
                <a:ext uri="{FF2B5EF4-FFF2-40B4-BE49-F238E27FC236}">
                  <a16:creationId xmlns:a16="http://schemas.microsoft.com/office/drawing/2014/main" xmlns="" id="{FB499107-9D60-40AD-A2B9-A6CE1C6E644E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4" name="Freeform: Shape 1783">
              <a:extLst>
                <a:ext uri="{FF2B5EF4-FFF2-40B4-BE49-F238E27FC236}">
                  <a16:creationId xmlns:a16="http://schemas.microsoft.com/office/drawing/2014/main" xmlns="" id="{E507B83F-50B0-434B-B531-D988BD4D8653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5" name="Freeform: Shape 1784">
              <a:extLst>
                <a:ext uri="{FF2B5EF4-FFF2-40B4-BE49-F238E27FC236}">
                  <a16:creationId xmlns:a16="http://schemas.microsoft.com/office/drawing/2014/main" xmlns="" id="{3AA0D815-6D01-4F62-AD17-C2509F33C510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6" name="Freeform: Shape 1785">
              <a:extLst>
                <a:ext uri="{FF2B5EF4-FFF2-40B4-BE49-F238E27FC236}">
                  <a16:creationId xmlns:a16="http://schemas.microsoft.com/office/drawing/2014/main" xmlns="" id="{03806465-EBD2-46C6-B578-9D8762A7F1B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7" name="Freeform: Shape 1786">
              <a:extLst>
                <a:ext uri="{FF2B5EF4-FFF2-40B4-BE49-F238E27FC236}">
                  <a16:creationId xmlns:a16="http://schemas.microsoft.com/office/drawing/2014/main" xmlns="" id="{54B325C0-36F7-44E0-BF9F-2BA7C7D77CA2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8" name="Freeform: Shape 1787">
              <a:extLst>
                <a:ext uri="{FF2B5EF4-FFF2-40B4-BE49-F238E27FC236}">
                  <a16:creationId xmlns:a16="http://schemas.microsoft.com/office/drawing/2014/main" xmlns="" id="{B5649962-8D92-43AC-B32D-72603D39076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9" name="Freeform: Shape 1788">
              <a:extLst>
                <a:ext uri="{FF2B5EF4-FFF2-40B4-BE49-F238E27FC236}">
                  <a16:creationId xmlns:a16="http://schemas.microsoft.com/office/drawing/2014/main" xmlns="" id="{CD20F445-26DA-431F-A188-5F6C4AF7064E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0" name="Freeform: Shape 1789">
              <a:extLst>
                <a:ext uri="{FF2B5EF4-FFF2-40B4-BE49-F238E27FC236}">
                  <a16:creationId xmlns:a16="http://schemas.microsoft.com/office/drawing/2014/main" xmlns="" id="{06F94F8C-9A86-4DB4-9A4B-B127F32D95F4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1" name="Freeform: Shape 1790">
              <a:extLst>
                <a:ext uri="{FF2B5EF4-FFF2-40B4-BE49-F238E27FC236}">
                  <a16:creationId xmlns:a16="http://schemas.microsoft.com/office/drawing/2014/main" xmlns="" id="{F6A6A876-985F-407E-B885-7FBA1C1AFDBE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2" name="Freeform: Shape 1791">
              <a:extLst>
                <a:ext uri="{FF2B5EF4-FFF2-40B4-BE49-F238E27FC236}">
                  <a16:creationId xmlns:a16="http://schemas.microsoft.com/office/drawing/2014/main" xmlns="" id="{A2BF8095-5531-4D85-8800-036053611558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3" name="Freeform: Shape 1792">
              <a:extLst>
                <a:ext uri="{FF2B5EF4-FFF2-40B4-BE49-F238E27FC236}">
                  <a16:creationId xmlns:a16="http://schemas.microsoft.com/office/drawing/2014/main" xmlns="" id="{8C65EA83-3A9A-4BB9-8AA0-96BA8A752329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4" name="Freeform: Shape 1793">
              <a:extLst>
                <a:ext uri="{FF2B5EF4-FFF2-40B4-BE49-F238E27FC236}">
                  <a16:creationId xmlns:a16="http://schemas.microsoft.com/office/drawing/2014/main" xmlns="" id="{8F8665A1-D32C-44FD-A304-669D2B1071BA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5" name="Freeform: Shape 1794">
              <a:extLst>
                <a:ext uri="{FF2B5EF4-FFF2-40B4-BE49-F238E27FC236}">
                  <a16:creationId xmlns:a16="http://schemas.microsoft.com/office/drawing/2014/main" xmlns="" id="{FB59E3B5-4F72-4284-A824-2F806B229355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6" name="Freeform: Shape 1795">
              <a:extLst>
                <a:ext uri="{FF2B5EF4-FFF2-40B4-BE49-F238E27FC236}">
                  <a16:creationId xmlns:a16="http://schemas.microsoft.com/office/drawing/2014/main" xmlns="" id="{C83356E9-9571-4674-A115-EC8F6F17FCF2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7" name="Freeform: Shape 1796">
              <a:extLst>
                <a:ext uri="{FF2B5EF4-FFF2-40B4-BE49-F238E27FC236}">
                  <a16:creationId xmlns:a16="http://schemas.microsoft.com/office/drawing/2014/main" xmlns="" id="{F14EACA8-561B-4118-89FF-CE52B07FFD06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8" name="Freeform: Shape 1797">
              <a:extLst>
                <a:ext uri="{FF2B5EF4-FFF2-40B4-BE49-F238E27FC236}">
                  <a16:creationId xmlns:a16="http://schemas.microsoft.com/office/drawing/2014/main" xmlns="" id="{11D4B104-1390-4AE9-94AC-02D590285D6E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9" name="Freeform: Shape 1798">
              <a:extLst>
                <a:ext uri="{FF2B5EF4-FFF2-40B4-BE49-F238E27FC236}">
                  <a16:creationId xmlns:a16="http://schemas.microsoft.com/office/drawing/2014/main" xmlns="" id="{B27F0018-CD22-459F-BA25-45339C6143E8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0" name="Freeform: Shape 1799">
              <a:extLst>
                <a:ext uri="{FF2B5EF4-FFF2-40B4-BE49-F238E27FC236}">
                  <a16:creationId xmlns:a16="http://schemas.microsoft.com/office/drawing/2014/main" xmlns="" id="{EE16A7FF-BADD-461F-AB53-000480C0D6F6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1" name="Freeform: Shape 1800">
              <a:extLst>
                <a:ext uri="{FF2B5EF4-FFF2-40B4-BE49-F238E27FC236}">
                  <a16:creationId xmlns:a16="http://schemas.microsoft.com/office/drawing/2014/main" xmlns="" id="{32DC941C-161B-4F91-90C9-F408341012DA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2" name="Freeform: Shape 1801">
              <a:extLst>
                <a:ext uri="{FF2B5EF4-FFF2-40B4-BE49-F238E27FC236}">
                  <a16:creationId xmlns:a16="http://schemas.microsoft.com/office/drawing/2014/main" xmlns="" id="{205F9B79-D036-491F-B598-CEE5FD411471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3" name="Freeform: Shape 1802">
              <a:extLst>
                <a:ext uri="{FF2B5EF4-FFF2-40B4-BE49-F238E27FC236}">
                  <a16:creationId xmlns:a16="http://schemas.microsoft.com/office/drawing/2014/main" xmlns="" id="{A5A8AEF2-DF03-4037-9C0E-52B1F772526A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4" name="Freeform: Shape 1803">
              <a:extLst>
                <a:ext uri="{FF2B5EF4-FFF2-40B4-BE49-F238E27FC236}">
                  <a16:creationId xmlns:a16="http://schemas.microsoft.com/office/drawing/2014/main" xmlns="" id="{70153EBD-E3CC-48F3-9D34-2AC5B11CA01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5" name="Freeform: Shape 1804">
              <a:extLst>
                <a:ext uri="{FF2B5EF4-FFF2-40B4-BE49-F238E27FC236}">
                  <a16:creationId xmlns:a16="http://schemas.microsoft.com/office/drawing/2014/main" xmlns="" id="{2A5CFC8F-DB3C-483F-8238-A88D1AF6F931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6" name="Freeform: Shape 1805">
              <a:extLst>
                <a:ext uri="{FF2B5EF4-FFF2-40B4-BE49-F238E27FC236}">
                  <a16:creationId xmlns:a16="http://schemas.microsoft.com/office/drawing/2014/main" xmlns="" id="{66D96898-8B87-4C11-B725-8B0C2DA358AE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7" name="Freeform: Shape 1806">
              <a:extLst>
                <a:ext uri="{FF2B5EF4-FFF2-40B4-BE49-F238E27FC236}">
                  <a16:creationId xmlns:a16="http://schemas.microsoft.com/office/drawing/2014/main" xmlns="" id="{9806AF5C-19C7-4F49-A71B-8D3E6201FD99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8" name="Freeform: Shape 1807">
              <a:extLst>
                <a:ext uri="{FF2B5EF4-FFF2-40B4-BE49-F238E27FC236}">
                  <a16:creationId xmlns:a16="http://schemas.microsoft.com/office/drawing/2014/main" xmlns="" id="{6E0DDE95-CF56-4151-9B88-655FDFC7D52C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9" name="Freeform: Shape 1808">
              <a:extLst>
                <a:ext uri="{FF2B5EF4-FFF2-40B4-BE49-F238E27FC236}">
                  <a16:creationId xmlns:a16="http://schemas.microsoft.com/office/drawing/2014/main" xmlns="" id="{CDD11390-E040-472C-9225-D9223114E438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0" name="Freeform: Shape 1809">
              <a:extLst>
                <a:ext uri="{FF2B5EF4-FFF2-40B4-BE49-F238E27FC236}">
                  <a16:creationId xmlns:a16="http://schemas.microsoft.com/office/drawing/2014/main" xmlns="" id="{3F074ECB-A169-4E37-859D-980B64B8386D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1" name="Freeform: Shape 1810">
              <a:extLst>
                <a:ext uri="{FF2B5EF4-FFF2-40B4-BE49-F238E27FC236}">
                  <a16:creationId xmlns:a16="http://schemas.microsoft.com/office/drawing/2014/main" xmlns="" id="{B54AAA12-AB75-4D0E-9F21-730790D3482A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xmlns="" id="{7A48D2A6-149D-4A5D-A658-546D7BEA19D6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3" name="Freeform: Shape 1812">
              <a:extLst>
                <a:ext uri="{FF2B5EF4-FFF2-40B4-BE49-F238E27FC236}">
                  <a16:creationId xmlns:a16="http://schemas.microsoft.com/office/drawing/2014/main" xmlns="" id="{06AE7E18-2BA2-4128-9AC5-DAEE94DD8E2B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4" name="Freeform: Shape 1813">
              <a:extLst>
                <a:ext uri="{FF2B5EF4-FFF2-40B4-BE49-F238E27FC236}">
                  <a16:creationId xmlns:a16="http://schemas.microsoft.com/office/drawing/2014/main" xmlns="" id="{344E3D06-32F1-4C0A-8CC4-B505509AAEC7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5" name="Freeform: Shape 1814">
              <a:extLst>
                <a:ext uri="{FF2B5EF4-FFF2-40B4-BE49-F238E27FC236}">
                  <a16:creationId xmlns:a16="http://schemas.microsoft.com/office/drawing/2014/main" xmlns="" id="{B70284CF-B6AD-4F1E-BF75-9992628AA41A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6" name="Freeform: Shape 1815">
              <a:extLst>
                <a:ext uri="{FF2B5EF4-FFF2-40B4-BE49-F238E27FC236}">
                  <a16:creationId xmlns:a16="http://schemas.microsoft.com/office/drawing/2014/main" xmlns="" id="{C7859314-5BF1-4B5D-8286-812C0C42A0B8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7" name="Freeform: Shape 1816">
              <a:extLst>
                <a:ext uri="{FF2B5EF4-FFF2-40B4-BE49-F238E27FC236}">
                  <a16:creationId xmlns:a16="http://schemas.microsoft.com/office/drawing/2014/main" xmlns="" id="{888BE8E5-B7DC-4348-BDFA-413D9A5656AC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8" name="Freeform: Shape 1817">
              <a:extLst>
                <a:ext uri="{FF2B5EF4-FFF2-40B4-BE49-F238E27FC236}">
                  <a16:creationId xmlns:a16="http://schemas.microsoft.com/office/drawing/2014/main" xmlns="" id="{3225A3C9-6EEE-4716-AA2D-97CC91E11E3E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9" name="Freeform: Shape 1818">
              <a:extLst>
                <a:ext uri="{FF2B5EF4-FFF2-40B4-BE49-F238E27FC236}">
                  <a16:creationId xmlns:a16="http://schemas.microsoft.com/office/drawing/2014/main" xmlns="" id="{B0D16768-0BEC-4AEA-A6B8-174CD8978F71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0" name="Freeform: Shape 1819">
              <a:extLst>
                <a:ext uri="{FF2B5EF4-FFF2-40B4-BE49-F238E27FC236}">
                  <a16:creationId xmlns:a16="http://schemas.microsoft.com/office/drawing/2014/main" xmlns="" id="{2F1E4DF3-AA9F-4ACA-912D-97A531CE72AE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1" name="Freeform: Shape 1820">
              <a:extLst>
                <a:ext uri="{FF2B5EF4-FFF2-40B4-BE49-F238E27FC236}">
                  <a16:creationId xmlns:a16="http://schemas.microsoft.com/office/drawing/2014/main" xmlns="" id="{728DFB94-C766-4283-8B8E-90632CFF093E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2" name="Freeform: Shape 1821">
              <a:extLst>
                <a:ext uri="{FF2B5EF4-FFF2-40B4-BE49-F238E27FC236}">
                  <a16:creationId xmlns:a16="http://schemas.microsoft.com/office/drawing/2014/main" xmlns="" id="{00F97FDA-B927-41A4-994B-9430905F8274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3" name="Freeform: Shape 1822">
              <a:extLst>
                <a:ext uri="{FF2B5EF4-FFF2-40B4-BE49-F238E27FC236}">
                  <a16:creationId xmlns:a16="http://schemas.microsoft.com/office/drawing/2014/main" xmlns="" id="{43D4C3A1-4B0A-459E-9920-1BE28087F8E2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4" name="Freeform: Shape 1823">
              <a:extLst>
                <a:ext uri="{FF2B5EF4-FFF2-40B4-BE49-F238E27FC236}">
                  <a16:creationId xmlns:a16="http://schemas.microsoft.com/office/drawing/2014/main" xmlns="" id="{1570D307-955E-414A-AAF0-DF820495279E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5" name="Freeform: Shape 1824">
              <a:extLst>
                <a:ext uri="{FF2B5EF4-FFF2-40B4-BE49-F238E27FC236}">
                  <a16:creationId xmlns:a16="http://schemas.microsoft.com/office/drawing/2014/main" xmlns="" id="{B311C816-F866-41EA-9E50-14BF81DAFC72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6" name="Freeform: Shape 1825">
              <a:extLst>
                <a:ext uri="{FF2B5EF4-FFF2-40B4-BE49-F238E27FC236}">
                  <a16:creationId xmlns:a16="http://schemas.microsoft.com/office/drawing/2014/main" xmlns="" id="{08A8716D-40BB-4548-91E6-81D3BCB9F794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7" name="Freeform: Shape 1826">
              <a:extLst>
                <a:ext uri="{FF2B5EF4-FFF2-40B4-BE49-F238E27FC236}">
                  <a16:creationId xmlns:a16="http://schemas.microsoft.com/office/drawing/2014/main" xmlns="" id="{D0479B70-BA70-4DB5-BAC5-3B15A770C719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8" name="Freeform: Shape 1827">
              <a:extLst>
                <a:ext uri="{FF2B5EF4-FFF2-40B4-BE49-F238E27FC236}">
                  <a16:creationId xmlns:a16="http://schemas.microsoft.com/office/drawing/2014/main" xmlns="" id="{F7A12220-541C-4564-9F7E-2D28EBA0F888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9" name="Freeform: Shape 1828">
              <a:extLst>
                <a:ext uri="{FF2B5EF4-FFF2-40B4-BE49-F238E27FC236}">
                  <a16:creationId xmlns:a16="http://schemas.microsoft.com/office/drawing/2014/main" xmlns="" id="{E78197B7-6903-4433-9231-9040AFAB5989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0" name="Freeform: Shape 1829">
              <a:extLst>
                <a:ext uri="{FF2B5EF4-FFF2-40B4-BE49-F238E27FC236}">
                  <a16:creationId xmlns:a16="http://schemas.microsoft.com/office/drawing/2014/main" xmlns="" id="{4008346A-6774-42C0-A066-56D45D72630D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1" name="Freeform: Shape 1830">
              <a:extLst>
                <a:ext uri="{FF2B5EF4-FFF2-40B4-BE49-F238E27FC236}">
                  <a16:creationId xmlns:a16="http://schemas.microsoft.com/office/drawing/2014/main" xmlns="" id="{608445AB-912E-46EC-B40B-F1198BDB1B17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2" name="Freeform: Shape 1831">
              <a:extLst>
                <a:ext uri="{FF2B5EF4-FFF2-40B4-BE49-F238E27FC236}">
                  <a16:creationId xmlns:a16="http://schemas.microsoft.com/office/drawing/2014/main" xmlns="" id="{B02F69B8-932E-4ACE-A8E6-021378D2F0A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3" name="Freeform: Shape 1832">
              <a:extLst>
                <a:ext uri="{FF2B5EF4-FFF2-40B4-BE49-F238E27FC236}">
                  <a16:creationId xmlns:a16="http://schemas.microsoft.com/office/drawing/2014/main" xmlns="" id="{C2779459-4729-4B94-996E-3A8E4666BB8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4" name="Freeform: Shape 1833">
              <a:extLst>
                <a:ext uri="{FF2B5EF4-FFF2-40B4-BE49-F238E27FC236}">
                  <a16:creationId xmlns:a16="http://schemas.microsoft.com/office/drawing/2014/main" xmlns="" id="{8485EAF3-F157-4CAC-8A59-6F0AE13D8636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5" name="Freeform: Shape 1834">
              <a:extLst>
                <a:ext uri="{FF2B5EF4-FFF2-40B4-BE49-F238E27FC236}">
                  <a16:creationId xmlns:a16="http://schemas.microsoft.com/office/drawing/2014/main" xmlns="" id="{A4D7196E-B16B-41E4-87BC-B8551437C4BB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6" name="Freeform: Shape 1835">
              <a:extLst>
                <a:ext uri="{FF2B5EF4-FFF2-40B4-BE49-F238E27FC236}">
                  <a16:creationId xmlns:a16="http://schemas.microsoft.com/office/drawing/2014/main" xmlns="" id="{1228D9CD-8BB9-4B81-B6CB-439D45A353AA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7" name="Freeform: Shape 1836">
              <a:extLst>
                <a:ext uri="{FF2B5EF4-FFF2-40B4-BE49-F238E27FC236}">
                  <a16:creationId xmlns:a16="http://schemas.microsoft.com/office/drawing/2014/main" xmlns="" id="{52C84977-863E-429E-A999-804C00BF8C14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8" name="Freeform: Shape 1837">
              <a:extLst>
                <a:ext uri="{FF2B5EF4-FFF2-40B4-BE49-F238E27FC236}">
                  <a16:creationId xmlns:a16="http://schemas.microsoft.com/office/drawing/2014/main" xmlns="" id="{498699C0-77DB-4EBC-BAE9-194BB99E0205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9" name="Freeform: Shape 1838">
              <a:extLst>
                <a:ext uri="{FF2B5EF4-FFF2-40B4-BE49-F238E27FC236}">
                  <a16:creationId xmlns:a16="http://schemas.microsoft.com/office/drawing/2014/main" xmlns="" id="{E1D0D361-D11C-43F9-BC0E-FE38CDE21BAB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0" name="Freeform: Shape 1839">
              <a:extLst>
                <a:ext uri="{FF2B5EF4-FFF2-40B4-BE49-F238E27FC236}">
                  <a16:creationId xmlns:a16="http://schemas.microsoft.com/office/drawing/2014/main" xmlns="" id="{474E67EA-0199-4C5D-B483-7BE5FB91FC60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1" name="Freeform: Shape 1840">
              <a:extLst>
                <a:ext uri="{FF2B5EF4-FFF2-40B4-BE49-F238E27FC236}">
                  <a16:creationId xmlns:a16="http://schemas.microsoft.com/office/drawing/2014/main" xmlns="" id="{2C565D4D-CA2C-4EED-8F36-28184F12123C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2" name="Freeform: Shape 1841">
              <a:extLst>
                <a:ext uri="{FF2B5EF4-FFF2-40B4-BE49-F238E27FC236}">
                  <a16:creationId xmlns:a16="http://schemas.microsoft.com/office/drawing/2014/main" xmlns="" id="{63B2CEB0-148B-4957-8B29-6F37C5309685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3" name="Freeform: Shape 1842">
              <a:extLst>
                <a:ext uri="{FF2B5EF4-FFF2-40B4-BE49-F238E27FC236}">
                  <a16:creationId xmlns:a16="http://schemas.microsoft.com/office/drawing/2014/main" xmlns="" id="{054D3A63-39F3-4389-BA11-D2390EB5C857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4" name="Freeform: Shape 1843">
              <a:extLst>
                <a:ext uri="{FF2B5EF4-FFF2-40B4-BE49-F238E27FC236}">
                  <a16:creationId xmlns:a16="http://schemas.microsoft.com/office/drawing/2014/main" xmlns="" id="{83FF4434-FCD2-4EAF-80D0-7B7B92414BD3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5" name="Freeform: Shape 1844">
              <a:extLst>
                <a:ext uri="{FF2B5EF4-FFF2-40B4-BE49-F238E27FC236}">
                  <a16:creationId xmlns:a16="http://schemas.microsoft.com/office/drawing/2014/main" xmlns="" id="{2EFC812D-6B73-43CA-9DCB-34869A2C7C71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6" name="Freeform: Shape 1845">
              <a:extLst>
                <a:ext uri="{FF2B5EF4-FFF2-40B4-BE49-F238E27FC236}">
                  <a16:creationId xmlns:a16="http://schemas.microsoft.com/office/drawing/2014/main" xmlns="" id="{00E08926-6AE9-480B-95A5-49A6CFB149C9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7" name="Freeform: Shape 1846">
              <a:extLst>
                <a:ext uri="{FF2B5EF4-FFF2-40B4-BE49-F238E27FC236}">
                  <a16:creationId xmlns:a16="http://schemas.microsoft.com/office/drawing/2014/main" xmlns="" id="{46A6666B-9726-4604-BE7E-6C98D9A6226A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8" name="Freeform: Shape 1847">
              <a:extLst>
                <a:ext uri="{FF2B5EF4-FFF2-40B4-BE49-F238E27FC236}">
                  <a16:creationId xmlns:a16="http://schemas.microsoft.com/office/drawing/2014/main" xmlns="" id="{A29A5E9D-1C4F-4405-ACDA-EFAE82042D5B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9" name="Freeform: Shape 1848">
              <a:extLst>
                <a:ext uri="{FF2B5EF4-FFF2-40B4-BE49-F238E27FC236}">
                  <a16:creationId xmlns:a16="http://schemas.microsoft.com/office/drawing/2014/main" xmlns="" id="{5C076F9D-4025-4ABD-9243-0EE65796AAA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0" name="Freeform: Shape 1849">
              <a:extLst>
                <a:ext uri="{FF2B5EF4-FFF2-40B4-BE49-F238E27FC236}">
                  <a16:creationId xmlns:a16="http://schemas.microsoft.com/office/drawing/2014/main" xmlns="" id="{4932FE64-8D41-4191-A581-33C804B7BF51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1" name="Freeform: Shape 1850">
              <a:extLst>
                <a:ext uri="{FF2B5EF4-FFF2-40B4-BE49-F238E27FC236}">
                  <a16:creationId xmlns:a16="http://schemas.microsoft.com/office/drawing/2014/main" xmlns="" id="{A179F4C3-1862-41BF-9FFB-2DF5882437F0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2" name="Freeform: Shape 1851">
              <a:extLst>
                <a:ext uri="{FF2B5EF4-FFF2-40B4-BE49-F238E27FC236}">
                  <a16:creationId xmlns:a16="http://schemas.microsoft.com/office/drawing/2014/main" xmlns="" id="{D8CD1EAF-8B59-476D-B259-F697646B16BD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3" name="Freeform: Shape 1852">
              <a:extLst>
                <a:ext uri="{FF2B5EF4-FFF2-40B4-BE49-F238E27FC236}">
                  <a16:creationId xmlns:a16="http://schemas.microsoft.com/office/drawing/2014/main" xmlns="" id="{2EEABE7F-07F3-4D56-8DB8-8CAA10085695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4" name="Freeform: Shape 1853">
              <a:extLst>
                <a:ext uri="{FF2B5EF4-FFF2-40B4-BE49-F238E27FC236}">
                  <a16:creationId xmlns:a16="http://schemas.microsoft.com/office/drawing/2014/main" xmlns="" id="{1B95BB63-C4C0-4247-B35D-70F7B8AAFACD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5" name="Freeform: Shape 1854">
              <a:extLst>
                <a:ext uri="{FF2B5EF4-FFF2-40B4-BE49-F238E27FC236}">
                  <a16:creationId xmlns:a16="http://schemas.microsoft.com/office/drawing/2014/main" xmlns="" id="{8D3A60D4-3961-4244-8D8E-F4A9DF1E0EBB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6" name="Freeform: Shape 1855">
              <a:extLst>
                <a:ext uri="{FF2B5EF4-FFF2-40B4-BE49-F238E27FC236}">
                  <a16:creationId xmlns:a16="http://schemas.microsoft.com/office/drawing/2014/main" xmlns="" id="{B6C3C404-9BD3-439A-AE2A-CCABB42EC957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7" name="Freeform: Shape 1856">
              <a:extLst>
                <a:ext uri="{FF2B5EF4-FFF2-40B4-BE49-F238E27FC236}">
                  <a16:creationId xmlns:a16="http://schemas.microsoft.com/office/drawing/2014/main" xmlns="" id="{1A874851-6317-4350-998B-7F7960EA25EE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8" name="Freeform: Shape 1857">
              <a:extLst>
                <a:ext uri="{FF2B5EF4-FFF2-40B4-BE49-F238E27FC236}">
                  <a16:creationId xmlns:a16="http://schemas.microsoft.com/office/drawing/2014/main" xmlns="" id="{5D2A1ED8-CE87-4B1D-9076-7E2A6F9624E4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9" name="Freeform: Shape 1858">
              <a:extLst>
                <a:ext uri="{FF2B5EF4-FFF2-40B4-BE49-F238E27FC236}">
                  <a16:creationId xmlns:a16="http://schemas.microsoft.com/office/drawing/2014/main" xmlns="" id="{4E9DF351-86E7-44A9-BFF6-4E99FF896134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0" name="Freeform: Shape 1859">
              <a:extLst>
                <a:ext uri="{FF2B5EF4-FFF2-40B4-BE49-F238E27FC236}">
                  <a16:creationId xmlns:a16="http://schemas.microsoft.com/office/drawing/2014/main" xmlns="" id="{A9938BFA-EACA-4E52-AD39-099AF3D680D2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1" name="Freeform: Shape 1860">
              <a:extLst>
                <a:ext uri="{FF2B5EF4-FFF2-40B4-BE49-F238E27FC236}">
                  <a16:creationId xmlns:a16="http://schemas.microsoft.com/office/drawing/2014/main" xmlns="" id="{23A19702-364F-46D8-BD7B-C392D777B8D0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2" name="Freeform: Shape 1861">
              <a:extLst>
                <a:ext uri="{FF2B5EF4-FFF2-40B4-BE49-F238E27FC236}">
                  <a16:creationId xmlns:a16="http://schemas.microsoft.com/office/drawing/2014/main" xmlns="" id="{B4B07AEA-3CAE-4CDD-928A-60CD6AE1FCC0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3" name="Freeform: Shape 1862">
              <a:extLst>
                <a:ext uri="{FF2B5EF4-FFF2-40B4-BE49-F238E27FC236}">
                  <a16:creationId xmlns:a16="http://schemas.microsoft.com/office/drawing/2014/main" xmlns="" id="{943A336B-6D69-44ED-BFF0-566A8C4CAF52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4" name="Freeform: Shape 1863">
              <a:extLst>
                <a:ext uri="{FF2B5EF4-FFF2-40B4-BE49-F238E27FC236}">
                  <a16:creationId xmlns:a16="http://schemas.microsoft.com/office/drawing/2014/main" xmlns="" id="{F6EA553C-9168-4FC3-85B3-7B94E9FEA04A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5" name="Freeform: Shape 1864">
              <a:extLst>
                <a:ext uri="{FF2B5EF4-FFF2-40B4-BE49-F238E27FC236}">
                  <a16:creationId xmlns:a16="http://schemas.microsoft.com/office/drawing/2014/main" xmlns="" id="{425912B4-5EDD-4668-9A25-F404FCCF31B2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6" name="Freeform: Shape 1865">
              <a:extLst>
                <a:ext uri="{FF2B5EF4-FFF2-40B4-BE49-F238E27FC236}">
                  <a16:creationId xmlns:a16="http://schemas.microsoft.com/office/drawing/2014/main" xmlns="" id="{78B4AB2C-C8C8-45EE-811C-303EEA6506BB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7" name="Freeform: Shape 1866">
              <a:extLst>
                <a:ext uri="{FF2B5EF4-FFF2-40B4-BE49-F238E27FC236}">
                  <a16:creationId xmlns:a16="http://schemas.microsoft.com/office/drawing/2014/main" xmlns="" id="{43937478-B498-4866-B97F-ACC20BA21CD6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8" name="Freeform: Shape 1867">
              <a:extLst>
                <a:ext uri="{FF2B5EF4-FFF2-40B4-BE49-F238E27FC236}">
                  <a16:creationId xmlns:a16="http://schemas.microsoft.com/office/drawing/2014/main" xmlns="" id="{7E7E3C41-F6DB-482B-A862-52B7F09A03E3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9" name="Freeform: Shape 1868">
              <a:extLst>
                <a:ext uri="{FF2B5EF4-FFF2-40B4-BE49-F238E27FC236}">
                  <a16:creationId xmlns:a16="http://schemas.microsoft.com/office/drawing/2014/main" xmlns="" id="{E9DD73BE-A914-407B-8BC1-F925989A3EEE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0" name="Freeform: Shape 1869">
              <a:extLst>
                <a:ext uri="{FF2B5EF4-FFF2-40B4-BE49-F238E27FC236}">
                  <a16:creationId xmlns:a16="http://schemas.microsoft.com/office/drawing/2014/main" xmlns="" id="{CC9B8D05-2277-4999-8815-3F627A58DBF2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1" name="Freeform: Shape 1870">
              <a:extLst>
                <a:ext uri="{FF2B5EF4-FFF2-40B4-BE49-F238E27FC236}">
                  <a16:creationId xmlns:a16="http://schemas.microsoft.com/office/drawing/2014/main" xmlns="" id="{47B107DA-EABF-414E-8225-980F0B8E4CE2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2" name="Freeform: Shape 1871">
              <a:extLst>
                <a:ext uri="{FF2B5EF4-FFF2-40B4-BE49-F238E27FC236}">
                  <a16:creationId xmlns:a16="http://schemas.microsoft.com/office/drawing/2014/main" xmlns="" id="{220BC18A-F326-4D19-9640-C21DB5C42170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3" name="Freeform: Shape 1872">
              <a:extLst>
                <a:ext uri="{FF2B5EF4-FFF2-40B4-BE49-F238E27FC236}">
                  <a16:creationId xmlns:a16="http://schemas.microsoft.com/office/drawing/2014/main" xmlns="" id="{8B94E4BF-3C2D-41F4-A4D1-C064DA1F74A8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4" name="Freeform: Shape 1873">
              <a:extLst>
                <a:ext uri="{FF2B5EF4-FFF2-40B4-BE49-F238E27FC236}">
                  <a16:creationId xmlns:a16="http://schemas.microsoft.com/office/drawing/2014/main" xmlns="" id="{0FC68894-A25A-42B8-8997-BA82EE4CDE24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5" name="Freeform: Shape 1874">
              <a:extLst>
                <a:ext uri="{FF2B5EF4-FFF2-40B4-BE49-F238E27FC236}">
                  <a16:creationId xmlns:a16="http://schemas.microsoft.com/office/drawing/2014/main" xmlns="" id="{66FE4034-A399-4D86-8A80-0E6F2758F134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6" name="Freeform: Shape 1875">
              <a:extLst>
                <a:ext uri="{FF2B5EF4-FFF2-40B4-BE49-F238E27FC236}">
                  <a16:creationId xmlns:a16="http://schemas.microsoft.com/office/drawing/2014/main" xmlns="" id="{061AB9C3-6DEE-4543-AA9A-DC4C4EED524B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7" name="Freeform: Shape 1876">
              <a:extLst>
                <a:ext uri="{FF2B5EF4-FFF2-40B4-BE49-F238E27FC236}">
                  <a16:creationId xmlns:a16="http://schemas.microsoft.com/office/drawing/2014/main" xmlns="" id="{E691D1DA-42F1-46A2-BD04-2F49C517AA18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8" name="Freeform: Shape 1877">
              <a:extLst>
                <a:ext uri="{FF2B5EF4-FFF2-40B4-BE49-F238E27FC236}">
                  <a16:creationId xmlns:a16="http://schemas.microsoft.com/office/drawing/2014/main" xmlns="" id="{3BF578D6-475B-4EC8-8D72-7B3944F05672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9" name="Freeform: Shape 1878">
              <a:extLst>
                <a:ext uri="{FF2B5EF4-FFF2-40B4-BE49-F238E27FC236}">
                  <a16:creationId xmlns:a16="http://schemas.microsoft.com/office/drawing/2014/main" xmlns="" id="{802FBBD2-4DA4-43AC-BDF2-00A7270A299C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0" name="Freeform: Shape 1879">
              <a:extLst>
                <a:ext uri="{FF2B5EF4-FFF2-40B4-BE49-F238E27FC236}">
                  <a16:creationId xmlns:a16="http://schemas.microsoft.com/office/drawing/2014/main" xmlns="" id="{68CCF24C-DEEF-4A0D-B9AA-B4F165C538BD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1" name="Freeform: Shape 1880">
              <a:extLst>
                <a:ext uri="{FF2B5EF4-FFF2-40B4-BE49-F238E27FC236}">
                  <a16:creationId xmlns:a16="http://schemas.microsoft.com/office/drawing/2014/main" xmlns="" id="{6B26FA66-9B48-4F97-8C61-7A0EE5F0E0F6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2" name="Freeform: Shape 1881">
              <a:extLst>
                <a:ext uri="{FF2B5EF4-FFF2-40B4-BE49-F238E27FC236}">
                  <a16:creationId xmlns:a16="http://schemas.microsoft.com/office/drawing/2014/main" xmlns="" id="{142F7E3A-82AD-409A-A4C0-F84E25EC5B6D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3" name="Freeform: Shape 1882">
              <a:extLst>
                <a:ext uri="{FF2B5EF4-FFF2-40B4-BE49-F238E27FC236}">
                  <a16:creationId xmlns:a16="http://schemas.microsoft.com/office/drawing/2014/main" xmlns="" id="{F0A781BA-DCBA-4DC4-B070-FA5D75488E31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4" name="Freeform: Shape 1883">
              <a:extLst>
                <a:ext uri="{FF2B5EF4-FFF2-40B4-BE49-F238E27FC236}">
                  <a16:creationId xmlns:a16="http://schemas.microsoft.com/office/drawing/2014/main" xmlns="" id="{209E8A66-AE03-4558-8FEE-970A5FD39875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5" name="Freeform: Shape 1884">
              <a:extLst>
                <a:ext uri="{FF2B5EF4-FFF2-40B4-BE49-F238E27FC236}">
                  <a16:creationId xmlns:a16="http://schemas.microsoft.com/office/drawing/2014/main" xmlns="" id="{6D932A40-C3CF-4B33-BF58-88EAC660096F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6" name="Freeform: Shape 1885">
              <a:extLst>
                <a:ext uri="{FF2B5EF4-FFF2-40B4-BE49-F238E27FC236}">
                  <a16:creationId xmlns:a16="http://schemas.microsoft.com/office/drawing/2014/main" xmlns="" id="{6565FA27-D38E-4C53-B956-73E9A1D730E7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7" name="Freeform: Shape 1886">
              <a:extLst>
                <a:ext uri="{FF2B5EF4-FFF2-40B4-BE49-F238E27FC236}">
                  <a16:creationId xmlns:a16="http://schemas.microsoft.com/office/drawing/2014/main" xmlns="" id="{19B11FD4-2D7F-4EFF-A14C-596B2B81049F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8" name="Freeform: Shape 1887">
              <a:extLst>
                <a:ext uri="{FF2B5EF4-FFF2-40B4-BE49-F238E27FC236}">
                  <a16:creationId xmlns:a16="http://schemas.microsoft.com/office/drawing/2014/main" xmlns="" id="{4472A986-593E-4638-A540-F2AF07DB0E34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9" name="Freeform: Shape 1888">
              <a:extLst>
                <a:ext uri="{FF2B5EF4-FFF2-40B4-BE49-F238E27FC236}">
                  <a16:creationId xmlns:a16="http://schemas.microsoft.com/office/drawing/2014/main" xmlns="" id="{BF1F2804-A64F-48B7-8631-B857DC97F6FE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0" name="Freeform: Shape 1889">
              <a:extLst>
                <a:ext uri="{FF2B5EF4-FFF2-40B4-BE49-F238E27FC236}">
                  <a16:creationId xmlns:a16="http://schemas.microsoft.com/office/drawing/2014/main" xmlns="" id="{5343D5E0-EDBA-40C1-B534-4A02B0D05420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1" name="Freeform: Shape 1890">
              <a:extLst>
                <a:ext uri="{FF2B5EF4-FFF2-40B4-BE49-F238E27FC236}">
                  <a16:creationId xmlns:a16="http://schemas.microsoft.com/office/drawing/2014/main" xmlns="" id="{B2B5216D-CBEA-49F0-95CD-5A064E24E249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2" name="Freeform: Shape 1891">
              <a:extLst>
                <a:ext uri="{FF2B5EF4-FFF2-40B4-BE49-F238E27FC236}">
                  <a16:creationId xmlns:a16="http://schemas.microsoft.com/office/drawing/2014/main" xmlns="" id="{DE545527-37B7-4810-A191-60EFC2438904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3" name="Freeform: Shape 1892">
              <a:extLst>
                <a:ext uri="{FF2B5EF4-FFF2-40B4-BE49-F238E27FC236}">
                  <a16:creationId xmlns:a16="http://schemas.microsoft.com/office/drawing/2014/main" xmlns="" id="{DE9E171F-49AC-49D1-9477-4CCA33E233D3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4" name="Freeform: Shape 1893">
              <a:extLst>
                <a:ext uri="{FF2B5EF4-FFF2-40B4-BE49-F238E27FC236}">
                  <a16:creationId xmlns:a16="http://schemas.microsoft.com/office/drawing/2014/main" xmlns="" id="{D3B80D5B-7915-4924-ADF9-6A133FF79EF0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5" name="Freeform: Shape 1894">
              <a:extLst>
                <a:ext uri="{FF2B5EF4-FFF2-40B4-BE49-F238E27FC236}">
                  <a16:creationId xmlns:a16="http://schemas.microsoft.com/office/drawing/2014/main" xmlns="" id="{E25C6AF2-4862-425C-865F-A48A4E0941FB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6" name="Freeform: Shape 1895">
              <a:extLst>
                <a:ext uri="{FF2B5EF4-FFF2-40B4-BE49-F238E27FC236}">
                  <a16:creationId xmlns:a16="http://schemas.microsoft.com/office/drawing/2014/main" xmlns="" id="{246979D6-8105-416D-8285-587D0A7D3881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7" name="Freeform: Shape 1896">
              <a:extLst>
                <a:ext uri="{FF2B5EF4-FFF2-40B4-BE49-F238E27FC236}">
                  <a16:creationId xmlns:a16="http://schemas.microsoft.com/office/drawing/2014/main" xmlns="" id="{61A50121-986B-46D9-A541-3EA15BB499BC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8" name="Freeform: Shape 1897">
              <a:extLst>
                <a:ext uri="{FF2B5EF4-FFF2-40B4-BE49-F238E27FC236}">
                  <a16:creationId xmlns:a16="http://schemas.microsoft.com/office/drawing/2014/main" xmlns="" id="{DF3BC34B-D578-4165-97D5-71DD2972E218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9" name="Freeform: Shape 1898">
              <a:extLst>
                <a:ext uri="{FF2B5EF4-FFF2-40B4-BE49-F238E27FC236}">
                  <a16:creationId xmlns:a16="http://schemas.microsoft.com/office/drawing/2014/main" xmlns="" id="{59E4B692-D20B-4A47-A2E9-27A17F8C9BD0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0" name="Freeform: Shape 1899">
              <a:extLst>
                <a:ext uri="{FF2B5EF4-FFF2-40B4-BE49-F238E27FC236}">
                  <a16:creationId xmlns:a16="http://schemas.microsoft.com/office/drawing/2014/main" xmlns="" id="{6757B9C6-D6B0-4CBA-A402-4F0AC62810D6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1" name="Freeform: Shape 1900">
              <a:extLst>
                <a:ext uri="{FF2B5EF4-FFF2-40B4-BE49-F238E27FC236}">
                  <a16:creationId xmlns:a16="http://schemas.microsoft.com/office/drawing/2014/main" xmlns="" id="{80AAAE4C-E42E-491A-AB8B-460341CFD42A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2" name="Freeform: Shape 1901">
              <a:extLst>
                <a:ext uri="{FF2B5EF4-FFF2-40B4-BE49-F238E27FC236}">
                  <a16:creationId xmlns:a16="http://schemas.microsoft.com/office/drawing/2014/main" xmlns="" id="{5896A621-BB9A-4334-BFEA-F483D95EAA93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3" name="Freeform: Shape 1902">
              <a:extLst>
                <a:ext uri="{FF2B5EF4-FFF2-40B4-BE49-F238E27FC236}">
                  <a16:creationId xmlns:a16="http://schemas.microsoft.com/office/drawing/2014/main" xmlns="" id="{8D7B9177-56F3-47CE-A57B-2CA377182803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4" name="Freeform: Shape 1903">
              <a:extLst>
                <a:ext uri="{FF2B5EF4-FFF2-40B4-BE49-F238E27FC236}">
                  <a16:creationId xmlns:a16="http://schemas.microsoft.com/office/drawing/2014/main" xmlns="" id="{E3B6DFC0-8EAC-4BDB-876E-0F2E191730A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5" name="Freeform: Shape 1904">
              <a:extLst>
                <a:ext uri="{FF2B5EF4-FFF2-40B4-BE49-F238E27FC236}">
                  <a16:creationId xmlns:a16="http://schemas.microsoft.com/office/drawing/2014/main" xmlns="" id="{928BA99C-AAD9-4318-8802-E58E2012F443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6" name="Freeform: Shape 1905">
              <a:extLst>
                <a:ext uri="{FF2B5EF4-FFF2-40B4-BE49-F238E27FC236}">
                  <a16:creationId xmlns:a16="http://schemas.microsoft.com/office/drawing/2014/main" xmlns="" id="{BA7D5BC3-9BCF-46EF-8FEB-ADC0EB864094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7" name="Freeform: Shape 1906">
              <a:extLst>
                <a:ext uri="{FF2B5EF4-FFF2-40B4-BE49-F238E27FC236}">
                  <a16:creationId xmlns:a16="http://schemas.microsoft.com/office/drawing/2014/main" xmlns="" id="{615A5CA2-4BDA-4AC8-AF23-5BF22A90C6A0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8" name="Freeform: Shape 1907">
              <a:extLst>
                <a:ext uri="{FF2B5EF4-FFF2-40B4-BE49-F238E27FC236}">
                  <a16:creationId xmlns:a16="http://schemas.microsoft.com/office/drawing/2014/main" xmlns="" id="{D20B9BB1-C086-4B73-B579-9B51D1F1CA90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9" name="Freeform: Shape 1908">
              <a:extLst>
                <a:ext uri="{FF2B5EF4-FFF2-40B4-BE49-F238E27FC236}">
                  <a16:creationId xmlns:a16="http://schemas.microsoft.com/office/drawing/2014/main" xmlns="" id="{8D896FBD-0122-4A33-8904-7875E7BC8D7F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0" name="Freeform: Shape 1909">
              <a:extLst>
                <a:ext uri="{FF2B5EF4-FFF2-40B4-BE49-F238E27FC236}">
                  <a16:creationId xmlns:a16="http://schemas.microsoft.com/office/drawing/2014/main" xmlns="" id="{88BEB091-A3A2-40E0-BE1F-273133B32F21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1" name="Freeform: Shape 1910">
              <a:extLst>
                <a:ext uri="{FF2B5EF4-FFF2-40B4-BE49-F238E27FC236}">
                  <a16:creationId xmlns:a16="http://schemas.microsoft.com/office/drawing/2014/main" xmlns="" id="{4F4D41D4-150F-4627-8EE0-40B0BF4DB917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2" name="Freeform: Shape 1911">
              <a:extLst>
                <a:ext uri="{FF2B5EF4-FFF2-40B4-BE49-F238E27FC236}">
                  <a16:creationId xmlns:a16="http://schemas.microsoft.com/office/drawing/2014/main" xmlns="" id="{D502EFD7-6EB1-4688-89D4-6C30D659EBE3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3" name="Freeform: Shape 1912">
              <a:extLst>
                <a:ext uri="{FF2B5EF4-FFF2-40B4-BE49-F238E27FC236}">
                  <a16:creationId xmlns:a16="http://schemas.microsoft.com/office/drawing/2014/main" xmlns="" id="{70E23D0E-EDF9-4FC2-9245-047BE896519F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4" name="Freeform: Shape 1913">
              <a:extLst>
                <a:ext uri="{FF2B5EF4-FFF2-40B4-BE49-F238E27FC236}">
                  <a16:creationId xmlns:a16="http://schemas.microsoft.com/office/drawing/2014/main" xmlns="" id="{BE2C224E-2BA8-40AB-B0DE-B45660AAC98C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5" name="Freeform: Shape 1914">
              <a:extLst>
                <a:ext uri="{FF2B5EF4-FFF2-40B4-BE49-F238E27FC236}">
                  <a16:creationId xmlns:a16="http://schemas.microsoft.com/office/drawing/2014/main" xmlns="" id="{64493ED1-9D13-40C8-A337-054FAE922D5F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6" name="Freeform: Shape 1915">
              <a:extLst>
                <a:ext uri="{FF2B5EF4-FFF2-40B4-BE49-F238E27FC236}">
                  <a16:creationId xmlns:a16="http://schemas.microsoft.com/office/drawing/2014/main" xmlns="" id="{B0AA9DC8-C059-4DBB-A56D-321F89B9BB86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7" name="Freeform: Shape 1916">
              <a:extLst>
                <a:ext uri="{FF2B5EF4-FFF2-40B4-BE49-F238E27FC236}">
                  <a16:creationId xmlns:a16="http://schemas.microsoft.com/office/drawing/2014/main" xmlns="" id="{83144B08-2366-46F9-B959-F984A884D7D5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8" name="Freeform: Shape 1917">
              <a:extLst>
                <a:ext uri="{FF2B5EF4-FFF2-40B4-BE49-F238E27FC236}">
                  <a16:creationId xmlns:a16="http://schemas.microsoft.com/office/drawing/2014/main" xmlns="" id="{6F848627-13B3-45D5-B436-6341EEC6F8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9" name="Freeform: Shape 1918">
              <a:extLst>
                <a:ext uri="{FF2B5EF4-FFF2-40B4-BE49-F238E27FC236}">
                  <a16:creationId xmlns:a16="http://schemas.microsoft.com/office/drawing/2014/main" xmlns="" id="{FDE35C7D-DFFB-4DBD-B43C-7965CA4E1265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0" name="Freeform: Shape 1919">
              <a:extLst>
                <a:ext uri="{FF2B5EF4-FFF2-40B4-BE49-F238E27FC236}">
                  <a16:creationId xmlns:a16="http://schemas.microsoft.com/office/drawing/2014/main" xmlns="" id="{4C15A097-2E16-4D63-B1F3-DD1D0F71C6F9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1" name="Freeform: Shape 1920">
              <a:extLst>
                <a:ext uri="{FF2B5EF4-FFF2-40B4-BE49-F238E27FC236}">
                  <a16:creationId xmlns:a16="http://schemas.microsoft.com/office/drawing/2014/main" xmlns="" id="{55EA7999-0D7D-4FF3-B499-FD5A9295D308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2" name="Freeform: Shape 1921">
              <a:extLst>
                <a:ext uri="{FF2B5EF4-FFF2-40B4-BE49-F238E27FC236}">
                  <a16:creationId xmlns:a16="http://schemas.microsoft.com/office/drawing/2014/main" xmlns="" id="{48DB164A-EB85-4C02-8161-3D3E15D84B5D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3" name="Freeform: Shape 1922">
              <a:extLst>
                <a:ext uri="{FF2B5EF4-FFF2-40B4-BE49-F238E27FC236}">
                  <a16:creationId xmlns:a16="http://schemas.microsoft.com/office/drawing/2014/main" xmlns="" id="{D6157C6B-AA16-49D0-80D8-42F55CE20977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4" name="Freeform: Shape 1923">
              <a:extLst>
                <a:ext uri="{FF2B5EF4-FFF2-40B4-BE49-F238E27FC236}">
                  <a16:creationId xmlns:a16="http://schemas.microsoft.com/office/drawing/2014/main" xmlns="" id="{3A539756-8826-471B-9F3B-E1F2898BC100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5" name="Freeform: Shape 1924">
              <a:extLst>
                <a:ext uri="{FF2B5EF4-FFF2-40B4-BE49-F238E27FC236}">
                  <a16:creationId xmlns:a16="http://schemas.microsoft.com/office/drawing/2014/main" xmlns="" id="{1B634274-716E-431F-8ADF-D64ED6D124DB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6" name="Freeform: Shape 1925">
              <a:extLst>
                <a:ext uri="{FF2B5EF4-FFF2-40B4-BE49-F238E27FC236}">
                  <a16:creationId xmlns:a16="http://schemas.microsoft.com/office/drawing/2014/main" xmlns="" id="{2ABBB4A9-19F4-418C-AED1-72E1FC35079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7" name="Freeform: Shape 1926">
              <a:extLst>
                <a:ext uri="{FF2B5EF4-FFF2-40B4-BE49-F238E27FC236}">
                  <a16:creationId xmlns:a16="http://schemas.microsoft.com/office/drawing/2014/main" xmlns="" id="{73B5F506-4E12-4A7F-8035-4DECEB74EA2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8" name="Freeform: Shape 1927">
              <a:extLst>
                <a:ext uri="{FF2B5EF4-FFF2-40B4-BE49-F238E27FC236}">
                  <a16:creationId xmlns:a16="http://schemas.microsoft.com/office/drawing/2014/main" xmlns="" id="{B41802AC-EB96-4307-9B60-BD9960445CD7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9" name="Freeform: Shape 1928">
              <a:extLst>
                <a:ext uri="{FF2B5EF4-FFF2-40B4-BE49-F238E27FC236}">
                  <a16:creationId xmlns:a16="http://schemas.microsoft.com/office/drawing/2014/main" xmlns="" id="{048C79D0-38FB-49C8-AA33-4EA8F60C91E4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0" name="Freeform: Shape 1929">
              <a:extLst>
                <a:ext uri="{FF2B5EF4-FFF2-40B4-BE49-F238E27FC236}">
                  <a16:creationId xmlns:a16="http://schemas.microsoft.com/office/drawing/2014/main" xmlns="" id="{673D9874-9077-4B5E-946A-E673F6859177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1" name="Freeform: Shape 1930">
              <a:extLst>
                <a:ext uri="{FF2B5EF4-FFF2-40B4-BE49-F238E27FC236}">
                  <a16:creationId xmlns:a16="http://schemas.microsoft.com/office/drawing/2014/main" xmlns="" id="{C78F9850-3ACB-4FC8-BCE7-E812F82023CB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2" name="Freeform: Shape 1931">
              <a:extLst>
                <a:ext uri="{FF2B5EF4-FFF2-40B4-BE49-F238E27FC236}">
                  <a16:creationId xmlns:a16="http://schemas.microsoft.com/office/drawing/2014/main" xmlns="" id="{B936AFD7-2786-4AD5-ABB3-8F6265786EFB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3" name="Freeform: Shape 1932">
              <a:extLst>
                <a:ext uri="{FF2B5EF4-FFF2-40B4-BE49-F238E27FC236}">
                  <a16:creationId xmlns:a16="http://schemas.microsoft.com/office/drawing/2014/main" xmlns="" id="{84066B90-BAFC-4BF5-9F23-3AF89D35243D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4" name="Freeform: Shape 1933">
              <a:extLst>
                <a:ext uri="{FF2B5EF4-FFF2-40B4-BE49-F238E27FC236}">
                  <a16:creationId xmlns:a16="http://schemas.microsoft.com/office/drawing/2014/main" xmlns="" id="{AEAD3C9D-1C80-4847-A6CF-CF1D94C3F2E3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5" name="Freeform: Shape 1934">
              <a:extLst>
                <a:ext uri="{FF2B5EF4-FFF2-40B4-BE49-F238E27FC236}">
                  <a16:creationId xmlns:a16="http://schemas.microsoft.com/office/drawing/2014/main" xmlns="" id="{6A658623-CC1D-4E62-A7D4-78A1E1C45B77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6" name="Freeform: Shape 1935">
              <a:extLst>
                <a:ext uri="{FF2B5EF4-FFF2-40B4-BE49-F238E27FC236}">
                  <a16:creationId xmlns:a16="http://schemas.microsoft.com/office/drawing/2014/main" xmlns="" id="{D053BBFD-0D94-4FFE-8A10-F28E714ED12B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7" name="Freeform: Shape 1936">
              <a:extLst>
                <a:ext uri="{FF2B5EF4-FFF2-40B4-BE49-F238E27FC236}">
                  <a16:creationId xmlns:a16="http://schemas.microsoft.com/office/drawing/2014/main" xmlns="" id="{A52F305D-C9F9-4B23-B514-542CDF5E860E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8" name="Freeform: Shape 1937">
              <a:extLst>
                <a:ext uri="{FF2B5EF4-FFF2-40B4-BE49-F238E27FC236}">
                  <a16:creationId xmlns:a16="http://schemas.microsoft.com/office/drawing/2014/main" xmlns="" id="{B6DDD2DD-0700-4005-B3BD-952019010812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9" name="Freeform: Shape 1938">
              <a:extLst>
                <a:ext uri="{FF2B5EF4-FFF2-40B4-BE49-F238E27FC236}">
                  <a16:creationId xmlns:a16="http://schemas.microsoft.com/office/drawing/2014/main" xmlns="" id="{69EF1444-FB97-497C-B625-6B8A41B40FF7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0" name="Freeform: Shape 1939">
              <a:extLst>
                <a:ext uri="{FF2B5EF4-FFF2-40B4-BE49-F238E27FC236}">
                  <a16:creationId xmlns:a16="http://schemas.microsoft.com/office/drawing/2014/main" xmlns="" id="{4D0D16DF-EC00-46B7-8C3B-51DA5095EC19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1" name="Freeform: Shape 1940">
              <a:extLst>
                <a:ext uri="{FF2B5EF4-FFF2-40B4-BE49-F238E27FC236}">
                  <a16:creationId xmlns:a16="http://schemas.microsoft.com/office/drawing/2014/main" xmlns="" id="{FD739819-DD20-49C0-AF62-B3AF5FE63146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2" name="Freeform: Shape 1941">
              <a:extLst>
                <a:ext uri="{FF2B5EF4-FFF2-40B4-BE49-F238E27FC236}">
                  <a16:creationId xmlns:a16="http://schemas.microsoft.com/office/drawing/2014/main" xmlns="" id="{E686236B-3EB8-4985-B722-187DC4E7EE19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3" name="Freeform: Shape 1942">
              <a:extLst>
                <a:ext uri="{FF2B5EF4-FFF2-40B4-BE49-F238E27FC236}">
                  <a16:creationId xmlns:a16="http://schemas.microsoft.com/office/drawing/2014/main" xmlns="" id="{5B832A00-DDED-42BD-8788-F111F92BFB84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4" name="Freeform: Shape 1943">
              <a:extLst>
                <a:ext uri="{FF2B5EF4-FFF2-40B4-BE49-F238E27FC236}">
                  <a16:creationId xmlns:a16="http://schemas.microsoft.com/office/drawing/2014/main" xmlns="" id="{5A6B3377-8295-4D7A-9FD8-2455CAE0DC6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5" name="Freeform: Shape 1944">
              <a:extLst>
                <a:ext uri="{FF2B5EF4-FFF2-40B4-BE49-F238E27FC236}">
                  <a16:creationId xmlns:a16="http://schemas.microsoft.com/office/drawing/2014/main" xmlns="" id="{08884B96-9DD1-43F5-A839-A0BD83AD1C3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6" name="Freeform: Shape 1945">
              <a:extLst>
                <a:ext uri="{FF2B5EF4-FFF2-40B4-BE49-F238E27FC236}">
                  <a16:creationId xmlns:a16="http://schemas.microsoft.com/office/drawing/2014/main" xmlns="" id="{5D115365-48CF-428E-959E-A2398B173A9F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7" name="Freeform: Shape 1946">
              <a:extLst>
                <a:ext uri="{FF2B5EF4-FFF2-40B4-BE49-F238E27FC236}">
                  <a16:creationId xmlns:a16="http://schemas.microsoft.com/office/drawing/2014/main" xmlns="" id="{0FD053A2-6EC4-42B2-9A7A-412DC97C305A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8" name="Freeform: Shape 1947">
              <a:extLst>
                <a:ext uri="{FF2B5EF4-FFF2-40B4-BE49-F238E27FC236}">
                  <a16:creationId xmlns:a16="http://schemas.microsoft.com/office/drawing/2014/main" xmlns="" id="{7CBA3F7E-2453-4623-B756-7EB8BC07944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9" name="Freeform: Shape 1948">
              <a:extLst>
                <a:ext uri="{FF2B5EF4-FFF2-40B4-BE49-F238E27FC236}">
                  <a16:creationId xmlns:a16="http://schemas.microsoft.com/office/drawing/2014/main" xmlns="" id="{583D5C34-0C51-47AA-9B48-0B433C4FEE59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0" name="Freeform: Shape 1949">
              <a:extLst>
                <a:ext uri="{FF2B5EF4-FFF2-40B4-BE49-F238E27FC236}">
                  <a16:creationId xmlns:a16="http://schemas.microsoft.com/office/drawing/2014/main" xmlns="" id="{E212D48A-14FA-4BEC-8A57-BD6BE4917F3C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1" name="Freeform: Shape 1950">
              <a:extLst>
                <a:ext uri="{FF2B5EF4-FFF2-40B4-BE49-F238E27FC236}">
                  <a16:creationId xmlns:a16="http://schemas.microsoft.com/office/drawing/2014/main" xmlns="" id="{FFBF0B97-AD8F-483E-921D-BEABEC97447A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2" name="Freeform: Shape 1951">
              <a:extLst>
                <a:ext uri="{FF2B5EF4-FFF2-40B4-BE49-F238E27FC236}">
                  <a16:creationId xmlns:a16="http://schemas.microsoft.com/office/drawing/2014/main" xmlns="" id="{0AB84439-5D85-4095-A12B-F5FBF35EC165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3" name="Freeform: Shape 1952">
              <a:extLst>
                <a:ext uri="{FF2B5EF4-FFF2-40B4-BE49-F238E27FC236}">
                  <a16:creationId xmlns:a16="http://schemas.microsoft.com/office/drawing/2014/main" xmlns="" id="{3FD5C005-352E-4E44-A2AB-88542564F06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4" name="Freeform: Shape 1953">
              <a:extLst>
                <a:ext uri="{FF2B5EF4-FFF2-40B4-BE49-F238E27FC236}">
                  <a16:creationId xmlns:a16="http://schemas.microsoft.com/office/drawing/2014/main" xmlns="" id="{14B94935-0184-4C88-944D-7DB3AA16C0B1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5" name="Freeform: Shape 1954">
              <a:extLst>
                <a:ext uri="{FF2B5EF4-FFF2-40B4-BE49-F238E27FC236}">
                  <a16:creationId xmlns:a16="http://schemas.microsoft.com/office/drawing/2014/main" xmlns="" id="{7C1CDD2E-FE52-4EE1-993E-7F0F7B46F152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6" name="Freeform: Shape 1955">
              <a:extLst>
                <a:ext uri="{FF2B5EF4-FFF2-40B4-BE49-F238E27FC236}">
                  <a16:creationId xmlns:a16="http://schemas.microsoft.com/office/drawing/2014/main" xmlns="" id="{25D142D5-A80F-44DA-AE3E-DB96C03016C7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7" name="Freeform: Shape 1956">
              <a:extLst>
                <a:ext uri="{FF2B5EF4-FFF2-40B4-BE49-F238E27FC236}">
                  <a16:creationId xmlns:a16="http://schemas.microsoft.com/office/drawing/2014/main" xmlns="" id="{8E21AB0A-2728-4569-B872-4126C6096052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8" name="Freeform: Shape 1957">
              <a:extLst>
                <a:ext uri="{FF2B5EF4-FFF2-40B4-BE49-F238E27FC236}">
                  <a16:creationId xmlns:a16="http://schemas.microsoft.com/office/drawing/2014/main" xmlns="" id="{F128D1B8-C9CF-47D9-8E3D-9C3A28E18C96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9" name="Freeform: Shape 1958">
              <a:extLst>
                <a:ext uri="{FF2B5EF4-FFF2-40B4-BE49-F238E27FC236}">
                  <a16:creationId xmlns:a16="http://schemas.microsoft.com/office/drawing/2014/main" xmlns="" id="{3E000BB4-16C7-40AB-8995-412F32B033A8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0" name="Freeform: Shape 1959">
              <a:extLst>
                <a:ext uri="{FF2B5EF4-FFF2-40B4-BE49-F238E27FC236}">
                  <a16:creationId xmlns:a16="http://schemas.microsoft.com/office/drawing/2014/main" xmlns="" id="{D5F2D6FF-343F-44E2-984F-9F77D1D0528E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1" name="Freeform: Shape 1960">
              <a:extLst>
                <a:ext uri="{FF2B5EF4-FFF2-40B4-BE49-F238E27FC236}">
                  <a16:creationId xmlns:a16="http://schemas.microsoft.com/office/drawing/2014/main" xmlns="" id="{C25392EC-7407-4287-8550-FFD746814D20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2" name="Freeform: Shape 1961">
              <a:extLst>
                <a:ext uri="{FF2B5EF4-FFF2-40B4-BE49-F238E27FC236}">
                  <a16:creationId xmlns:a16="http://schemas.microsoft.com/office/drawing/2014/main" xmlns="" id="{31EFB05A-C093-421D-9BDF-A9D99ACB38A9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3" name="Freeform: Shape 1962">
              <a:extLst>
                <a:ext uri="{FF2B5EF4-FFF2-40B4-BE49-F238E27FC236}">
                  <a16:creationId xmlns:a16="http://schemas.microsoft.com/office/drawing/2014/main" xmlns="" id="{42AE3C50-0D27-4DF6-A3B4-BDCB606CA5F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4" name="Freeform: Shape 1963">
              <a:extLst>
                <a:ext uri="{FF2B5EF4-FFF2-40B4-BE49-F238E27FC236}">
                  <a16:creationId xmlns:a16="http://schemas.microsoft.com/office/drawing/2014/main" xmlns="" id="{2C055DDA-BFD6-4E13-8BDB-46D9497D8B20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5" name="Freeform: Shape 1964">
              <a:extLst>
                <a:ext uri="{FF2B5EF4-FFF2-40B4-BE49-F238E27FC236}">
                  <a16:creationId xmlns:a16="http://schemas.microsoft.com/office/drawing/2014/main" xmlns="" id="{26EE6178-7D8C-4468-8ACF-D6B38A8674B9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6" name="Freeform: Shape 1965">
              <a:extLst>
                <a:ext uri="{FF2B5EF4-FFF2-40B4-BE49-F238E27FC236}">
                  <a16:creationId xmlns:a16="http://schemas.microsoft.com/office/drawing/2014/main" xmlns="" id="{E8C2DDAF-1891-497F-BC7F-B8C5BA3C0F92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7" name="Freeform: Shape 1966">
              <a:extLst>
                <a:ext uri="{FF2B5EF4-FFF2-40B4-BE49-F238E27FC236}">
                  <a16:creationId xmlns:a16="http://schemas.microsoft.com/office/drawing/2014/main" xmlns="" id="{B979D54A-BDC2-4717-82E7-1CDC60C18669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8" name="Freeform: Shape 1967">
              <a:extLst>
                <a:ext uri="{FF2B5EF4-FFF2-40B4-BE49-F238E27FC236}">
                  <a16:creationId xmlns:a16="http://schemas.microsoft.com/office/drawing/2014/main" xmlns="" id="{473E5D0B-7162-4105-958F-4D5B80CAD741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9" name="Freeform: Shape 1968">
              <a:extLst>
                <a:ext uri="{FF2B5EF4-FFF2-40B4-BE49-F238E27FC236}">
                  <a16:creationId xmlns:a16="http://schemas.microsoft.com/office/drawing/2014/main" xmlns="" id="{525728FE-99A8-483B-A137-2DDFE522BC4B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0" name="Freeform: Shape 1969">
              <a:extLst>
                <a:ext uri="{FF2B5EF4-FFF2-40B4-BE49-F238E27FC236}">
                  <a16:creationId xmlns:a16="http://schemas.microsoft.com/office/drawing/2014/main" xmlns="" id="{6F4BE7A6-0644-4005-8A8A-AB096BC69A9B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1" name="Freeform: Shape 1970">
              <a:extLst>
                <a:ext uri="{FF2B5EF4-FFF2-40B4-BE49-F238E27FC236}">
                  <a16:creationId xmlns:a16="http://schemas.microsoft.com/office/drawing/2014/main" xmlns="" id="{C7A0A42D-A083-49F8-9754-CC0ABBCE3A0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2" name="Freeform: Shape 1971">
              <a:extLst>
                <a:ext uri="{FF2B5EF4-FFF2-40B4-BE49-F238E27FC236}">
                  <a16:creationId xmlns:a16="http://schemas.microsoft.com/office/drawing/2014/main" xmlns="" id="{4C81C8CF-A485-4484-A091-6236155742D1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3" name="Freeform: Shape 1972">
              <a:extLst>
                <a:ext uri="{FF2B5EF4-FFF2-40B4-BE49-F238E27FC236}">
                  <a16:creationId xmlns:a16="http://schemas.microsoft.com/office/drawing/2014/main" xmlns="" id="{27BA33C4-B025-494F-A4EB-725BB25D992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4" name="Freeform: Shape 1973">
              <a:extLst>
                <a:ext uri="{FF2B5EF4-FFF2-40B4-BE49-F238E27FC236}">
                  <a16:creationId xmlns:a16="http://schemas.microsoft.com/office/drawing/2014/main" xmlns="" id="{8927A452-F624-40DB-A4B8-AF4BB60AAA69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5" name="Freeform: Shape 1974">
              <a:extLst>
                <a:ext uri="{FF2B5EF4-FFF2-40B4-BE49-F238E27FC236}">
                  <a16:creationId xmlns:a16="http://schemas.microsoft.com/office/drawing/2014/main" xmlns="" id="{95D95BA1-63C4-4413-9922-975FACD3F3BF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6" name="Freeform: Shape 1975">
              <a:extLst>
                <a:ext uri="{FF2B5EF4-FFF2-40B4-BE49-F238E27FC236}">
                  <a16:creationId xmlns:a16="http://schemas.microsoft.com/office/drawing/2014/main" xmlns="" id="{7BACA568-2957-4427-B420-EAB38B96E426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7" name="Freeform: Shape 1976">
              <a:extLst>
                <a:ext uri="{FF2B5EF4-FFF2-40B4-BE49-F238E27FC236}">
                  <a16:creationId xmlns:a16="http://schemas.microsoft.com/office/drawing/2014/main" xmlns="" id="{6CFCE772-0F16-49DC-95D5-C1621F0E2029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8" name="Freeform: Shape 1977">
              <a:extLst>
                <a:ext uri="{FF2B5EF4-FFF2-40B4-BE49-F238E27FC236}">
                  <a16:creationId xmlns:a16="http://schemas.microsoft.com/office/drawing/2014/main" xmlns="" id="{53290474-0FBC-4243-B1ED-5FC1F1D3242E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9" name="Freeform: Shape 1978">
              <a:extLst>
                <a:ext uri="{FF2B5EF4-FFF2-40B4-BE49-F238E27FC236}">
                  <a16:creationId xmlns:a16="http://schemas.microsoft.com/office/drawing/2014/main" xmlns="" id="{18B3A77F-CFF6-4E35-B84F-997CBEF05000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0" name="Freeform: Shape 1979">
              <a:extLst>
                <a:ext uri="{FF2B5EF4-FFF2-40B4-BE49-F238E27FC236}">
                  <a16:creationId xmlns:a16="http://schemas.microsoft.com/office/drawing/2014/main" xmlns="" id="{CCB10FF4-7EE6-4EBC-AACF-65467209D3D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1" name="Freeform: Shape 1980">
              <a:extLst>
                <a:ext uri="{FF2B5EF4-FFF2-40B4-BE49-F238E27FC236}">
                  <a16:creationId xmlns:a16="http://schemas.microsoft.com/office/drawing/2014/main" xmlns="" id="{3B70222B-4437-4BA3-AC6B-B057B0CD78D0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2" name="Freeform: Shape 1981">
              <a:extLst>
                <a:ext uri="{FF2B5EF4-FFF2-40B4-BE49-F238E27FC236}">
                  <a16:creationId xmlns:a16="http://schemas.microsoft.com/office/drawing/2014/main" xmlns="" id="{C16234F9-EBA5-4975-8082-FC44C3D958B7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3" name="Freeform: Shape 1982">
              <a:extLst>
                <a:ext uri="{FF2B5EF4-FFF2-40B4-BE49-F238E27FC236}">
                  <a16:creationId xmlns:a16="http://schemas.microsoft.com/office/drawing/2014/main" xmlns="" id="{0325EAC1-85EB-481F-BFF1-A42EADB3E1D0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4" name="Freeform: Shape 1983">
              <a:extLst>
                <a:ext uri="{FF2B5EF4-FFF2-40B4-BE49-F238E27FC236}">
                  <a16:creationId xmlns:a16="http://schemas.microsoft.com/office/drawing/2014/main" xmlns="" id="{9CAD2E61-4521-426F-BDE0-E7F9FCF0F73B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5" name="Freeform: Shape 1984">
              <a:extLst>
                <a:ext uri="{FF2B5EF4-FFF2-40B4-BE49-F238E27FC236}">
                  <a16:creationId xmlns:a16="http://schemas.microsoft.com/office/drawing/2014/main" xmlns="" id="{21FF3305-3120-41FE-BA10-2C23938AEFCE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6" name="Freeform: Shape 1985">
              <a:extLst>
                <a:ext uri="{FF2B5EF4-FFF2-40B4-BE49-F238E27FC236}">
                  <a16:creationId xmlns:a16="http://schemas.microsoft.com/office/drawing/2014/main" xmlns="" id="{9D71E1D6-BA8B-49CA-BF72-0330CA5CDD31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7" name="Freeform: Shape 1986">
              <a:extLst>
                <a:ext uri="{FF2B5EF4-FFF2-40B4-BE49-F238E27FC236}">
                  <a16:creationId xmlns:a16="http://schemas.microsoft.com/office/drawing/2014/main" xmlns="" id="{BF3C5196-3695-46E7-B559-C9D57720AAC3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8" name="Freeform: Shape 1987">
              <a:extLst>
                <a:ext uri="{FF2B5EF4-FFF2-40B4-BE49-F238E27FC236}">
                  <a16:creationId xmlns:a16="http://schemas.microsoft.com/office/drawing/2014/main" xmlns="" id="{2F5B7CD0-D702-42D8-8E88-B811EE5E5BE6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9" name="Freeform: Shape 1988">
              <a:extLst>
                <a:ext uri="{FF2B5EF4-FFF2-40B4-BE49-F238E27FC236}">
                  <a16:creationId xmlns:a16="http://schemas.microsoft.com/office/drawing/2014/main" xmlns="" id="{75BEAE47-4771-4D54-AF45-58516089A5A1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0" name="Freeform: Shape 1989">
              <a:extLst>
                <a:ext uri="{FF2B5EF4-FFF2-40B4-BE49-F238E27FC236}">
                  <a16:creationId xmlns:a16="http://schemas.microsoft.com/office/drawing/2014/main" xmlns="" id="{68AA4708-D866-410A-907D-BDF401242B44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1" name="Freeform: Shape 1990">
              <a:extLst>
                <a:ext uri="{FF2B5EF4-FFF2-40B4-BE49-F238E27FC236}">
                  <a16:creationId xmlns:a16="http://schemas.microsoft.com/office/drawing/2014/main" xmlns="" id="{BD3BBF14-07D1-4C05-A8B3-82C99D9C19ED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2" name="Freeform: Shape 1991">
              <a:extLst>
                <a:ext uri="{FF2B5EF4-FFF2-40B4-BE49-F238E27FC236}">
                  <a16:creationId xmlns:a16="http://schemas.microsoft.com/office/drawing/2014/main" xmlns="" id="{6DABF73A-BACD-4E13-B570-BAA27381223A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3" name="Freeform: Shape 1992">
              <a:extLst>
                <a:ext uri="{FF2B5EF4-FFF2-40B4-BE49-F238E27FC236}">
                  <a16:creationId xmlns:a16="http://schemas.microsoft.com/office/drawing/2014/main" xmlns="" id="{A031CDED-43A5-4B21-A930-2C2A79142606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4" name="Freeform: Shape 1993">
              <a:extLst>
                <a:ext uri="{FF2B5EF4-FFF2-40B4-BE49-F238E27FC236}">
                  <a16:creationId xmlns:a16="http://schemas.microsoft.com/office/drawing/2014/main" xmlns="" id="{D140157B-23AA-4741-A47E-CAC67ECFD435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5" name="Freeform: Shape 1994">
              <a:extLst>
                <a:ext uri="{FF2B5EF4-FFF2-40B4-BE49-F238E27FC236}">
                  <a16:creationId xmlns:a16="http://schemas.microsoft.com/office/drawing/2014/main" xmlns="" id="{1DC82501-D91E-4E56-AAB2-6ED36CB10FAE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6" name="Freeform: Shape 1995">
              <a:extLst>
                <a:ext uri="{FF2B5EF4-FFF2-40B4-BE49-F238E27FC236}">
                  <a16:creationId xmlns:a16="http://schemas.microsoft.com/office/drawing/2014/main" xmlns="" id="{63FF82B3-E36B-4839-914E-C59BEC33953C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7" name="Freeform: Shape 1996">
              <a:extLst>
                <a:ext uri="{FF2B5EF4-FFF2-40B4-BE49-F238E27FC236}">
                  <a16:creationId xmlns:a16="http://schemas.microsoft.com/office/drawing/2014/main" xmlns="" id="{C86C0D82-C7A2-4661-B5C4-25FCF2CB2B66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8" name="Freeform: Shape 1997">
              <a:extLst>
                <a:ext uri="{FF2B5EF4-FFF2-40B4-BE49-F238E27FC236}">
                  <a16:creationId xmlns:a16="http://schemas.microsoft.com/office/drawing/2014/main" xmlns="" id="{4178FFCC-56CC-4C6C-AB0D-92F3F6A7AAB1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9" name="Freeform: Shape 1998">
              <a:extLst>
                <a:ext uri="{FF2B5EF4-FFF2-40B4-BE49-F238E27FC236}">
                  <a16:creationId xmlns:a16="http://schemas.microsoft.com/office/drawing/2014/main" xmlns="" id="{67B4CD6B-43E6-412C-8461-6A02F7E93F14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0" name="Freeform: Shape 1999">
              <a:extLst>
                <a:ext uri="{FF2B5EF4-FFF2-40B4-BE49-F238E27FC236}">
                  <a16:creationId xmlns:a16="http://schemas.microsoft.com/office/drawing/2014/main" xmlns="" id="{599EEEDA-6682-4082-97B9-8FCEE9B22AB8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1" name="Freeform: Shape 2000">
              <a:extLst>
                <a:ext uri="{FF2B5EF4-FFF2-40B4-BE49-F238E27FC236}">
                  <a16:creationId xmlns:a16="http://schemas.microsoft.com/office/drawing/2014/main" xmlns="" id="{B66770C5-7357-4DF0-8507-0B5421703004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2" name="Freeform: Shape 2001">
              <a:extLst>
                <a:ext uri="{FF2B5EF4-FFF2-40B4-BE49-F238E27FC236}">
                  <a16:creationId xmlns:a16="http://schemas.microsoft.com/office/drawing/2014/main" xmlns="" id="{9F26CD9F-AF02-4009-82F3-5FF3917B2A8B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3" name="Freeform: Shape 2002">
              <a:extLst>
                <a:ext uri="{FF2B5EF4-FFF2-40B4-BE49-F238E27FC236}">
                  <a16:creationId xmlns:a16="http://schemas.microsoft.com/office/drawing/2014/main" xmlns="" id="{EB44915C-4831-487E-952E-AB177DDE2D62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4" name="Freeform: Shape 2003">
              <a:extLst>
                <a:ext uri="{FF2B5EF4-FFF2-40B4-BE49-F238E27FC236}">
                  <a16:creationId xmlns:a16="http://schemas.microsoft.com/office/drawing/2014/main" xmlns="" id="{F9A2F10E-6975-4E30-9002-919485FBBB5F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5" name="Freeform: Shape 2004">
              <a:extLst>
                <a:ext uri="{FF2B5EF4-FFF2-40B4-BE49-F238E27FC236}">
                  <a16:creationId xmlns:a16="http://schemas.microsoft.com/office/drawing/2014/main" xmlns="" id="{518D2A17-FDD1-42C0-B93A-E54193EC5D61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6" name="Freeform: Shape 2005">
              <a:extLst>
                <a:ext uri="{FF2B5EF4-FFF2-40B4-BE49-F238E27FC236}">
                  <a16:creationId xmlns:a16="http://schemas.microsoft.com/office/drawing/2014/main" xmlns="" id="{A2D1D96E-794C-4547-A03D-C4CBC0E66116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7" name="Freeform: Shape 2006">
              <a:extLst>
                <a:ext uri="{FF2B5EF4-FFF2-40B4-BE49-F238E27FC236}">
                  <a16:creationId xmlns:a16="http://schemas.microsoft.com/office/drawing/2014/main" xmlns="" id="{0F5CED2A-0974-4145-B1D9-0968E5CBE223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8" name="Freeform: Shape 2007">
              <a:extLst>
                <a:ext uri="{FF2B5EF4-FFF2-40B4-BE49-F238E27FC236}">
                  <a16:creationId xmlns:a16="http://schemas.microsoft.com/office/drawing/2014/main" xmlns="" id="{2B191119-8A91-4CDD-A536-10CFE14FB7DF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9" name="Freeform: Shape 2008">
              <a:extLst>
                <a:ext uri="{FF2B5EF4-FFF2-40B4-BE49-F238E27FC236}">
                  <a16:creationId xmlns:a16="http://schemas.microsoft.com/office/drawing/2014/main" xmlns="" id="{ACC5AC6D-F9F3-4FD6-B48A-51A36DFDACD5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0" name="Freeform: Shape 2009">
              <a:extLst>
                <a:ext uri="{FF2B5EF4-FFF2-40B4-BE49-F238E27FC236}">
                  <a16:creationId xmlns:a16="http://schemas.microsoft.com/office/drawing/2014/main" xmlns="" id="{A3DDD643-C89F-459C-9E99-91318B145372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1" name="Freeform: Shape 2010">
              <a:extLst>
                <a:ext uri="{FF2B5EF4-FFF2-40B4-BE49-F238E27FC236}">
                  <a16:creationId xmlns:a16="http://schemas.microsoft.com/office/drawing/2014/main" xmlns="" id="{6E39F43E-C6C8-4591-A134-8FF86527E50B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2" name="Freeform: Shape 2011">
              <a:extLst>
                <a:ext uri="{FF2B5EF4-FFF2-40B4-BE49-F238E27FC236}">
                  <a16:creationId xmlns:a16="http://schemas.microsoft.com/office/drawing/2014/main" xmlns="" id="{3FF7D0A5-747E-49F6-B792-CB5932597C23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3" name="Freeform: Shape 2012">
              <a:extLst>
                <a:ext uri="{FF2B5EF4-FFF2-40B4-BE49-F238E27FC236}">
                  <a16:creationId xmlns:a16="http://schemas.microsoft.com/office/drawing/2014/main" xmlns="" id="{22A9C7E7-8C80-40EE-B1DC-110FD0CD3373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4" name="Freeform: Shape 2013">
              <a:extLst>
                <a:ext uri="{FF2B5EF4-FFF2-40B4-BE49-F238E27FC236}">
                  <a16:creationId xmlns:a16="http://schemas.microsoft.com/office/drawing/2014/main" xmlns="" id="{B0C1FF8A-6A43-4599-9193-17757C450503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5" name="Freeform: Shape 2014">
              <a:extLst>
                <a:ext uri="{FF2B5EF4-FFF2-40B4-BE49-F238E27FC236}">
                  <a16:creationId xmlns:a16="http://schemas.microsoft.com/office/drawing/2014/main" xmlns="" id="{1584231F-5AD2-4CD8-A690-01E98D05A8DF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6" name="Freeform: Shape 2015">
              <a:extLst>
                <a:ext uri="{FF2B5EF4-FFF2-40B4-BE49-F238E27FC236}">
                  <a16:creationId xmlns:a16="http://schemas.microsoft.com/office/drawing/2014/main" xmlns="" id="{5322389A-988A-48AF-8D87-F98E7BB7A03D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7" name="Freeform: Shape 2016">
              <a:extLst>
                <a:ext uri="{FF2B5EF4-FFF2-40B4-BE49-F238E27FC236}">
                  <a16:creationId xmlns:a16="http://schemas.microsoft.com/office/drawing/2014/main" xmlns="" id="{B429E935-E19C-4D83-9358-FC2A605B9481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8" name="Freeform: Shape 2017">
              <a:extLst>
                <a:ext uri="{FF2B5EF4-FFF2-40B4-BE49-F238E27FC236}">
                  <a16:creationId xmlns:a16="http://schemas.microsoft.com/office/drawing/2014/main" xmlns="" id="{A2BE2D6A-3A53-4EFD-B7B3-3853DB31B618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9" name="Freeform: Shape 2018">
              <a:extLst>
                <a:ext uri="{FF2B5EF4-FFF2-40B4-BE49-F238E27FC236}">
                  <a16:creationId xmlns:a16="http://schemas.microsoft.com/office/drawing/2014/main" xmlns="" id="{DBF7B8E7-566D-4698-B101-8DB9EA8E0027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0" name="Freeform: Shape 2019">
              <a:extLst>
                <a:ext uri="{FF2B5EF4-FFF2-40B4-BE49-F238E27FC236}">
                  <a16:creationId xmlns:a16="http://schemas.microsoft.com/office/drawing/2014/main" xmlns="" id="{567C6D90-A614-4AA9-A38E-E5E60B46BA0D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1" name="Freeform: Shape 2020">
              <a:extLst>
                <a:ext uri="{FF2B5EF4-FFF2-40B4-BE49-F238E27FC236}">
                  <a16:creationId xmlns:a16="http://schemas.microsoft.com/office/drawing/2014/main" xmlns="" id="{D8AFC4A1-AF15-4D82-83AB-C513EE680B08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2" name="Freeform: Shape 2021">
              <a:extLst>
                <a:ext uri="{FF2B5EF4-FFF2-40B4-BE49-F238E27FC236}">
                  <a16:creationId xmlns:a16="http://schemas.microsoft.com/office/drawing/2014/main" xmlns="" id="{ACA5742F-270C-4DD1-88F0-42972D9E4AB3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3" name="Freeform: Shape 2022">
              <a:extLst>
                <a:ext uri="{FF2B5EF4-FFF2-40B4-BE49-F238E27FC236}">
                  <a16:creationId xmlns:a16="http://schemas.microsoft.com/office/drawing/2014/main" xmlns="" id="{94A133C6-EFC2-406A-BC30-0093A7453C29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4" name="Freeform: Shape 2023">
              <a:extLst>
                <a:ext uri="{FF2B5EF4-FFF2-40B4-BE49-F238E27FC236}">
                  <a16:creationId xmlns:a16="http://schemas.microsoft.com/office/drawing/2014/main" xmlns="" id="{ECDF8A7A-7417-4344-B8F9-B828D9A1B0E6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5" name="Freeform: Shape 2024">
              <a:extLst>
                <a:ext uri="{FF2B5EF4-FFF2-40B4-BE49-F238E27FC236}">
                  <a16:creationId xmlns:a16="http://schemas.microsoft.com/office/drawing/2014/main" xmlns="" id="{09030511-53AB-4F60-A78C-76D91DDDB51D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6" name="Freeform: Shape 2025">
              <a:extLst>
                <a:ext uri="{FF2B5EF4-FFF2-40B4-BE49-F238E27FC236}">
                  <a16:creationId xmlns:a16="http://schemas.microsoft.com/office/drawing/2014/main" xmlns="" id="{77115B1B-98C2-47E9-A980-7A0388344498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7" name="Freeform: Shape 2026">
              <a:extLst>
                <a:ext uri="{FF2B5EF4-FFF2-40B4-BE49-F238E27FC236}">
                  <a16:creationId xmlns:a16="http://schemas.microsoft.com/office/drawing/2014/main" xmlns="" id="{55DF005A-63D6-4061-BCD1-810E2524B0F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8" name="Freeform: Shape 2027">
              <a:extLst>
                <a:ext uri="{FF2B5EF4-FFF2-40B4-BE49-F238E27FC236}">
                  <a16:creationId xmlns:a16="http://schemas.microsoft.com/office/drawing/2014/main" xmlns="" id="{437EE971-E366-4C66-9527-1D761FF92184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9" name="Freeform: Shape 2028">
              <a:extLst>
                <a:ext uri="{FF2B5EF4-FFF2-40B4-BE49-F238E27FC236}">
                  <a16:creationId xmlns:a16="http://schemas.microsoft.com/office/drawing/2014/main" xmlns="" id="{134BA2A7-76F5-4949-A295-00B58664F0CC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0" name="Freeform: Shape 2029">
              <a:extLst>
                <a:ext uri="{FF2B5EF4-FFF2-40B4-BE49-F238E27FC236}">
                  <a16:creationId xmlns:a16="http://schemas.microsoft.com/office/drawing/2014/main" xmlns="" id="{FECB7964-8817-4C41-898B-A4E8E15FF441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1" name="Freeform: Shape 2030">
              <a:extLst>
                <a:ext uri="{FF2B5EF4-FFF2-40B4-BE49-F238E27FC236}">
                  <a16:creationId xmlns:a16="http://schemas.microsoft.com/office/drawing/2014/main" xmlns="" id="{B260F56E-07E7-4AC7-88CC-486CA083B8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2" name="Freeform: Shape 2031">
              <a:extLst>
                <a:ext uri="{FF2B5EF4-FFF2-40B4-BE49-F238E27FC236}">
                  <a16:creationId xmlns:a16="http://schemas.microsoft.com/office/drawing/2014/main" xmlns="" id="{4408FED9-4C04-4F36-A669-1C3C9C6250D8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3" name="Freeform: Shape 2032">
              <a:extLst>
                <a:ext uri="{FF2B5EF4-FFF2-40B4-BE49-F238E27FC236}">
                  <a16:creationId xmlns:a16="http://schemas.microsoft.com/office/drawing/2014/main" xmlns="" id="{641D27AE-3551-4571-8841-3804B116684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4" name="Freeform: Shape 2033">
              <a:extLst>
                <a:ext uri="{FF2B5EF4-FFF2-40B4-BE49-F238E27FC236}">
                  <a16:creationId xmlns:a16="http://schemas.microsoft.com/office/drawing/2014/main" xmlns="" id="{F82A1113-6008-4D64-B90B-7743945F79D3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5" name="Freeform: Shape 2034">
              <a:extLst>
                <a:ext uri="{FF2B5EF4-FFF2-40B4-BE49-F238E27FC236}">
                  <a16:creationId xmlns:a16="http://schemas.microsoft.com/office/drawing/2014/main" xmlns="" id="{6AD10E8C-225F-4776-9A0C-A336557CEA4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6" name="Freeform: Shape 2035">
              <a:extLst>
                <a:ext uri="{FF2B5EF4-FFF2-40B4-BE49-F238E27FC236}">
                  <a16:creationId xmlns:a16="http://schemas.microsoft.com/office/drawing/2014/main" xmlns="" id="{58D271AE-71F5-4609-ACA2-D9FCFAEE3680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7" name="Freeform: Shape 2036">
              <a:extLst>
                <a:ext uri="{FF2B5EF4-FFF2-40B4-BE49-F238E27FC236}">
                  <a16:creationId xmlns:a16="http://schemas.microsoft.com/office/drawing/2014/main" xmlns="" id="{890F489B-8769-4E00-B4EC-4C9B4E91C3F3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8" name="Freeform: Shape 2037">
              <a:extLst>
                <a:ext uri="{FF2B5EF4-FFF2-40B4-BE49-F238E27FC236}">
                  <a16:creationId xmlns:a16="http://schemas.microsoft.com/office/drawing/2014/main" xmlns="" id="{B55A1664-A1B7-4D26-A476-4C7555DF7B46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9" name="Freeform: Shape 2038">
              <a:extLst>
                <a:ext uri="{FF2B5EF4-FFF2-40B4-BE49-F238E27FC236}">
                  <a16:creationId xmlns:a16="http://schemas.microsoft.com/office/drawing/2014/main" xmlns="" id="{D64FF356-2D2B-4DED-81C5-321D2990473B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0" name="Freeform: Shape 2039">
              <a:extLst>
                <a:ext uri="{FF2B5EF4-FFF2-40B4-BE49-F238E27FC236}">
                  <a16:creationId xmlns:a16="http://schemas.microsoft.com/office/drawing/2014/main" xmlns="" id="{D410D11B-4C92-4057-8168-4D1CD0B1BEC7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1" name="Freeform: Shape 2040">
              <a:extLst>
                <a:ext uri="{FF2B5EF4-FFF2-40B4-BE49-F238E27FC236}">
                  <a16:creationId xmlns:a16="http://schemas.microsoft.com/office/drawing/2014/main" xmlns="" id="{31880247-3DDD-4E86-8416-B6958540F77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2" name="Freeform: Shape 2041">
              <a:extLst>
                <a:ext uri="{FF2B5EF4-FFF2-40B4-BE49-F238E27FC236}">
                  <a16:creationId xmlns:a16="http://schemas.microsoft.com/office/drawing/2014/main" xmlns="" id="{27DA6089-18F8-455E-80CD-C5CD24A545CB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3" name="Freeform: Shape 2042">
              <a:extLst>
                <a:ext uri="{FF2B5EF4-FFF2-40B4-BE49-F238E27FC236}">
                  <a16:creationId xmlns:a16="http://schemas.microsoft.com/office/drawing/2014/main" xmlns="" id="{CB7A1628-083F-4F2F-823A-9E9E81A3BA5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4" name="Freeform: Shape 2043">
              <a:extLst>
                <a:ext uri="{FF2B5EF4-FFF2-40B4-BE49-F238E27FC236}">
                  <a16:creationId xmlns:a16="http://schemas.microsoft.com/office/drawing/2014/main" xmlns="" id="{AE9531E0-929D-4462-982C-E2F8DBFE6295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5" name="Freeform: Shape 2044">
              <a:extLst>
                <a:ext uri="{FF2B5EF4-FFF2-40B4-BE49-F238E27FC236}">
                  <a16:creationId xmlns:a16="http://schemas.microsoft.com/office/drawing/2014/main" xmlns="" id="{2FDD9C55-2D9A-404A-BDF7-EB9966452134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6" name="Freeform: Shape 2045">
              <a:extLst>
                <a:ext uri="{FF2B5EF4-FFF2-40B4-BE49-F238E27FC236}">
                  <a16:creationId xmlns:a16="http://schemas.microsoft.com/office/drawing/2014/main" xmlns="" id="{1BB68B13-D639-466A-8025-2B7AE77C7D05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7" name="Freeform: Shape 2046">
              <a:extLst>
                <a:ext uri="{FF2B5EF4-FFF2-40B4-BE49-F238E27FC236}">
                  <a16:creationId xmlns:a16="http://schemas.microsoft.com/office/drawing/2014/main" xmlns="" id="{FADCE5DF-CE3B-4749-AB87-32C34900D21D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8" name="Freeform: Shape 2047">
              <a:extLst>
                <a:ext uri="{FF2B5EF4-FFF2-40B4-BE49-F238E27FC236}">
                  <a16:creationId xmlns:a16="http://schemas.microsoft.com/office/drawing/2014/main" xmlns="" id="{11AB8179-11C7-4E00-956E-EE43A4E2E249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9" name="Freeform: Shape 2048">
              <a:extLst>
                <a:ext uri="{FF2B5EF4-FFF2-40B4-BE49-F238E27FC236}">
                  <a16:creationId xmlns:a16="http://schemas.microsoft.com/office/drawing/2014/main" xmlns="" id="{0BF94260-7119-4AFC-9C8A-57C5925A533F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0" name="Freeform: Shape 2049">
              <a:extLst>
                <a:ext uri="{FF2B5EF4-FFF2-40B4-BE49-F238E27FC236}">
                  <a16:creationId xmlns:a16="http://schemas.microsoft.com/office/drawing/2014/main" xmlns="" id="{125EFC0F-E8AF-46EA-8A90-B940747D436C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1" name="Freeform: Shape 2050">
              <a:extLst>
                <a:ext uri="{FF2B5EF4-FFF2-40B4-BE49-F238E27FC236}">
                  <a16:creationId xmlns:a16="http://schemas.microsoft.com/office/drawing/2014/main" xmlns="" id="{C83AA42A-9112-4115-8173-76597149BE78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2" name="Freeform: Shape 2051">
              <a:extLst>
                <a:ext uri="{FF2B5EF4-FFF2-40B4-BE49-F238E27FC236}">
                  <a16:creationId xmlns:a16="http://schemas.microsoft.com/office/drawing/2014/main" xmlns="" id="{D043636B-5DCF-4927-A923-A6D9AC772DDB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3" name="Freeform: Shape 2052">
              <a:extLst>
                <a:ext uri="{FF2B5EF4-FFF2-40B4-BE49-F238E27FC236}">
                  <a16:creationId xmlns:a16="http://schemas.microsoft.com/office/drawing/2014/main" xmlns="" id="{D8B9E9C9-9E9A-4703-A067-9F730AAE0143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4" name="Freeform: Shape 2053">
              <a:extLst>
                <a:ext uri="{FF2B5EF4-FFF2-40B4-BE49-F238E27FC236}">
                  <a16:creationId xmlns:a16="http://schemas.microsoft.com/office/drawing/2014/main" xmlns="" id="{0EDFEB98-6D31-45B7-8A7C-3D30BBE4A3EF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5" name="Freeform: Shape 2054">
              <a:extLst>
                <a:ext uri="{FF2B5EF4-FFF2-40B4-BE49-F238E27FC236}">
                  <a16:creationId xmlns:a16="http://schemas.microsoft.com/office/drawing/2014/main" xmlns="" id="{3BE583F3-9F76-45A4-BFE3-712F71DC879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6" name="Freeform: Shape 2055">
              <a:extLst>
                <a:ext uri="{FF2B5EF4-FFF2-40B4-BE49-F238E27FC236}">
                  <a16:creationId xmlns:a16="http://schemas.microsoft.com/office/drawing/2014/main" xmlns="" id="{F3E1A099-211F-46F7-BDAC-E93889CFBAE9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7" name="Freeform: Shape 2056">
              <a:extLst>
                <a:ext uri="{FF2B5EF4-FFF2-40B4-BE49-F238E27FC236}">
                  <a16:creationId xmlns:a16="http://schemas.microsoft.com/office/drawing/2014/main" xmlns="" id="{1F73C598-671D-4CEF-9D98-90A6F7A6BAF2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xmlns="" id="{E92D3DA9-5C06-40EC-A4F0-8324A36C6020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xmlns="" id="{4E353D4A-87C5-4445-9B12-5870F78DC597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xmlns="" id="{3E438D6E-83C6-419D-99AE-0E7B95E5AE45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xmlns="" id="{76C4ED66-080A-4DAF-86AE-24429CB73696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xmlns="" id="{6B50C989-111A-42EA-9038-9B75B905D806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xmlns="" id="{131DD64F-4312-4F9E-A404-D934CF0B742B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xmlns="" id="{FB78B57A-D000-42BB-A2C5-0C2D0D498A2E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xmlns="" id="{E9D90EA9-EE43-4DF8-AEB6-37B7E2CCBCDF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xmlns="" id="{6F6B1A08-7228-4F04-BB74-00E89BBEE816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xmlns="" id="{B504F2C6-1C0A-49D6-B511-4AEB1AD5665F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xmlns="" id="{6FDBE448-F03C-4443-B2FE-00DBC4C7053E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xmlns="" id="{D2F41A37-BDD6-4994-B15A-B0620109A75B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xmlns="" id="{A0FE4ABB-7CFC-4EC5-BD6C-8F1FC4F5272E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xmlns="" id="{3160817E-D62B-44B3-9DDE-136A4FC8D5F4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xmlns="" id="{169DE24C-EB07-48C8-B81A-6E72D2B5180C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3" name="Freeform: Shape 2072">
              <a:extLst>
                <a:ext uri="{FF2B5EF4-FFF2-40B4-BE49-F238E27FC236}">
                  <a16:creationId xmlns:a16="http://schemas.microsoft.com/office/drawing/2014/main" xmlns="" id="{3A8D4DB5-D75F-46B7-9D71-65CE66515789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4" name="Freeform: Shape 2073">
              <a:extLst>
                <a:ext uri="{FF2B5EF4-FFF2-40B4-BE49-F238E27FC236}">
                  <a16:creationId xmlns:a16="http://schemas.microsoft.com/office/drawing/2014/main" xmlns="" id="{B20D70F6-8293-4ED5-8680-151AF6B7A4AF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5" name="Freeform: Shape 2074">
              <a:extLst>
                <a:ext uri="{FF2B5EF4-FFF2-40B4-BE49-F238E27FC236}">
                  <a16:creationId xmlns:a16="http://schemas.microsoft.com/office/drawing/2014/main" xmlns="" id="{C8ED7C97-0C70-4829-8F8C-49D7D6E0A8C7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6" name="Freeform: Shape 2075">
              <a:extLst>
                <a:ext uri="{FF2B5EF4-FFF2-40B4-BE49-F238E27FC236}">
                  <a16:creationId xmlns:a16="http://schemas.microsoft.com/office/drawing/2014/main" xmlns="" id="{83385155-CD0C-4653-853B-E7C84891A3EE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7" name="Freeform: Shape 2076">
              <a:extLst>
                <a:ext uri="{FF2B5EF4-FFF2-40B4-BE49-F238E27FC236}">
                  <a16:creationId xmlns:a16="http://schemas.microsoft.com/office/drawing/2014/main" xmlns="" id="{81C666C9-15C5-4444-ACC2-6D6D8D9F7E18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8" name="Freeform: Shape 2077">
              <a:extLst>
                <a:ext uri="{FF2B5EF4-FFF2-40B4-BE49-F238E27FC236}">
                  <a16:creationId xmlns:a16="http://schemas.microsoft.com/office/drawing/2014/main" xmlns="" id="{B78D8BF2-C448-43B3-B9FC-36B5A9DF6764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xmlns="" id="{3009CBB8-DA69-41E4-A32D-E58382CCDFCE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0" name="Freeform: Shape 2079">
              <a:extLst>
                <a:ext uri="{FF2B5EF4-FFF2-40B4-BE49-F238E27FC236}">
                  <a16:creationId xmlns:a16="http://schemas.microsoft.com/office/drawing/2014/main" xmlns="" id="{3A03E9D2-1332-47F2-9D69-9C00E03E3DD5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1" name="Freeform: Shape 2080">
              <a:extLst>
                <a:ext uri="{FF2B5EF4-FFF2-40B4-BE49-F238E27FC236}">
                  <a16:creationId xmlns:a16="http://schemas.microsoft.com/office/drawing/2014/main" xmlns="" id="{773FEE4D-56F2-4B89-96B9-D0E325DE48E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2" name="Freeform: Shape 2081">
              <a:extLst>
                <a:ext uri="{FF2B5EF4-FFF2-40B4-BE49-F238E27FC236}">
                  <a16:creationId xmlns:a16="http://schemas.microsoft.com/office/drawing/2014/main" xmlns="" id="{D6446571-D4EC-4AB8-9AF7-3E14DC8CE759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3" name="Freeform: Shape 2082">
              <a:extLst>
                <a:ext uri="{FF2B5EF4-FFF2-40B4-BE49-F238E27FC236}">
                  <a16:creationId xmlns:a16="http://schemas.microsoft.com/office/drawing/2014/main" xmlns="" id="{EB1FAE54-B33F-4C6F-BF0E-08D76DB8FBB8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4" name="Freeform: Shape 2083">
              <a:extLst>
                <a:ext uri="{FF2B5EF4-FFF2-40B4-BE49-F238E27FC236}">
                  <a16:creationId xmlns:a16="http://schemas.microsoft.com/office/drawing/2014/main" xmlns="" id="{695AEACD-DFC1-4F30-9ECD-5F854B07DE4C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xmlns="" id="{59A686A2-DF41-4DD1-9953-EBDADD6E346A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6" name="Freeform: Shape 2085">
              <a:extLst>
                <a:ext uri="{FF2B5EF4-FFF2-40B4-BE49-F238E27FC236}">
                  <a16:creationId xmlns:a16="http://schemas.microsoft.com/office/drawing/2014/main" xmlns="" id="{69764875-318C-4A11-B3B1-30F46EC42F8D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7" name="Freeform: Shape 2086">
              <a:extLst>
                <a:ext uri="{FF2B5EF4-FFF2-40B4-BE49-F238E27FC236}">
                  <a16:creationId xmlns:a16="http://schemas.microsoft.com/office/drawing/2014/main" xmlns="" id="{D225D584-51DE-4141-81E1-B5BFAB584DD1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8" name="Freeform: Shape 2087">
              <a:extLst>
                <a:ext uri="{FF2B5EF4-FFF2-40B4-BE49-F238E27FC236}">
                  <a16:creationId xmlns:a16="http://schemas.microsoft.com/office/drawing/2014/main" xmlns="" id="{AA7E3149-A466-4128-A500-0663114CF69D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9" name="Freeform: Shape 2088">
              <a:extLst>
                <a:ext uri="{FF2B5EF4-FFF2-40B4-BE49-F238E27FC236}">
                  <a16:creationId xmlns:a16="http://schemas.microsoft.com/office/drawing/2014/main" xmlns="" id="{BE4B436E-791E-4E57-B464-1187AA3AA1D4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0" name="Freeform: Shape 2089">
              <a:extLst>
                <a:ext uri="{FF2B5EF4-FFF2-40B4-BE49-F238E27FC236}">
                  <a16:creationId xmlns:a16="http://schemas.microsoft.com/office/drawing/2014/main" xmlns="" id="{9412E6EE-952F-43AB-B3C5-F03F670D60EA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1" name="Freeform: Shape 2090">
              <a:extLst>
                <a:ext uri="{FF2B5EF4-FFF2-40B4-BE49-F238E27FC236}">
                  <a16:creationId xmlns:a16="http://schemas.microsoft.com/office/drawing/2014/main" xmlns="" id="{2A5C61D6-4200-4C92-913E-E1C015E0F39B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2" name="Freeform: Shape 2091">
              <a:extLst>
                <a:ext uri="{FF2B5EF4-FFF2-40B4-BE49-F238E27FC236}">
                  <a16:creationId xmlns:a16="http://schemas.microsoft.com/office/drawing/2014/main" xmlns="" id="{4ED7402F-37B8-4C46-A11B-75FDE287D457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3" name="Freeform: Shape 2092">
              <a:extLst>
                <a:ext uri="{FF2B5EF4-FFF2-40B4-BE49-F238E27FC236}">
                  <a16:creationId xmlns:a16="http://schemas.microsoft.com/office/drawing/2014/main" xmlns="" id="{35652464-83B7-4745-B5E2-D5E4D335A716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4" name="Freeform: Shape 2093">
              <a:extLst>
                <a:ext uri="{FF2B5EF4-FFF2-40B4-BE49-F238E27FC236}">
                  <a16:creationId xmlns:a16="http://schemas.microsoft.com/office/drawing/2014/main" xmlns="" id="{7D090524-E782-4E2F-87A2-3B9D54291949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5" name="Freeform: Shape 2094">
              <a:extLst>
                <a:ext uri="{FF2B5EF4-FFF2-40B4-BE49-F238E27FC236}">
                  <a16:creationId xmlns:a16="http://schemas.microsoft.com/office/drawing/2014/main" xmlns="" id="{BF207428-4996-48BC-B995-29E3EEA58C6C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6" name="Freeform: Shape 2095">
              <a:extLst>
                <a:ext uri="{FF2B5EF4-FFF2-40B4-BE49-F238E27FC236}">
                  <a16:creationId xmlns:a16="http://schemas.microsoft.com/office/drawing/2014/main" xmlns="" id="{48DDCA99-1242-4D07-A183-D6C31612556D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7" name="Freeform: Shape 2096">
              <a:extLst>
                <a:ext uri="{FF2B5EF4-FFF2-40B4-BE49-F238E27FC236}">
                  <a16:creationId xmlns:a16="http://schemas.microsoft.com/office/drawing/2014/main" xmlns="" id="{9D52BF45-7297-433B-ADF1-945D038E888A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8" name="Freeform: Shape 2097">
              <a:extLst>
                <a:ext uri="{FF2B5EF4-FFF2-40B4-BE49-F238E27FC236}">
                  <a16:creationId xmlns:a16="http://schemas.microsoft.com/office/drawing/2014/main" xmlns="" id="{3EC2D91C-6762-4D2B-926C-297CECF73979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9" name="Freeform: Shape 2098">
              <a:extLst>
                <a:ext uri="{FF2B5EF4-FFF2-40B4-BE49-F238E27FC236}">
                  <a16:creationId xmlns:a16="http://schemas.microsoft.com/office/drawing/2014/main" xmlns="" id="{1510D7DA-B391-43C5-A9F3-73D814C8B9F7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0" name="Freeform: Shape 2099">
              <a:extLst>
                <a:ext uri="{FF2B5EF4-FFF2-40B4-BE49-F238E27FC236}">
                  <a16:creationId xmlns:a16="http://schemas.microsoft.com/office/drawing/2014/main" xmlns="" id="{0101EAA7-93AB-453A-929E-9211BDC2038D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1" name="Freeform: Shape 2100">
              <a:extLst>
                <a:ext uri="{FF2B5EF4-FFF2-40B4-BE49-F238E27FC236}">
                  <a16:creationId xmlns:a16="http://schemas.microsoft.com/office/drawing/2014/main" xmlns="" id="{A99DB2FC-6507-4D47-B882-06E665E58E32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2" name="Freeform: Shape 2101">
              <a:extLst>
                <a:ext uri="{FF2B5EF4-FFF2-40B4-BE49-F238E27FC236}">
                  <a16:creationId xmlns:a16="http://schemas.microsoft.com/office/drawing/2014/main" xmlns="" id="{69DF7F61-1573-47A2-9BA6-21AD6521CCD6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3" name="Freeform: Shape 2102">
              <a:extLst>
                <a:ext uri="{FF2B5EF4-FFF2-40B4-BE49-F238E27FC236}">
                  <a16:creationId xmlns:a16="http://schemas.microsoft.com/office/drawing/2014/main" xmlns="" id="{14CD180C-408B-421D-AFB0-02DFE34FCD55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4" name="Freeform: Shape 2103">
              <a:extLst>
                <a:ext uri="{FF2B5EF4-FFF2-40B4-BE49-F238E27FC236}">
                  <a16:creationId xmlns:a16="http://schemas.microsoft.com/office/drawing/2014/main" xmlns="" id="{02A6C849-762E-416F-B8EE-4962A08A7236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5" name="Freeform: Shape 2104">
              <a:extLst>
                <a:ext uri="{FF2B5EF4-FFF2-40B4-BE49-F238E27FC236}">
                  <a16:creationId xmlns:a16="http://schemas.microsoft.com/office/drawing/2014/main" xmlns="" id="{CA441656-7AEA-485A-A514-0713AA47B75E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6" name="Freeform: Shape 2105">
              <a:extLst>
                <a:ext uri="{FF2B5EF4-FFF2-40B4-BE49-F238E27FC236}">
                  <a16:creationId xmlns:a16="http://schemas.microsoft.com/office/drawing/2014/main" xmlns="" id="{7C8073FB-2BE7-4A96-8240-3EB7DF9477A1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7" name="Freeform: Shape 2106">
              <a:extLst>
                <a:ext uri="{FF2B5EF4-FFF2-40B4-BE49-F238E27FC236}">
                  <a16:creationId xmlns:a16="http://schemas.microsoft.com/office/drawing/2014/main" xmlns="" id="{E7CD66F7-00DF-44B2-BADB-9CA023A29A34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8" name="Freeform: Shape 2107">
              <a:extLst>
                <a:ext uri="{FF2B5EF4-FFF2-40B4-BE49-F238E27FC236}">
                  <a16:creationId xmlns:a16="http://schemas.microsoft.com/office/drawing/2014/main" xmlns="" id="{88FE9F24-6EDC-4119-8C73-E0E0D3747ECC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9" name="Freeform: Shape 2108">
              <a:extLst>
                <a:ext uri="{FF2B5EF4-FFF2-40B4-BE49-F238E27FC236}">
                  <a16:creationId xmlns:a16="http://schemas.microsoft.com/office/drawing/2014/main" xmlns="" id="{2640664A-6B25-445C-8DCE-9D1E855653BC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0" name="Freeform: Shape 2109">
              <a:extLst>
                <a:ext uri="{FF2B5EF4-FFF2-40B4-BE49-F238E27FC236}">
                  <a16:creationId xmlns:a16="http://schemas.microsoft.com/office/drawing/2014/main" xmlns="" id="{7F1D6B21-E71B-4E8A-B2FA-F24E29940087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1" name="Freeform: Shape 2110">
              <a:extLst>
                <a:ext uri="{FF2B5EF4-FFF2-40B4-BE49-F238E27FC236}">
                  <a16:creationId xmlns:a16="http://schemas.microsoft.com/office/drawing/2014/main" xmlns="" id="{FD277411-FF1F-4D74-B720-A0E2BBE9BE8C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2" name="Freeform: Shape 2111">
              <a:extLst>
                <a:ext uri="{FF2B5EF4-FFF2-40B4-BE49-F238E27FC236}">
                  <a16:creationId xmlns:a16="http://schemas.microsoft.com/office/drawing/2014/main" xmlns="" id="{1347D58B-060F-47DF-9010-CDDF1724F121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3" name="Freeform: Shape 2112">
              <a:extLst>
                <a:ext uri="{FF2B5EF4-FFF2-40B4-BE49-F238E27FC236}">
                  <a16:creationId xmlns:a16="http://schemas.microsoft.com/office/drawing/2014/main" xmlns="" id="{08F15422-5947-45D2-9AFF-FFD6A8A0F27A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4" name="Freeform: Shape 2113">
              <a:extLst>
                <a:ext uri="{FF2B5EF4-FFF2-40B4-BE49-F238E27FC236}">
                  <a16:creationId xmlns:a16="http://schemas.microsoft.com/office/drawing/2014/main" xmlns="" id="{5A660065-FF25-4638-B749-5079DA83F03F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5" name="Freeform: Shape 2114">
              <a:extLst>
                <a:ext uri="{FF2B5EF4-FFF2-40B4-BE49-F238E27FC236}">
                  <a16:creationId xmlns:a16="http://schemas.microsoft.com/office/drawing/2014/main" xmlns="" id="{B545EB76-27F1-4E93-8FD0-A90BEEE1B104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6" name="Freeform: Shape 2115">
              <a:extLst>
                <a:ext uri="{FF2B5EF4-FFF2-40B4-BE49-F238E27FC236}">
                  <a16:creationId xmlns:a16="http://schemas.microsoft.com/office/drawing/2014/main" xmlns="" id="{48774D54-E0A2-43BB-A9DF-3B5083B66077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7" name="Freeform: Shape 2116">
              <a:extLst>
                <a:ext uri="{FF2B5EF4-FFF2-40B4-BE49-F238E27FC236}">
                  <a16:creationId xmlns:a16="http://schemas.microsoft.com/office/drawing/2014/main" xmlns="" id="{65C8BA81-62DF-44CF-898E-A061E4EB07D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8" name="Freeform: Shape 2117">
              <a:extLst>
                <a:ext uri="{FF2B5EF4-FFF2-40B4-BE49-F238E27FC236}">
                  <a16:creationId xmlns:a16="http://schemas.microsoft.com/office/drawing/2014/main" xmlns="" id="{0B3CA6C0-C2E7-441B-BA77-1AEBF7E1CC97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9" name="Freeform: Shape 2118">
              <a:extLst>
                <a:ext uri="{FF2B5EF4-FFF2-40B4-BE49-F238E27FC236}">
                  <a16:creationId xmlns:a16="http://schemas.microsoft.com/office/drawing/2014/main" xmlns="" id="{A140C669-CE33-4B04-87DA-44069F20330F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0" name="Freeform: Shape 2119">
              <a:extLst>
                <a:ext uri="{FF2B5EF4-FFF2-40B4-BE49-F238E27FC236}">
                  <a16:creationId xmlns:a16="http://schemas.microsoft.com/office/drawing/2014/main" xmlns="" id="{8AB6C5D9-5A77-47C2-8821-3D725FB808C8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1" name="Freeform: Shape 2120">
              <a:extLst>
                <a:ext uri="{FF2B5EF4-FFF2-40B4-BE49-F238E27FC236}">
                  <a16:creationId xmlns:a16="http://schemas.microsoft.com/office/drawing/2014/main" xmlns="" id="{C0DA65EA-35C5-446F-BA27-7D68C7910F73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2" name="Freeform: Shape 2121">
              <a:extLst>
                <a:ext uri="{FF2B5EF4-FFF2-40B4-BE49-F238E27FC236}">
                  <a16:creationId xmlns:a16="http://schemas.microsoft.com/office/drawing/2014/main" xmlns="" id="{A1B90B12-74F8-4C58-91C3-38B02055D30F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3" name="Freeform: Shape 2122">
              <a:extLst>
                <a:ext uri="{FF2B5EF4-FFF2-40B4-BE49-F238E27FC236}">
                  <a16:creationId xmlns:a16="http://schemas.microsoft.com/office/drawing/2014/main" xmlns="" id="{0BC3EA1D-572A-42C0-ADCF-E0EE799123FA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4" name="Freeform: Shape 2123">
              <a:extLst>
                <a:ext uri="{FF2B5EF4-FFF2-40B4-BE49-F238E27FC236}">
                  <a16:creationId xmlns:a16="http://schemas.microsoft.com/office/drawing/2014/main" xmlns="" id="{996E6644-AA7B-43E2-9052-9EE036C33EAD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5" name="Freeform: Shape 2124">
              <a:extLst>
                <a:ext uri="{FF2B5EF4-FFF2-40B4-BE49-F238E27FC236}">
                  <a16:creationId xmlns:a16="http://schemas.microsoft.com/office/drawing/2014/main" xmlns="" id="{C467EC88-2CCA-4F98-A705-6CA73EEFC8ED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6" name="Freeform: Shape 2125">
              <a:extLst>
                <a:ext uri="{FF2B5EF4-FFF2-40B4-BE49-F238E27FC236}">
                  <a16:creationId xmlns:a16="http://schemas.microsoft.com/office/drawing/2014/main" xmlns="" id="{D816BFB3-2F42-42B9-8634-F870EDFBDD55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7" name="Freeform: Shape 2126">
              <a:extLst>
                <a:ext uri="{FF2B5EF4-FFF2-40B4-BE49-F238E27FC236}">
                  <a16:creationId xmlns:a16="http://schemas.microsoft.com/office/drawing/2014/main" xmlns="" id="{9C3F97CC-CB0A-4BCA-BB8D-E3968D9E01B8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8" name="Freeform: Shape 2127">
              <a:extLst>
                <a:ext uri="{FF2B5EF4-FFF2-40B4-BE49-F238E27FC236}">
                  <a16:creationId xmlns:a16="http://schemas.microsoft.com/office/drawing/2014/main" xmlns="" id="{2C3B6A49-4894-45C5-A7D7-B1703044D29D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9" name="Freeform: Shape 2128">
              <a:extLst>
                <a:ext uri="{FF2B5EF4-FFF2-40B4-BE49-F238E27FC236}">
                  <a16:creationId xmlns:a16="http://schemas.microsoft.com/office/drawing/2014/main" xmlns="" id="{AF428312-62FD-4F0C-BEC9-D84B3D4C3ED1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0" name="Freeform: Shape 2129">
              <a:extLst>
                <a:ext uri="{FF2B5EF4-FFF2-40B4-BE49-F238E27FC236}">
                  <a16:creationId xmlns:a16="http://schemas.microsoft.com/office/drawing/2014/main" xmlns="" id="{15B947F7-EECF-4EA1-AA11-782D3A884D6A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1" name="Freeform: Shape 2130">
              <a:extLst>
                <a:ext uri="{FF2B5EF4-FFF2-40B4-BE49-F238E27FC236}">
                  <a16:creationId xmlns:a16="http://schemas.microsoft.com/office/drawing/2014/main" xmlns="" id="{6EE07643-4BC6-4667-B122-3B0B224BAC65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2" name="Freeform: Shape 2131">
              <a:extLst>
                <a:ext uri="{FF2B5EF4-FFF2-40B4-BE49-F238E27FC236}">
                  <a16:creationId xmlns:a16="http://schemas.microsoft.com/office/drawing/2014/main" xmlns="" id="{E712F7F8-4C21-40D5-8B40-A928EE0B4227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3" name="Freeform: Shape 2132">
              <a:extLst>
                <a:ext uri="{FF2B5EF4-FFF2-40B4-BE49-F238E27FC236}">
                  <a16:creationId xmlns:a16="http://schemas.microsoft.com/office/drawing/2014/main" xmlns="" id="{757DAD8A-BBFA-49AF-A62A-E95259656392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4" name="Freeform: Shape 2133">
              <a:extLst>
                <a:ext uri="{FF2B5EF4-FFF2-40B4-BE49-F238E27FC236}">
                  <a16:creationId xmlns:a16="http://schemas.microsoft.com/office/drawing/2014/main" xmlns="" id="{1CEE1C2F-6D30-446D-8BCE-11FFF991B248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5" name="Freeform: Shape 2134">
              <a:extLst>
                <a:ext uri="{FF2B5EF4-FFF2-40B4-BE49-F238E27FC236}">
                  <a16:creationId xmlns:a16="http://schemas.microsoft.com/office/drawing/2014/main" xmlns="" id="{98D3E054-7FFD-4D60-A825-4229499BD66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6" name="Freeform: Shape 2135">
              <a:extLst>
                <a:ext uri="{FF2B5EF4-FFF2-40B4-BE49-F238E27FC236}">
                  <a16:creationId xmlns:a16="http://schemas.microsoft.com/office/drawing/2014/main" xmlns="" id="{DBA68CDE-C323-43BC-9381-B33546076291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7" name="Freeform: Shape 2136">
              <a:extLst>
                <a:ext uri="{FF2B5EF4-FFF2-40B4-BE49-F238E27FC236}">
                  <a16:creationId xmlns:a16="http://schemas.microsoft.com/office/drawing/2014/main" xmlns="" id="{FD0216FD-F469-452A-8581-8E4B3C66DE68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8" name="Freeform: Shape 2137">
              <a:extLst>
                <a:ext uri="{FF2B5EF4-FFF2-40B4-BE49-F238E27FC236}">
                  <a16:creationId xmlns:a16="http://schemas.microsoft.com/office/drawing/2014/main" xmlns="" id="{BEE9AF09-4BC3-4F30-A63B-785C4E3D139A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9" name="Freeform: Shape 2138">
              <a:extLst>
                <a:ext uri="{FF2B5EF4-FFF2-40B4-BE49-F238E27FC236}">
                  <a16:creationId xmlns:a16="http://schemas.microsoft.com/office/drawing/2014/main" xmlns="" id="{B1D383B0-8A65-43D7-A607-427B8BBB1923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0" name="Freeform: Shape 2139">
              <a:extLst>
                <a:ext uri="{FF2B5EF4-FFF2-40B4-BE49-F238E27FC236}">
                  <a16:creationId xmlns:a16="http://schemas.microsoft.com/office/drawing/2014/main" xmlns="" id="{B3BDA3CD-DF1E-44D2-ACE9-90EB1E9718E7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1" name="Freeform: Shape 2140">
              <a:extLst>
                <a:ext uri="{FF2B5EF4-FFF2-40B4-BE49-F238E27FC236}">
                  <a16:creationId xmlns:a16="http://schemas.microsoft.com/office/drawing/2014/main" xmlns="" id="{430B08D2-AF8C-4B4F-A2D7-91B7362FDAED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2" name="Freeform: Shape 2141">
              <a:extLst>
                <a:ext uri="{FF2B5EF4-FFF2-40B4-BE49-F238E27FC236}">
                  <a16:creationId xmlns:a16="http://schemas.microsoft.com/office/drawing/2014/main" xmlns="" id="{82328AC6-7848-4B0D-AC38-E6EDAFE65847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3" name="Freeform: Shape 2142">
              <a:extLst>
                <a:ext uri="{FF2B5EF4-FFF2-40B4-BE49-F238E27FC236}">
                  <a16:creationId xmlns:a16="http://schemas.microsoft.com/office/drawing/2014/main" xmlns="" id="{6C89318B-E1E3-469C-AA9C-8F0C17249B2B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4" name="Freeform: Shape 2143">
              <a:extLst>
                <a:ext uri="{FF2B5EF4-FFF2-40B4-BE49-F238E27FC236}">
                  <a16:creationId xmlns:a16="http://schemas.microsoft.com/office/drawing/2014/main" xmlns="" id="{CC4AECB9-6363-44B6-A7B3-66EE2B98D581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5" name="Freeform: Shape 2144">
              <a:extLst>
                <a:ext uri="{FF2B5EF4-FFF2-40B4-BE49-F238E27FC236}">
                  <a16:creationId xmlns:a16="http://schemas.microsoft.com/office/drawing/2014/main" xmlns="" id="{0C156051-88E9-4CAF-9097-FBE137AF6427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6" name="Freeform: Shape 2145">
              <a:extLst>
                <a:ext uri="{FF2B5EF4-FFF2-40B4-BE49-F238E27FC236}">
                  <a16:creationId xmlns:a16="http://schemas.microsoft.com/office/drawing/2014/main" xmlns="" id="{6D8CA61A-FDCE-4A5F-9417-DB664304E0D3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7" name="Freeform: Shape 2146">
              <a:extLst>
                <a:ext uri="{FF2B5EF4-FFF2-40B4-BE49-F238E27FC236}">
                  <a16:creationId xmlns:a16="http://schemas.microsoft.com/office/drawing/2014/main" xmlns="" id="{A6B3A0B1-3B4A-43E8-92BA-5E3B1451E46B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8" name="Freeform: Shape 2147">
              <a:extLst>
                <a:ext uri="{FF2B5EF4-FFF2-40B4-BE49-F238E27FC236}">
                  <a16:creationId xmlns:a16="http://schemas.microsoft.com/office/drawing/2014/main" xmlns="" id="{C5499839-29B3-48E0-ACDF-15E98A9A3CC5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9" name="Freeform: Shape 2148">
              <a:extLst>
                <a:ext uri="{FF2B5EF4-FFF2-40B4-BE49-F238E27FC236}">
                  <a16:creationId xmlns:a16="http://schemas.microsoft.com/office/drawing/2014/main" xmlns="" id="{3F69904F-3AA7-4761-A2BC-B834172F0E15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0" name="Freeform: Shape 2149">
              <a:extLst>
                <a:ext uri="{FF2B5EF4-FFF2-40B4-BE49-F238E27FC236}">
                  <a16:creationId xmlns:a16="http://schemas.microsoft.com/office/drawing/2014/main" xmlns="" id="{C34EB4FF-BABD-4A48-8E68-7633773364C5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1" name="Freeform: Shape 2150">
              <a:extLst>
                <a:ext uri="{FF2B5EF4-FFF2-40B4-BE49-F238E27FC236}">
                  <a16:creationId xmlns:a16="http://schemas.microsoft.com/office/drawing/2014/main" xmlns="" id="{8374F18E-2765-45FB-8D33-D2AFB11FDDA6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2" name="Freeform: Shape 2151">
              <a:extLst>
                <a:ext uri="{FF2B5EF4-FFF2-40B4-BE49-F238E27FC236}">
                  <a16:creationId xmlns:a16="http://schemas.microsoft.com/office/drawing/2014/main" xmlns="" id="{22E0962C-1D94-4CE5-B1DB-4326C686BF74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3" name="Freeform: Shape 2152">
              <a:extLst>
                <a:ext uri="{FF2B5EF4-FFF2-40B4-BE49-F238E27FC236}">
                  <a16:creationId xmlns:a16="http://schemas.microsoft.com/office/drawing/2014/main" xmlns="" id="{C7DD1F2E-856E-4F23-8C78-3DE12A003E69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4" name="Freeform: Shape 2153">
              <a:extLst>
                <a:ext uri="{FF2B5EF4-FFF2-40B4-BE49-F238E27FC236}">
                  <a16:creationId xmlns:a16="http://schemas.microsoft.com/office/drawing/2014/main" xmlns="" id="{3F08C5D3-854F-4E00-9221-C3BB79482FC3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5" name="Freeform: Shape 2154">
              <a:extLst>
                <a:ext uri="{FF2B5EF4-FFF2-40B4-BE49-F238E27FC236}">
                  <a16:creationId xmlns:a16="http://schemas.microsoft.com/office/drawing/2014/main" xmlns="" id="{7A1CABD6-BBCF-4D76-AB6B-0A010E2CBCCD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6" name="Freeform: Shape 2155">
              <a:extLst>
                <a:ext uri="{FF2B5EF4-FFF2-40B4-BE49-F238E27FC236}">
                  <a16:creationId xmlns:a16="http://schemas.microsoft.com/office/drawing/2014/main" xmlns="" id="{974F0804-079B-431A-B64C-9B4C51DB9007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7" name="Freeform: Shape 2156">
              <a:extLst>
                <a:ext uri="{FF2B5EF4-FFF2-40B4-BE49-F238E27FC236}">
                  <a16:creationId xmlns:a16="http://schemas.microsoft.com/office/drawing/2014/main" xmlns="" id="{791F0ADC-CDEB-481B-9789-8D0AC2DC9F48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8" name="Freeform: Shape 2157">
              <a:extLst>
                <a:ext uri="{FF2B5EF4-FFF2-40B4-BE49-F238E27FC236}">
                  <a16:creationId xmlns:a16="http://schemas.microsoft.com/office/drawing/2014/main" xmlns="" id="{7BBB2B12-8EAF-433D-956B-82A79ACCC612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9" name="Freeform: Shape 2158">
              <a:extLst>
                <a:ext uri="{FF2B5EF4-FFF2-40B4-BE49-F238E27FC236}">
                  <a16:creationId xmlns:a16="http://schemas.microsoft.com/office/drawing/2014/main" xmlns="" id="{57367362-4CA1-4F07-A837-D56930CB1A42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0" name="Freeform: Shape 2159">
              <a:extLst>
                <a:ext uri="{FF2B5EF4-FFF2-40B4-BE49-F238E27FC236}">
                  <a16:creationId xmlns:a16="http://schemas.microsoft.com/office/drawing/2014/main" xmlns="" id="{DD5745C1-E360-4C52-803E-ADDCD89E368B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1" name="Freeform: Shape 2160">
              <a:extLst>
                <a:ext uri="{FF2B5EF4-FFF2-40B4-BE49-F238E27FC236}">
                  <a16:creationId xmlns:a16="http://schemas.microsoft.com/office/drawing/2014/main" xmlns="" id="{D322A032-02B0-4CB1-887B-505F338CC641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2" name="Freeform: Shape 2161">
              <a:extLst>
                <a:ext uri="{FF2B5EF4-FFF2-40B4-BE49-F238E27FC236}">
                  <a16:creationId xmlns:a16="http://schemas.microsoft.com/office/drawing/2014/main" xmlns="" id="{3D435299-6518-4E51-AFD7-05039D2C628B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3" name="Freeform: Shape 2162">
              <a:extLst>
                <a:ext uri="{FF2B5EF4-FFF2-40B4-BE49-F238E27FC236}">
                  <a16:creationId xmlns:a16="http://schemas.microsoft.com/office/drawing/2014/main" xmlns="" id="{E8F2FA7A-7AE6-404B-B672-7993EAC1689E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4" name="Freeform: Shape 2163">
              <a:extLst>
                <a:ext uri="{FF2B5EF4-FFF2-40B4-BE49-F238E27FC236}">
                  <a16:creationId xmlns:a16="http://schemas.microsoft.com/office/drawing/2014/main" xmlns="" id="{ED9230A5-ACF6-4CE7-A394-E3AAD86FDAA0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5" name="Freeform: Shape 2164">
              <a:extLst>
                <a:ext uri="{FF2B5EF4-FFF2-40B4-BE49-F238E27FC236}">
                  <a16:creationId xmlns:a16="http://schemas.microsoft.com/office/drawing/2014/main" xmlns="" id="{8C105F17-44C8-43CA-8EDC-EB70A92CABD1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6" name="Freeform: Shape 2165">
              <a:extLst>
                <a:ext uri="{FF2B5EF4-FFF2-40B4-BE49-F238E27FC236}">
                  <a16:creationId xmlns:a16="http://schemas.microsoft.com/office/drawing/2014/main" xmlns="" id="{EA7BEEE4-D88F-4F79-AFA9-D7E6226048E8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7" name="Freeform: Shape 2166">
              <a:extLst>
                <a:ext uri="{FF2B5EF4-FFF2-40B4-BE49-F238E27FC236}">
                  <a16:creationId xmlns:a16="http://schemas.microsoft.com/office/drawing/2014/main" xmlns="" id="{82E6364B-420E-4117-873C-A1141746E33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8" name="Freeform: Shape 2167">
              <a:extLst>
                <a:ext uri="{FF2B5EF4-FFF2-40B4-BE49-F238E27FC236}">
                  <a16:creationId xmlns:a16="http://schemas.microsoft.com/office/drawing/2014/main" xmlns="" id="{8DBE9DEC-7EC6-487B-A623-8D490B639DC6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9" name="Freeform: Shape 2168">
              <a:extLst>
                <a:ext uri="{FF2B5EF4-FFF2-40B4-BE49-F238E27FC236}">
                  <a16:creationId xmlns:a16="http://schemas.microsoft.com/office/drawing/2014/main" xmlns="" id="{8B0AA54D-4EA0-4F99-9F8D-160E72D16F6B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0" name="Freeform: Shape 2169">
              <a:extLst>
                <a:ext uri="{FF2B5EF4-FFF2-40B4-BE49-F238E27FC236}">
                  <a16:creationId xmlns:a16="http://schemas.microsoft.com/office/drawing/2014/main" xmlns="" id="{AC17AA88-1ECE-4EB1-A3BB-AD2D5844258D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1" name="Freeform: Shape 2170">
              <a:extLst>
                <a:ext uri="{FF2B5EF4-FFF2-40B4-BE49-F238E27FC236}">
                  <a16:creationId xmlns:a16="http://schemas.microsoft.com/office/drawing/2014/main" xmlns="" id="{43FB8672-79AB-4F80-8A88-C8210B25AAAD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2" name="Freeform: Shape 2171">
              <a:extLst>
                <a:ext uri="{FF2B5EF4-FFF2-40B4-BE49-F238E27FC236}">
                  <a16:creationId xmlns:a16="http://schemas.microsoft.com/office/drawing/2014/main" xmlns="" id="{B58CD6EA-B7AE-4AFE-9BD2-890AC9A53555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3" name="Freeform: Shape 2172">
              <a:extLst>
                <a:ext uri="{FF2B5EF4-FFF2-40B4-BE49-F238E27FC236}">
                  <a16:creationId xmlns:a16="http://schemas.microsoft.com/office/drawing/2014/main" xmlns="" id="{D255C291-B4CF-4CC6-8097-75DDDA8AF2B7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4" name="Freeform: Shape 2173">
              <a:extLst>
                <a:ext uri="{FF2B5EF4-FFF2-40B4-BE49-F238E27FC236}">
                  <a16:creationId xmlns:a16="http://schemas.microsoft.com/office/drawing/2014/main" xmlns="" id="{3B90E088-D86E-4995-A09E-F345979749E3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5" name="Freeform: Shape 2174">
              <a:extLst>
                <a:ext uri="{FF2B5EF4-FFF2-40B4-BE49-F238E27FC236}">
                  <a16:creationId xmlns:a16="http://schemas.microsoft.com/office/drawing/2014/main" xmlns="" id="{55383389-BCCB-4222-AC77-5A527AE23BCD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6" name="Freeform: Shape 2175">
              <a:extLst>
                <a:ext uri="{FF2B5EF4-FFF2-40B4-BE49-F238E27FC236}">
                  <a16:creationId xmlns:a16="http://schemas.microsoft.com/office/drawing/2014/main" xmlns="" id="{057DA24E-E7AE-445F-8AF7-C54417E4FDA1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7" name="Freeform: Shape 2176">
              <a:extLst>
                <a:ext uri="{FF2B5EF4-FFF2-40B4-BE49-F238E27FC236}">
                  <a16:creationId xmlns:a16="http://schemas.microsoft.com/office/drawing/2014/main" xmlns="" id="{970D0199-56FC-4FD5-BEE6-22138350C47A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8" name="Freeform: Shape 2177">
              <a:extLst>
                <a:ext uri="{FF2B5EF4-FFF2-40B4-BE49-F238E27FC236}">
                  <a16:creationId xmlns:a16="http://schemas.microsoft.com/office/drawing/2014/main" xmlns="" id="{37C4CFF4-253D-4029-9F66-1C7F9DFDFAE6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9" name="Freeform: Shape 2178">
              <a:extLst>
                <a:ext uri="{FF2B5EF4-FFF2-40B4-BE49-F238E27FC236}">
                  <a16:creationId xmlns:a16="http://schemas.microsoft.com/office/drawing/2014/main" xmlns="" id="{CEEEEE9F-2F0C-4CF3-809A-E5A7C2C1C179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0" name="Freeform: Shape 2179">
              <a:extLst>
                <a:ext uri="{FF2B5EF4-FFF2-40B4-BE49-F238E27FC236}">
                  <a16:creationId xmlns:a16="http://schemas.microsoft.com/office/drawing/2014/main" xmlns="" id="{106B28B8-8ADE-4620-A345-9B64F6B536E4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1" name="Freeform: Shape 2180">
              <a:extLst>
                <a:ext uri="{FF2B5EF4-FFF2-40B4-BE49-F238E27FC236}">
                  <a16:creationId xmlns:a16="http://schemas.microsoft.com/office/drawing/2014/main" xmlns="" id="{4B5E79EB-5C3A-432A-8747-98A633E8959B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2" name="Freeform: Shape 2181">
              <a:extLst>
                <a:ext uri="{FF2B5EF4-FFF2-40B4-BE49-F238E27FC236}">
                  <a16:creationId xmlns:a16="http://schemas.microsoft.com/office/drawing/2014/main" xmlns="" id="{32660D35-96F2-4448-A63B-C42095130DD8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3" name="Freeform: Shape 2182">
              <a:extLst>
                <a:ext uri="{FF2B5EF4-FFF2-40B4-BE49-F238E27FC236}">
                  <a16:creationId xmlns:a16="http://schemas.microsoft.com/office/drawing/2014/main" xmlns="" id="{B8E9AE42-9066-4172-9EA6-F3562DD88DE0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4" name="Freeform: Shape 2183">
              <a:extLst>
                <a:ext uri="{FF2B5EF4-FFF2-40B4-BE49-F238E27FC236}">
                  <a16:creationId xmlns:a16="http://schemas.microsoft.com/office/drawing/2014/main" xmlns="" id="{7E1C2E4F-3B9B-4165-8829-7E3EA6C9FFA4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5" name="Freeform: Shape 2184">
              <a:extLst>
                <a:ext uri="{FF2B5EF4-FFF2-40B4-BE49-F238E27FC236}">
                  <a16:creationId xmlns:a16="http://schemas.microsoft.com/office/drawing/2014/main" xmlns="" id="{FD6F9D01-96B5-429D-B585-573524007894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6" name="Freeform: Shape 2185">
              <a:extLst>
                <a:ext uri="{FF2B5EF4-FFF2-40B4-BE49-F238E27FC236}">
                  <a16:creationId xmlns:a16="http://schemas.microsoft.com/office/drawing/2014/main" xmlns="" id="{82625549-0471-4731-928C-F01AE177F33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7" name="Freeform: Shape 2186">
              <a:extLst>
                <a:ext uri="{FF2B5EF4-FFF2-40B4-BE49-F238E27FC236}">
                  <a16:creationId xmlns:a16="http://schemas.microsoft.com/office/drawing/2014/main" xmlns="" id="{C3DB9DC1-6FCE-483D-ACD4-520607B52D74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8" name="Freeform: Shape 2187">
              <a:extLst>
                <a:ext uri="{FF2B5EF4-FFF2-40B4-BE49-F238E27FC236}">
                  <a16:creationId xmlns:a16="http://schemas.microsoft.com/office/drawing/2014/main" xmlns="" id="{FBC1B929-C23B-44C0-A407-E283D2B8FDD9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9" name="Freeform: Shape 2188">
              <a:extLst>
                <a:ext uri="{FF2B5EF4-FFF2-40B4-BE49-F238E27FC236}">
                  <a16:creationId xmlns:a16="http://schemas.microsoft.com/office/drawing/2014/main" xmlns="" id="{1224B1CA-D2D9-4986-B479-DFF3C1BFCFB5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0" name="Freeform: Shape 2189">
              <a:extLst>
                <a:ext uri="{FF2B5EF4-FFF2-40B4-BE49-F238E27FC236}">
                  <a16:creationId xmlns:a16="http://schemas.microsoft.com/office/drawing/2014/main" xmlns="" id="{12D08550-D9A0-4189-9765-C3D7AD681AF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1" name="Freeform: Shape 2190">
              <a:extLst>
                <a:ext uri="{FF2B5EF4-FFF2-40B4-BE49-F238E27FC236}">
                  <a16:creationId xmlns:a16="http://schemas.microsoft.com/office/drawing/2014/main" xmlns="" id="{A17F6869-CA3A-4C12-9DC2-21E7C5FFA19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2" name="Freeform: Shape 2191">
              <a:extLst>
                <a:ext uri="{FF2B5EF4-FFF2-40B4-BE49-F238E27FC236}">
                  <a16:creationId xmlns:a16="http://schemas.microsoft.com/office/drawing/2014/main" xmlns="" id="{D378F871-85A9-4EDC-AF90-92A33F1CA769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3" name="Freeform: Shape 2192">
              <a:extLst>
                <a:ext uri="{FF2B5EF4-FFF2-40B4-BE49-F238E27FC236}">
                  <a16:creationId xmlns:a16="http://schemas.microsoft.com/office/drawing/2014/main" xmlns="" id="{B52DB52B-6120-48FA-9055-6382BCB3226D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4" name="Freeform: Shape 2193">
              <a:extLst>
                <a:ext uri="{FF2B5EF4-FFF2-40B4-BE49-F238E27FC236}">
                  <a16:creationId xmlns:a16="http://schemas.microsoft.com/office/drawing/2014/main" xmlns="" id="{B494200B-492E-4A8A-B107-553B98D1CCD1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5" name="Freeform: Shape 2194">
              <a:extLst>
                <a:ext uri="{FF2B5EF4-FFF2-40B4-BE49-F238E27FC236}">
                  <a16:creationId xmlns:a16="http://schemas.microsoft.com/office/drawing/2014/main" xmlns="" id="{77825C74-D9BB-41DD-9DB3-FAC7A1E54731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6" name="Freeform: Shape 2195">
              <a:extLst>
                <a:ext uri="{FF2B5EF4-FFF2-40B4-BE49-F238E27FC236}">
                  <a16:creationId xmlns:a16="http://schemas.microsoft.com/office/drawing/2014/main" xmlns="" id="{8BEB0BA4-B25D-40FE-8FDC-8D238B3CE423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7" name="Freeform: Shape 2196">
              <a:extLst>
                <a:ext uri="{FF2B5EF4-FFF2-40B4-BE49-F238E27FC236}">
                  <a16:creationId xmlns:a16="http://schemas.microsoft.com/office/drawing/2014/main" xmlns="" id="{215EDF24-6E23-47B8-93BD-13A702D76ECE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8" name="Freeform: Shape 2197">
              <a:extLst>
                <a:ext uri="{FF2B5EF4-FFF2-40B4-BE49-F238E27FC236}">
                  <a16:creationId xmlns:a16="http://schemas.microsoft.com/office/drawing/2014/main" xmlns="" id="{098225AB-75EC-4810-980D-46F3DA20F048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9" name="Freeform: Shape 2198">
              <a:extLst>
                <a:ext uri="{FF2B5EF4-FFF2-40B4-BE49-F238E27FC236}">
                  <a16:creationId xmlns:a16="http://schemas.microsoft.com/office/drawing/2014/main" xmlns="" id="{193C5558-EA70-4B87-887D-BE0C75BF7204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0" name="Freeform: Shape 2199">
              <a:extLst>
                <a:ext uri="{FF2B5EF4-FFF2-40B4-BE49-F238E27FC236}">
                  <a16:creationId xmlns:a16="http://schemas.microsoft.com/office/drawing/2014/main" xmlns="" id="{227D5426-90CD-4CC4-9625-759CA50B55B3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1" name="Freeform: Shape 2200">
              <a:extLst>
                <a:ext uri="{FF2B5EF4-FFF2-40B4-BE49-F238E27FC236}">
                  <a16:creationId xmlns:a16="http://schemas.microsoft.com/office/drawing/2014/main" xmlns="" id="{9E62A8EC-7E96-43FC-901A-AA4BB3E025F2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2" name="Freeform: Shape 2201">
              <a:extLst>
                <a:ext uri="{FF2B5EF4-FFF2-40B4-BE49-F238E27FC236}">
                  <a16:creationId xmlns:a16="http://schemas.microsoft.com/office/drawing/2014/main" xmlns="" id="{656CFD4E-E005-48A8-B9E0-26F79299ACDE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3" name="Freeform: Shape 2202">
              <a:extLst>
                <a:ext uri="{FF2B5EF4-FFF2-40B4-BE49-F238E27FC236}">
                  <a16:creationId xmlns:a16="http://schemas.microsoft.com/office/drawing/2014/main" xmlns="" id="{E5B5690A-E285-4253-B745-1201D390A99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4" name="Freeform: Shape 2203">
              <a:extLst>
                <a:ext uri="{FF2B5EF4-FFF2-40B4-BE49-F238E27FC236}">
                  <a16:creationId xmlns:a16="http://schemas.microsoft.com/office/drawing/2014/main" xmlns="" id="{BB5AFDA4-0D5D-4F0E-B0F2-E3AB9E95D398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5" name="Freeform: Shape 2204">
              <a:extLst>
                <a:ext uri="{FF2B5EF4-FFF2-40B4-BE49-F238E27FC236}">
                  <a16:creationId xmlns:a16="http://schemas.microsoft.com/office/drawing/2014/main" xmlns="" id="{97D86F8E-B131-46B1-B9AE-71FE7DA664BE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6" name="Freeform: Shape 2205">
              <a:extLst>
                <a:ext uri="{FF2B5EF4-FFF2-40B4-BE49-F238E27FC236}">
                  <a16:creationId xmlns:a16="http://schemas.microsoft.com/office/drawing/2014/main" xmlns="" id="{A5EF90E5-2DF2-441C-AEA7-4965313AFA37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7" name="Freeform: Shape 2206">
              <a:extLst>
                <a:ext uri="{FF2B5EF4-FFF2-40B4-BE49-F238E27FC236}">
                  <a16:creationId xmlns:a16="http://schemas.microsoft.com/office/drawing/2014/main" xmlns="" id="{FD78843F-54C2-4ED1-911A-890EB2AAFC11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8" name="Freeform: Shape 2207">
              <a:extLst>
                <a:ext uri="{FF2B5EF4-FFF2-40B4-BE49-F238E27FC236}">
                  <a16:creationId xmlns:a16="http://schemas.microsoft.com/office/drawing/2014/main" xmlns="" id="{9D3B3611-EAF4-4BD8-A146-18D492D17326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9" name="Freeform: Shape 2208">
              <a:extLst>
                <a:ext uri="{FF2B5EF4-FFF2-40B4-BE49-F238E27FC236}">
                  <a16:creationId xmlns:a16="http://schemas.microsoft.com/office/drawing/2014/main" xmlns="" id="{A9B1A9FE-F32F-4C3C-9D30-7F082246E205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0" name="Freeform: Shape 2209">
              <a:extLst>
                <a:ext uri="{FF2B5EF4-FFF2-40B4-BE49-F238E27FC236}">
                  <a16:creationId xmlns:a16="http://schemas.microsoft.com/office/drawing/2014/main" xmlns="" id="{51C84C88-FBEA-4FEA-A322-F9D85F830983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1" name="Freeform: Shape 2210">
              <a:extLst>
                <a:ext uri="{FF2B5EF4-FFF2-40B4-BE49-F238E27FC236}">
                  <a16:creationId xmlns:a16="http://schemas.microsoft.com/office/drawing/2014/main" xmlns="" id="{5B2A75CC-71AF-478D-AD9F-88F518FD5AD0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2" name="Freeform: Shape 2211">
              <a:extLst>
                <a:ext uri="{FF2B5EF4-FFF2-40B4-BE49-F238E27FC236}">
                  <a16:creationId xmlns:a16="http://schemas.microsoft.com/office/drawing/2014/main" xmlns="" id="{C6E472D7-8171-4631-8D76-95078E72AE5F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3" name="Freeform: Shape 2212">
              <a:extLst>
                <a:ext uri="{FF2B5EF4-FFF2-40B4-BE49-F238E27FC236}">
                  <a16:creationId xmlns:a16="http://schemas.microsoft.com/office/drawing/2014/main" xmlns="" id="{BCA74A39-B89C-4108-AE43-DDAD408D85B6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4" name="Freeform: Shape 2213">
              <a:extLst>
                <a:ext uri="{FF2B5EF4-FFF2-40B4-BE49-F238E27FC236}">
                  <a16:creationId xmlns:a16="http://schemas.microsoft.com/office/drawing/2014/main" xmlns="" id="{F8A1440E-EB08-4500-A815-2559F089147C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5" name="Freeform: Shape 2214">
              <a:extLst>
                <a:ext uri="{FF2B5EF4-FFF2-40B4-BE49-F238E27FC236}">
                  <a16:creationId xmlns:a16="http://schemas.microsoft.com/office/drawing/2014/main" xmlns="" id="{E47816B6-AB46-4FF0-9EB8-DDF3433FA174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6" name="Freeform: Shape 2215">
              <a:extLst>
                <a:ext uri="{FF2B5EF4-FFF2-40B4-BE49-F238E27FC236}">
                  <a16:creationId xmlns:a16="http://schemas.microsoft.com/office/drawing/2014/main" xmlns="" id="{7CE9A0AD-086E-4224-930A-A673445BEBEF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7" name="Freeform: Shape 2216">
              <a:extLst>
                <a:ext uri="{FF2B5EF4-FFF2-40B4-BE49-F238E27FC236}">
                  <a16:creationId xmlns:a16="http://schemas.microsoft.com/office/drawing/2014/main" xmlns="" id="{8A28DEFE-2D02-40BD-A4FD-A2BD42CF32C3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8" name="Freeform: Shape 2217">
              <a:extLst>
                <a:ext uri="{FF2B5EF4-FFF2-40B4-BE49-F238E27FC236}">
                  <a16:creationId xmlns:a16="http://schemas.microsoft.com/office/drawing/2014/main" xmlns="" id="{DF84EA48-7724-4004-87ED-CBD03ED2D52B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9" name="Freeform: Shape 2218">
              <a:extLst>
                <a:ext uri="{FF2B5EF4-FFF2-40B4-BE49-F238E27FC236}">
                  <a16:creationId xmlns:a16="http://schemas.microsoft.com/office/drawing/2014/main" xmlns="" id="{0A838495-2138-4B9C-B2B3-D341AE9636D5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0" name="Freeform: Shape 2219">
              <a:extLst>
                <a:ext uri="{FF2B5EF4-FFF2-40B4-BE49-F238E27FC236}">
                  <a16:creationId xmlns:a16="http://schemas.microsoft.com/office/drawing/2014/main" xmlns="" id="{9C931C59-9C73-43BF-A005-210E7FCFDF4F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1" name="Freeform: Shape 2220">
              <a:extLst>
                <a:ext uri="{FF2B5EF4-FFF2-40B4-BE49-F238E27FC236}">
                  <a16:creationId xmlns:a16="http://schemas.microsoft.com/office/drawing/2014/main" xmlns="" id="{F8D4E06A-B69E-481F-B5B2-19C0E8089CD4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2" name="Freeform: Shape 2221">
              <a:extLst>
                <a:ext uri="{FF2B5EF4-FFF2-40B4-BE49-F238E27FC236}">
                  <a16:creationId xmlns:a16="http://schemas.microsoft.com/office/drawing/2014/main" xmlns="" id="{6957A5E3-9A85-448C-A342-49BC26DBEF03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3" name="Freeform: Shape 2222">
              <a:extLst>
                <a:ext uri="{FF2B5EF4-FFF2-40B4-BE49-F238E27FC236}">
                  <a16:creationId xmlns:a16="http://schemas.microsoft.com/office/drawing/2014/main" xmlns="" id="{20D6FA3D-E752-4E2E-9E91-E94AC622E732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4" name="Freeform: Shape 2223">
              <a:extLst>
                <a:ext uri="{FF2B5EF4-FFF2-40B4-BE49-F238E27FC236}">
                  <a16:creationId xmlns:a16="http://schemas.microsoft.com/office/drawing/2014/main" xmlns="" id="{B400E29F-0DDC-48B8-A6FB-8E2BC3EF21BF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5" name="Freeform: Shape 2224">
              <a:extLst>
                <a:ext uri="{FF2B5EF4-FFF2-40B4-BE49-F238E27FC236}">
                  <a16:creationId xmlns:a16="http://schemas.microsoft.com/office/drawing/2014/main" xmlns="" id="{127DC385-CC52-4B7B-AB7D-251053A97E9F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6" name="Freeform: Shape 2225">
              <a:extLst>
                <a:ext uri="{FF2B5EF4-FFF2-40B4-BE49-F238E27FC236}">
                  <a16:creationId xmlns:a16="http://schemas.microsoft.com/office/drawing/2014/main" xmlns="" id="{FC2439A1-D447-4EE0-8B91-1379A312AD04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7" name="Freeform: Shape 2226">
              <a:extLst>
                <a:ext uri="{FF2B5EF4-FFF2-40B4-BE49-F238E27FC236}">
                  <a16:creationId xmlns:a16="http://schemas.microsoft.com/office/drawing/2014/main" xmlns="" id="{4CBC3FDC-F4D7-42CF-A635-8DFFC13E5DD7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8" name="Freeform: Shape 2227">
              <a:extLst>
                <a:ext uri="{FF2B5EF4-FFF2-40B4-BE49-F238E27FC236}">
                  <a16:creationId xmlns:a16="http://schemas.microsoft.com/office/drawing/2014/main" xmlns="" id="{53B06992-05BF-421E-B8AA-E5819D913A95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9" name="Freeform: Shape 2228">
              <a:extLst>
                <a:ext uri="{FF2B5EF4-FFF2-40B4-BE49-F238E27FC236}">
                  <a16:creationId xmlns:a16="http://schemas.microsoft.com/office/drawing/2014/main" xmlns="" id="{6B3B9B6F-653C-4BB8-A165-5428F36C79F6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0" name="Freeform: Shape 2229">
              <a:extLst>
                <a:ext uri="{FF2B5EF4-FFF2-40B4-BE49-F238E27FC236}">
                  <a16:creationId xmlns:a16="http://schemas.microsoft.com/office/drawing/2014/main" xmlns="" id="{9A62A8CF-FAF6-4CEC-AB67-ED36DFB714A8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1" name="Freeform: Shape 2230">
              <a:extLst>
                <a:ext uri="{FF2B5EF4-FFF2-40B4-BE49-F238E27FC236}">
                  <a16:creationId xmlns:a16="http://schemas.microsoft.com/office/drawing/2014/main" xmlns="" id="{DE22817C-F30C-4D01-B8F5-5376FFC85135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2" name="Freeform: Shape 2231">
              <a:extLst>
                <a:ext uri="{FF2B5EF4-FFF2-40B4-BE49-F238E27FC236}">
                  <a16:creationId xmlns:a16="http://schemas.microsoft.com/office/drawing/2014/main" xmlns="" id="{18A648B0-E4B1-475C-97FB-F741F1EB08EC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3" name="Freeform: Shape 2232">
              <a:extLst>
                <a:ext uri="{FF2B5EF4-FFF2-40B4-BE49-F238E27FC236}">
                  <a16:creationId xmlns:a16="http://schemas.microsoft.com/office/drawing/2014/main" xmlns="" id="{4619EB03-F2DF-4E3C-BF65-6AF01C2C69BE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4" name="Freeform: Shape 2233">
              <a:extLst>
                <a:ext uri="{FF2B5EF4-FFF2-40B4-BE49-F238E27FC236}">
                  <a16:creationId xmlns:a16="http://schemas.microsoft.com/office/drawing/2014/main" xmlns="" id="{27977DD3-4759-4043-AFD6-B55527E43CE7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5" name="Freeform: Shape 2234">
              <a:extLst>
                <a:ext uri="{FF2B5EF4-FFF2-40B4-BE49-F238E27FC236}">
                  <a16:creationId xmlns:a16="http://schemas.microsoft.com/office/drawing/2014/main" xmlns="" id="{F9B23C52-CF4F-4973-9F57-AD77303A8CE3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6" name="Freeform: Shape 2235">
              <a:extLst>
                <a:ext uri="{FF2B5EF4-FFF2-40B4-BE49-F238E27FC236}">
                  <a16:creationId xmlns:a16="http://schemas.microsoft.com/office/drawing/2014/main" xmlns="" id="{8E609458-5B12-4751-8667-4E6A9EC4B02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7" name="Freeform: Shape 2236">
              <a:extLst>
                <a:ext uri="{FF2B5EF4-FFF2-40B4-BE49-F238E27FC236}">
                  <a16:creationId xmlns:a16="http://schemas.microsoft.com/office/drawing/2014/main" xmlns="" id="{5EBD0135-F52C-455F-B991-5970DFCC27CE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8" name="Freeform: Shape 2237">
              <a:extLst>
                <a:ext uri="{FF2B5EF4-FFF2-40B4-BE49-F238E27FC236}">
                  <a16:creationId xmlns:a16="http://schemas.microsoft.com/office/drawing/2014/main" xmlns="" id="{4892DC0B-DD52-4AFF-A536-3A9F0FABE0F2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9" name="Freeform: Shape 2238">
              <a:extLst>
                <a:ext uri="{FF2B5EF4-FFF2-40B4-BE49-F238E27FC236}">
                  <a16:creationId xmlns:a16="http://schemas.microsoft.com/office/drawing/2014/main" xmlns="" id="{343AEA2F-4C80-47F5-9920-AB6EC9A48A1C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0" name="Freeform: Shape 2239">
              <a:extLst>
                <a:ext uri="{FF2B5EF4-FFF2-40B4-BE49-F238E27FC236}">
                  <a16:creationId xmlns:a16="http://schemas.microsoft.com/office/drawing/2014/main" xmlns="" id="{114469CA-76C9-49A0-A71E-BA8EB5E04DDF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1" name="Freeform: Shape 2240">
              <a:extLst>
                <a:ext uri="{FF2B5EF4-FFF2-40B4-BE49-F238E27FC236}">
                  <a16:creationId xmlns:a16="http://schemas.microsoft.com/office/drawing/2014/main" xmlns="" id="{3C2EA0A7-BF90-4A33-B246-DFBD98D9F02E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2" name="Freeform: Shape 2241">
              <a:extLst>
                <a:ext uri="{FF2B5EF4-FFF2-40B4-BE49-F238E27FC236}">
                  <a16:creationId xmlns:a16="http://schemas.microsoft.com/office/drawing/2014/main" xmlns="" id="{5302747A-23F8-4FF7-9B74-E1B256161BC2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3" name="Freeform: Shape 2242">
              <a:extLst>
                <a:ext uri="{FF2B5EF4-FFF2-40B4-BE49-F238E27FC236}">
                  <a16:creationId xmlns:a16="http://schemas.microsoft.com/office/drawing/2014/main" xmlns="" id="{975BDCF0-11CB-4F0E-9795-9C4A89A702A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4" name="Freeform: Shape 2243">
              <a:extLst>
                <a:ext uri="{FF2B5EF4-FFF2-40B4-BE49-F238E27FC236}">
                  <a16:creationId xmlns:a16="http://schemas.microsoft.com/office/drawing/2014/main" xmlns="" id="{D2FECAEE-25D3-47C6-A504-4572D82E86A7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5" name="Freeform: Shape 2244">
              <a:extLst>
                <a:ext uri="{FF2B5EF4-FFF2-40B4-BE49-F238E27FC236}">
                  <a16:creationId xmlns:a16="http://schemas.microsoft.com/office/drawing/2014/main" xmlns="" id="{F05B96E0-B318-43D2-8072-3C4FD59A4FA1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6" name="Freeform: Shape 2245">
              <a:extLst>
                <a:ext uri="{FF2B5EF4-FFF2-40B4-BE49-F238E27FC236}">
                  <a16:creationId xmlns:a16="http://schemas.microsoft.com/office/drawing/2014/main" xmlns="" id="{B40DD15B-B1AD-4632-83E0-9001DA5E84D3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7" name="Freeform: Shape 2246">
              <a:extLst>
                <a:ext uri="{FF2B5EF4-FFF2-40B4-BE49-F238E27FC236}">
                  <a16:creationId xmlns:a16="http://schemas.microsoft.com/office/drawing/2014/main" xmlns="" id="{30075A52-0EC0-49E3-99B3-AD6C0F378649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8" name="Freeform: Shape 2247">
              <a:extLst>
                <a:ext uri="{FF2B5EF4-FFF2-40B4-BE49-F238E27FC236}">
                  <a16:creationId xmlns:a16="http://schemas.microsoft.com/office/drawing/2014/main" xmlns="" id="{BD4A0846-7AD5-4F1E-938C-E9878FBE739B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9" name="Freeform: Shape 2248">
              <a:extLst>
                <a:ext uri="{FF2B5EF4-FFF2-40B4-BE49-F238E27FC236}">
                  <a16:creationId xmlns:a16="http://schemas.microsoft.com/office/drawing/2014/main" xmlns="" id="{725A7C05-F53D-4414-A5D3-E7CB2A1A9248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0" name="Freeform: Shape 2249">
              <a:extLst>
                <a:ext uri="{FF2B5EF4-FFF2-40B4-BE49-F238E27FC236}">
                  <a16:creationId xmlns:a16="http://schemas.microsoft.com/office/drawing/2014/main" xmlns="" id="{6DC808EB-4571-4D16-8BE5-6256D84A76A9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1" name="Freeform: Shape 2250">
              <a:extLst>
                <a:ext uri="{FF2B5EF4-FFF2-40B4-BE49-F238E27FC236}">
                  <a16:creationId xmlns:a16="http://schemas.microsoft.com/office/drawing/2014/main" xmlns="" id="{FDF90FCE-F19A-43CD-9639-E3A1938FF264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2" name="Freeform: Shape 2251">
              <a:extLst>
                <a:ext uri="{FF2B5EF4-FFF2-40B4-BE49-F238E27FC236}">
                  <a16:creationId xmlns:a16="http://schemas.microsoft.com/office/drawing/2014/main" xmlns="" id="{71D47E1A-81D8-496B-A152-0CAD0B8FC67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3" name="Freeform: Shape 2252">
              <a:extLst>
                <a:ext uri="{FF2B5EF4-FFF2-40B4-BE49-F238E27FC236}">
                  <a16:creationId xmlns:a16="http://schemas.microsoft.com/office/drawing/2014/main" xmlns="" id="{A8A53FD7-BB0B-40CE-8BC6-5AFB4F68BDC1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4" name="Freeform: Shape 2253">
              <a:extLst>
                <a:ext uri="{FF2B5EF4-FFF2-40B4-BE49-F238E27FC236}">
                  <a16:creationId xmlns:a16="http://schemas.microsoft.com/office/drawing/2014/main" xmlns="" id="{E40E6EBB-35A2-4D1C-AD2C-0119569E1D12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5" name="Freeform: Shape 2254">
              <a:extLst>
                <a:ext uri="{FF2B5EF4-FFF2-40B4-BE49-F238E27FC236}">
                  <a16:creationId xmlns:a16="http://schemas.microsoft.com/office/drawing/2014/main" xmlns="" id="{F967C867-FB9C-4E8B-BFB5-FE62644571F6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6" name="Freeform: Shape 2255">
              <a:extLst>
                <a:ext uri="{FF2B5EF4-FFF2-40B4-BE49-F238E27FC236}">
                  <a16:creationId xmlns:a16="http://schemas.microsoft.com/office/drawing/2014/main" xmlns="" id="{D90AB742-EF6F-4EDB-8149-29F88B18D5CB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7" name="Freeform: Shape 2256">
              <a:extLst>
                <a:ext uri="{FF2B5EF4-FFF2-40B4-BE49-F238E27FC236}">
                  <a16:creationId xmlns:a16="http://schemas.microsoft.com/office/drawing/2014/main" xmlns="" id="{4F4F94E3-F988-4ED6-921F-CD5D0F6DBD56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8" name="Freeform: Shape 2257">
              <a:extLst>
                <a:ext uri="{FF2B5EF4-FFF2-40B4-BE49-F238E27FC236}">
                  <a16:creationId xmlns:a16="http://schemas.microsoft.com/office/drawing/2014/main" xmlns="" id="{3E90A260-C9D8-48BA-AB9C-E60145958240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9" name="Freeform: Shape 2258">
              <a:extLst>
                <a:ext uri="{FF2B5EF4-FFF2-40B4-BE49-F238E27FC236}">
                  <a16:creationId xmlns:a16="http://schemas.microsoft.com/office/drawing/2014/main" xmlns="" id="{78CCE141-2BBC-4066-A611-D604908008DA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0" name="Freeform: Shape 2259">
              <a:extLst>
                <a:ext uri="{FF2B5EF4-FFF2-40B4-BE49-F238E27FC236}">
                  <a16:creationId xmlns:a16="http://schemas.microsoft.com/office/drawing/2014/main" xmlns="" id="{03907367-2140-4E24-8EE7-1199673D7A82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1" name="Freeform: Shape 2260">
              <a:extLst>
                <a:ext uri="{FF2B5EF4-FFF2-40B4-BE49-F238E27FC236}">
                  <a16:creationId xmlns:a16="http://schemas.microsoft.com/office/drawing/2014/main" xmlns="" id="{92B12159-58CB-4B1F-9CFD-5BCEFA063D8B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2" name="Freeform: Shape 2261">
              <a:extLst>
                <a:ext uri="{FF2B5EF4-FFF2-40B4-BE49-F238E27FC236}">
                  <a16:creationId xmlns:a16="http://schemas.microsoft.com/office/drawing/2014/main" xmlns="" id="{1041FE67-76C0-404D-96BA-A8DA26DFD09D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3" name="Freeform: Shape 2262">
              <a:extLst>
                <a:ext uri="{FF2B5EF4-FFF2-40B4-BE49-F238E27FC236}">
                  <a16:creationId xmlns:a16="http://schemas.microsoft.com/office/drawing/2014/main" xmlns="" id="{8F79CFB3-F824-4AF3-B3FE-EF976FFD961B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4" name="Freeform: Shape 2263">
              <a:extLst>
                <a:ext uri="{FF2B5EF4-FFF2-40B4-BE49-F238E27FC236}">
                  <a16:creationId xmlns:a16="http://schemas.microsoft.com/office/drawing/2014/main" xmlns="" id="{7C2DF161-93B9-45A5-8A36-0B04E713BB5F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5" name="Freeform: Shape 2264">
              <a:extLst>
                <a:ext uri="{FF2B5EF4-FFF2-40B4-BE49-F238E27FC236}">
                  <a16:creationId xmlns:a16="http://schemas.microsoft.com/office/drawing/2014/main" xmlns="" id="{A338BAED-78C1-4E5D-A999-D6D924162406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6" name="Freeform: Shape 2265">
              <a:extLst>
                <a:ext uri="{FF2B5EF4-FFF2-40B4-BE49-F238E27FC236}">
                  <a16:creationId xmlns:a16="http://schemas.microsoft.com/office/drawing/2014/main" xmlns="" id="{43FE8DBD-EF54-4713-BD9B-6D567D113EED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7" name="Freeform: Shape 2266">
              <a:extLst>
                <a:ext uri="{FF2B5EF4-FFF2-40B4-BE49-F238E27FC236}">
                  <a16:creationId xmlns:a16="http://schemas.microsoft.com/office/drawing/2014/main" xmlns="" id="{D1105412-1DDF-4F56-A5C3-6D18C63CB489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8" name="Freeform: Shape 2267">
              <a:extLst>
                <a:ext uri="{FF2B5EF4-FFF2-40B4-BE49-F238E27FC236}">
                  <a16:creationId xmlns:a16="http://schemas.microsoft.com/office/drawing/2014/main" xmlns="" id="{10CDCE5F-20C8-467B-B971-A6ADD2364439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9" name="Freeform: Shape 2268">
              <a:extLst>
                <a:ext uri="{FF2B5EF4-FFF2-40B4-BE49-F238E27FC236}">
                  <a16:creationId xmlns:a16="http://schemas.microsoft.com/office/drawing/2014/main" xmlns="" id="{DBA7834A-4449-447B-8491-1CC8F3C5ADD3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0" name="Freeform: Shape 2269">
              <a:extLst>
                <a:ext uri="{FF2B5EF4-FFF2-40B4-BE49-F238E27FC236}">
                  <a16:creationId xmlns:a16="http://schemas.microsoft.com/office/drawing/2014/main" xmlns="" id="{DE715BB9-4AED-4E86-B2AF-5744861CCA51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1" name="Freeform: Shape 2270">
              <a:extLst>
                <a:ext uri="{FF2B5EF4-FFF2-40B4-BE49-F238E27FC236}">
                  <a16:creationId xmlns:a16="http://schemas.microsoft.com/office/drawing/2014/main" xmlns="" id="{01033084-0A7E-4E0F-ADE5-66D513C4B290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2" name="Freeform: Shape 2271">
              <a:extLst>
                <a:ext uri="{FF2B5EF4-FFF2-40B4-BE49-F238E27FC236}">
                  <a16:creationId xmlns:a16="http://schemas.microsoft.com/office/drawing/2014/main" xmlns="" id="{FF48C129-836F-4B6F-B137-55129B19F986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3" name="Freeform: Shape 2272">
              <a:extLst>
                <a:ext uri="{FF2B5EF4-FFF2-40B4-BE49-F238E27FC236}">
                  <a16:creationId xmlns:a16="http://schemas.microsoft.com/office/drawing/2014/main" xmlns="" id="{8AC92855-E6C3-442C-B32F-F0C11ED714B1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4" name="Freeform: Shape 2273">
              <a:extLst>
                <a:ext uri="{FF2B5EF4-FFF2-40B4-BE49-F238E27FC236}">
                  <a16:creationId xmlns:a16="http://schemas.microsoft.com/office/drawing/2014/main" xmlns="" id="{1EC3B353-F9BC-4C8C-9C64-9416C7BF4708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5" name="Freeform: Shape 2274">
              <a:extLst>
                <a:ext uri="{FF2B5EF4-FFF2-40B4-BE49-F238E27FC236}">
                  <a16:creationId xmlns:a16="http://schemas.microsoft.com/office/drawing/2014/main" xmlns="" id="{840546EA-FFAD-4BE0-996F-ABABECB2D540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76" name="Graphic 2711">
            <a:extLst>
              <a:ext uri="{FF2B5EF4-FFF2-40B4-BE49-F238E27FC236}">
                <a16:creationId xmlns:a16="http://schemas.microsoft.com/office/drawing/2014/main" xmlns="" id="{BD1A5A3C-E460-4F5B-B7F0-E2ECED285F1D}"/>
              </a:ext>
            </a:extLst>
          </p:cNvPr>
          <p:cNvGrpSpPr/>
          <p:nvPr/>
        </p:nvGrpSpPr>
        <p:grpSpPr>
          <a:xfrm>
            <a:off x="3152532" y="1985607"/>
            <a:ext cx="689538" cy="239310"/>
            <a:chOff x="3289133" y="4916654"/>
            <a:chExt cx="1619250" cy="561975"/>
          </a:xfrm>
          <a:solidFill>
            <a:schemeClr val="accent1">
              <a:lumMod val="75000"/>
            </a:schemeClr>
          </a:solidFill>
        </p:grpSpPr>
        <p:sp>
          <p:nvSpPr>
            <p:cNvPr id="2277" name="Freeform: Shape 2276">
              <a:extLst>
                <a:ext uri="{FF2B5EF4-FFF2-40B4-BE49-F238E27FC236}">
                  <a16:creationId xmlns:a16="http://schemas.microsoft.com/office/drawing/2014/main" xmlns="" id="{B6804558-FA30-4AAF-B4E2-40DF91796231}"/>
                </a:ext>
              </a:extLst>
            </p:cNvPr>
            <p:cNvSpPr/>
            <p:nvPr/>
          </p:nvSpPr>
          <p:spPr>
            <a:xfrm>
              <a:off x="3281913" y="5199583"/>
              <a:ext cx="247650" cy="190500"/>
            </a:xfrm>
            <a:custGeom>
              <a:avLst/>
              <a:gdLst>
                <a:gd name="connsiteX0" fmla="*/ 32938 w 247650"/>
                <a:gd name="connsiteY0" fmla="*/ 59971 h 190500"/>
                <a:gd name="connsiteX1" fmla="*/ 234868 w 247650"/>
                <a:gd name="connsiteY1" fmla="*/ 30444 h 190500"/>
                <a:gd name="connsiteX2" fmla="*/ 7220 w 247650"/>
                <a:gd name="connsiteY2" fmla="*/ 188559 h 190500"/>
                <a:gd name="connsiteX3" fmla="*/ 246298 w 247650"/>
                <a:gd name="connsiteY3" fmla="*/ 140934 h 190500"/>
                <a:gd name="connsiteX4" fmla="*/ 10078 w 247650"/>
                <a:gd name="connsiteY4" fmla="*/ 175224 h 190500"/>
                <a:gd name="connsiteX5" fmla="*/ 239630 w 247650"/>
                <a:gd name="connsiteY5" fmla="*/ 17109 h 190500"/>
                <a:gd name="connsiteX6" fmla="*/ 32938 w 247650"/>
                <a:gd name="connsiteY6" fmla="*/ 5997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190500">
                  <a:moveTo>
                    <a:pt x="32938" y="59971"/>
                  </a:moveTo>
                  <a:cubicBezTo>
                    <a:pt x="30080" y="56161"/>
                    <a:pt x="226295" y="32349"/>
                    <a:pt x="234868" y="30444"/>
                  </a:cubicBezTo>
                  <a:cubicBezTo>
                    <a:pt x="221533" y="9489"/>
                    <a:pt x="2458" y="180939"/>
                    <a:pt x="7220" y="188559"/>
                  </a:cubicBezTo>
                  <a:cubicBezTo>
                    <a:pt x="11983" y="196179"/>
                    <a:pt x="276778" y="171414"/>
                    <a:pt x="246298" y="140934"/>
                  </a:cubicBezTo>
                  <a:cubicBezTo>
                    <a:pt x="239630" y="135219"/>
                    <a:pt x="31033" y="164746"/>
                    <a:pt x="10078" y="175224"/>
                  </a:cubicBezTo>
                  <a:cubicBezTo>
                    <a:pt x="30080" y="209514"/>
                    <a:pt x="253918" y="41874"/>
                    <a:pt x="239630" y="17109"/>
                  </a:cubicBezTo>
                  <a:cubicBezTo>
                    <a:pt x="232010" y="1869"/>
                    <a:pt x="-19450" y="-3846"/>
                    <a:pt x="32938" y="59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8" name="Freeform: Shape 2277">
              <a:extLst>
                <a:ext uri="{FF2B5EF4-FFF2-40B4-BE49-F238E27FC236}">
                  <a16:creationId xmlns:a16="http://schemas.microsoft.com/office/drawing/2014/main" xmlns="" id="{FA0DBD8B-8607-459C-A479-3B582014D8E9}"/>
                </a:ext>
              </a:extLst>
            </p:cNvPr>
            <p:cNvSpPr/>
            <p:nvPr/>
          </p:nvSpPr>
          <p:spPr>
            <a:xfrm>
              <a:off x="3630134" y="5253355"/>
              <a:ext cx="133350" cy="47625"/>
            </a:xfrm>
            <a:custGeom>
              <a:avLst/>
              <a:gdLst>
                <a:gd name="connsiteX0" fmla="*/ 12377 w 133350"/>
                <a:gd name="connsiteY0" fmla="*/ 43347 h 47625"/>
                <a:gd name="connsiteX1" fmla="*/ 131439 w 133350"/>
                <a:gd name="connsiteY1" fmla="*/ 30012 h 47625"/>
                <a:gd name="connsiteX2" fmla="*/ 12377 w 133350"/>
                <a:gd name="connsiteY2" fmla="*/ 4334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47625">
                  <a:moveTo>
                    <a:pt x="12377" y="43347"/>
                  </a:moveTo>
                  <a:cubicBezTo>
                    <a:pt x="16187" y="42394"/>
                    <a:pt x="131439" y="44299"/>
                    <a:pt x="131439" y="30012"/>
                  </a:cubicBezTo>
                  <a:cubicBezTo>
                    <a:pt x="131439" y="-30948"/>
                    <a:pt x="-22866" y="50014"/>
                    <a:pt x="12377" y="433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9" name="Freeform: Shape 2278">
              <a:extLst>
                <a:ext uri="{FF2B5EF4-FFF2-40B4-BE49-F238E27FC236}">
                  <a16:creationId xmlns:a16="http://schemas.microsoft.com/office/drawing/2014/main" xmlns="" id="{ABB35CA9-648D-4343-A7B6-E0CBA20BF9E5}"/>
                </a:ext>
              </a:extLst>
            </p:cNvPr>
            <p:cNvSpPr/>
            <p:nvPr/>
          </p:nvSpPr>
          <p:spPr>
            <a:xfrm>
              <a:off x="3622369" y="5287318"/>
              <a:ext cx="142875" cy="38100"/>
            </a:xfrm>
            <a:custGeom>
              <a:avLst/>
              <a:gdLst>
                <a:gd name="connsiteX0" fmla="*/ 10616 w 142875"/>
                <a:gd name="connsiteY0" fmla="*/ 37958 h 38100"/>
                <a:gd name="connsiteX1" fmla="*/ 139204 w 142875"/>
                <a:gd name="connsiteY1" fmla="*/ 28433 h 38100"/>
                <a:gd name="connsiteX2" fmla="*/ 10616 w 142875"/>
                <a:gd name="connsiteY2" fmla="*/ 37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10616" y="37958"/>
                  </a:moveTo>
                  <a:cubicBezTo>
                    <a:pt x="11569" y="37958"/>
                    <a:pt x="139204" y="44626"/>
                    <a:pt x="139204" y="28433"/>
                  </a:cubicBezTo>
                  <a:cubicBezTo>
                    <a:pt x="139204" y="-24907"/>
                    <a:pt x="-17959" y="38911"/>
                    <a:pt x="10616" y="37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0" name="Freeform: Shape 2279">
              <a:extLst>
                <a:ext uri="{FF2B5EF4-FFF2-40B4-BE49-F238E27FC236}">
                  <a16:creationId xmlns:a16="http://schemas.microsoft.com/office/drawing/2014/main" xmlns="" id="{8056F1F3-39AD-497A-95BC-06B62BCA16A3}"/>
                </a:ext>
              </a:extLst>
            </p:cNvPr>
            <p:cNvSpPr/>
            <p:nvPr/>
          </p:nvSpPr>
          <p:spPr>
            <a:xfrm>
              <a:off x="3968073" y="5019959"/>
              <a:ext cx="123825" cy="171450"/>
            </a:xfrm>
            <a:custGeom>
              <a:avLst/>
              <a:gdLst>
                <a:gd name="connsiteX0" fmla="*/ 8765 w 123825"/>
                <a:gd name="connsiteY0" fmla="*/ 53857 h 171450"/>
                <a:gd name="connsiteX1" fmla="*/ 47818 w 123825"/>
                <a:gd name="connsiteY1" fmla="*/ 158632 h 171450"/>
                <a:gd name="connsiteX2" fmla="*/ 7812 w 123825"/>
                <a:gd name="connsiteY2" fmla="*/ 143392 h 171450"/>
                <a:gd name="connsiteX3" fmla="*/ 104968 w 123825"/>
                <a:gd name="connsiteY3" fmla="*/ 42427 h 171450"/>
                <a:gd name="connsiteX4" fmla="*/ 8765 w 123825"/>
                <a:gd name="connsiteY4" fmla="*/ 5385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71450">
                  <a:moveTo>
                    <a:pt x="8765" y="53857"/>
                  </a:moveTo>
                  <a:cubicBezTo>
                    <a:pt x="19243" y="-112830"/>
                    <a:pt x="181168" y="225307"/>
                    <a:pt x="47818" y="158632"/>
                  </a:cubicBezTo>
                  <a:cubicBezTo>
                    <a:pt x="70677" y="170062"/>
                    <a:pt x="39245" y="101482"/>
                    <a:pt x="7812" y="143392"/>
                  </a:cubicBezTo>
                  <a:cubicBezTo>
                    <a:pt x="-5523" y="160537"/>
                    <a:pt x="185930" y="157680"/>
                    <a:pt x="104968" y="42427"/>
                  </a:cubicBezTo>
                  <a:cubicBezTo>
                    <a:pt x="45912" y="-42345"/>
                    <a:pt x="8765" y="52905"/>
                    <a:pt x="8765" y="53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1" name="Freeform: Shape 2280">
              <a:extLst>
                <a:ext uri="{FF2B5EF4-FFF2-40B4-BE49-F238E27FC236}">
                  <a16:creationId xmlns:a16="http://schemas.microsoft.com/office/drawing/2014/main" xmlns="" id="{E7224EE7-277E-4257-A2CF-41F8D29A20BD}"/>
                </a:ext>
              </a:extLst>
            </p:cNvPr>
            <p:cNvSpPr/>
            <p:nvPr/>
          </p:nvSpPr>
          <p:spPr>
            <a:xfrm>
              <a:off x="4081547" y="4964272"/>
              <a:ext cx="114300" cy="257175"/>
            </a:xfrm>
            <a:custGeom>
              <a:avLst/>
              <a:gdLst>
                <a:gd name="connsiteX0" fmla="*/ 47691 w 114300"/>
                <a:gd name="connsiteY0" fmla="*/ 78112 h 257175"/>
                <a:gd name="connsiteX1" fmla="*/ 82934 w 114300"/>
                <a:gd name="connsiteY1" fmla="*/ 36202 h 257175"/>
                <a:gd name="connsiteX2" fmla="*/ 109604 w 114300"/>
                <a:gd name="connsiteY2" fmla="*/ 221940 h 257175"/>
                <a:gd name="connsiteX3" fmla="*/ 61026 w 114300"/>
                <a:gd name="connsiteY3" fmla="*/ 56205 h 257175"/>
                <a:gd name="connsiteX4" fmla="*/ 47691 w 114300"/>
                <a:gd name="connsiteY4" fmla="*/ 78112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257175">
                  <a:moveTo>
                    <a:pt x="47691" y="78112"/>
                  </a:moveTo>
                  <a:cubicBezTo>
                    <a:pt x="74361" y="75255"/>
                    <a:pt x="85791" y="60967"/>
                    <a:pt x="82934" y="36202"/>
                  </a:cubicBezTo>
                  <a:cubicBezTo>
                    <a:pt x="-69466" y="-116198"/>
                    <a:pt x="63884" y="388627"/>
                    <a:pt x="109604" y="221940"/>
                  </a:cubicBezTo>
                  <a:cubicBezTo>
                    <a:pt x="121986" y="177172"/>
                    <a:pt x="-88516" y="154312"/>
                    <a:pt x="61026" y="56205"/>
                  </a:cubicBezTo>
                  <a:cubicBezTo>
                    <a:pt x="77219" y="45727"/>
                    <a:pt x="1971" y="86685"/>
                    <a:pt x="47691" y="781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2" name="Freeform: Shape 2281">
              <a:extLst>
                <a:ext uri="{FF2B5EF4-FFF2-40B4-BE49-F238E27FC236}">
                  <a16:creationId xmlns:a16="http://schemas.microsoft.com/office/drawing/2014/main" xmlns="" id="{A749BF90-E6C5-4DA6-8CD2-2FCD88DFAE9A}"/>
                </a:ext>
              </a:extLst>
            </p:cNvPr>
            <p:cNvSpPr/>
            <p:nvPr/>
          </p:nvSpPr>
          <p:spPr>
            <a:xfrm>
              <a:off x="4203890" y="4910563"/>
              <a:ext cx="95250" cy="95250"/>
            </a:xfrm>
            <a:custGeom>
              <a:avLst/>
              <a:gdLst>
                <a:gd name="connsiteX0" fmla="*/ 31075 w 95250"/>
                <a:gd name="connsiteY0" fmla="*/ 39428 h 95250"/>
                <a:gd name="connsiteX1" fmla="*/ 92988 w 95250"/>
                <a:gd name="connsiteY1" fmla="*/ 62288 h 95250"/>
                <a:gd name="connsiteX2" fmla="*/ 17740 w 95250"/>
                <a:gd name="connsiteY2" fmla="*/ 88958 h 95250"/>
                <a:gd name="connsiteX3" fmla="*/ 31075 w 95250"/>
                <a:gd name="connsiteY3" fmla="*/ 11806 h 95250"/>
                <a:gd name="connsiteX4" fmla="*/ 31075 w 95250"/>
                <a:gd name="connsiteY4" fmla="*/ 3942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31075" y="39428"/>
                  </a:moveTo>
                  <a:cubicBezTo>
                    <a:pt x="-357" y="168016"/>
                    <a:pt x="79653" y="10853"/>
                    <a:pt x="92988" y="62288"/>
                  </a:cubicBezTo>
                  <a:cubicBezTo>
                    <a:pt x="92035" y="56573"/>
                    <a:pt x="1548" y="49906"/>
                    <a:pt x="17740" y="88958"/>
                  </a:cubicBezTo>
                  <a:cubicBezTo>
                    <a:pt x="12025" y="95626"/>
                    <a:pt x="98703" y="-16769"/>
                    <a:pt x="31075" y="11806"/>
                  </a:cubicBezTo>
                  <a:cubicBezTo>
                    <a:pt x="-21312" y="31808"/>
                    <a:pt x="28218" y="49906"/>
                    <a:pt x="31075" y="39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3" name="Freeform: Shape 2282">
              <a:extLst>
                <a:ext uri="{FF2B5EF4-FFF2-40B4-BE49-F238E27FC236}">
                  <a16:creationId xmlns:a16="http://schemas.microsoft.com/office/drawing/2014/main" xmlns="" id="{8675AD6B-CAD3-4445-BD2E-B40BE8BA2AB5}"/>
                </a:ext>
              </a:extLst>
            </p:cNvPr>
            <p:cNvSpPr/>
            <p:nvPr/>
          </p:nvSpPr>
          <p:spPr>
            <a:xfrm>
              <a:off x="3931123" y="5217753"/>
              <a:ext cx="314325" cy="38100"/>
            </a:xfrm>
            <a:custGeom>
              <a:avLst/>
              <a:gdLst>
                <a:gd name="connsiteX0" fmla="*/ 7615 w 314325"/>
                <a:gd name="connsiteY0" fmla="*/ 32276 h 38100"/>
                <a:gd name="connsiteX1" fmla="*/ 308605 w 314325"/>
                <a:gd name="connsiteY1" fmla="*/ 22751 h 38100"/>
                <a:gd name="connsiteX2" fmla="*/ 7615 w 314325"/>
                <a:gd name="connsiteY2" fmla="*/ 322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325" h="38100">
                  <a:moveTo>
                    <a:pt x="7615" y="32276"/>
                  </a:moveTo>
                  <a:cubicBezTo>
                    <a:pt x="34285" y="32276"/>
                    <a:pt x="308605" y="40848"/>
                    <a:pt x="308605" y="22751"/>
                  </a:cubicBezTo>
                  <a:cubicBezTo>
                    <a:pt x="308605" y="-17254"/>
                    <a:pt x="-6672" y="32276"/>
                    <a:pt x="7615" y="322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4" name="Freeform: Shape 2283">
              <a:extLst>
                <a:ext uri="{FF2B5EF4-FFF2-40B4-BE49-F238E27FC236}">
                  <a16:creationId xmlns:a16="http://schemas.microsoft.com/office/drawing/2014/main" xmlns="" id="{F9D3EA48-69BD-45B3-8632-7DFFEEA6A099}"/>
                </a:ext>
              </a:extLst>
            </p:cNvPr>
            <p:cNvSpPr/>
            <p:nvPr/>
          </p:nvSpPr>
          <p:spPr>
            <a:xfrm>
              <a:off x="4561678" y="5217753"/>
              <a:ext cx="314325" cy="38100"/>
            </a:xfrm>
            <a:custGeom>
              <a:avLst/>
              <a:gdLst>
                <a:gd name="connsiteX0" fmla="*/ 7615 w 314325"/>
                <a:gd name="connsiteY0" fmla="*/ 32276 h 38100"/>
                <a:gd name="connsiteX1" fmla="*/ 308605 w 314325"/>
                <a:gd name="connsiteY1" fmla="*/ 22751 h 38100"/>
                <a:gd name="connsiteX2" fmla="*/ 7615 w 314325"/>
                <a:gd name="connsiteY2" fmla="*/ 322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325" h="38100">
                  <a:moveTo>
                    <a:pt x="7615" y="32276"/>
                  </a:moveTo>
                  <a:cubicBezTo>
                    <a:pt x="34285" y="32276"/>
                    <a:pt x="308605" y="40848"/>
                    <a:pt x="308605" y="22751"/>
                  </a:cubicBezTo>
                  <a:cubicBezTo>
                    <a:pt x="308605" y="-17254"/>
                    <a:pt x="-6672" y="32276"/>
                    <a:pt x="7615" y="322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5" name="Freeform: Shape 2284">
              <a:extLst>
                <a:ext uri="{FF2B5EF4-FFF2-40B4-BE49-F238E27FC236}">
                  <a16:creationId xmlns:a16="http://schemas.microsoft.com/office/drawing/2014/main" xmlns="" id="{2B2C88A7-3AC9-420E-9277-B4823C1B2F4D}"/>
                </a:ext>
              </a:extLst>
            </p:cNvPr>
            <p:cNvSpPr/>
            <p:nvPr/>
          </p:nvSpPr>
          <p:spPr>
            <a:xfrm>
              <a:off x="3960644" y="5302893"/>
              <a:ext cx="247650" cy="161925"/>
            </a:xfrm>
            <a:custGeom>
              <a:avLst/>
              <a:gdLst>
                <a:gd name="connsiteX0" fmla="*/ 180024 w 247650"/>
                <a:gd name="connsiteY0" fmla="*/ 30956 h 161925"/>
                <a:gd name="connsiteX1" fmla="*/ 24766 w 247650"/>
                <a:gd name="connsiteY1" fmla="*/ 116681 h 161925"/>
                <a:gd name="connsiteX2" fmla="*/ 158116 w 247650"/>
                <a:gd name="connsiteY2" fmla="*/ 7144 h 161925"/>
                <a:gd name="connsiteX3" fmla="*/ 175261 w 247650"/>
                <a:gd name="connsiteY3" fmla="*/ 110966 h 161925"/>
                <a:gd name="connsiteX4" fmla="*/ 245746 w 247650"/>
                <a:gd name="connsiteY4" fmla="*/ 110966 h 161925"/>
                <a:gd name="connsiteX5" fmla="*/ 168594 w 247650"/>
                <a:gd name="connsiteY5" fmla="*/ 16669 h 161925"/>
                <a:gd name="connsiteX6" fmla="*/ 30481 w 247650"/>
                <a:gd name="connsiteY6" fmla="*/ 77629 h 161925"/>
                <a:gd name="connsiteX7" fmla="*/ 180024 w 247650"/>
                <a:gd name="connsiteY7" fmla="*/ 3095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650" h="161925">
                  <a:moveTo>
                    <a:pt x="180024" y="30956"/>
                  </a:moveTo>
                  <a:cubicBezTo>
                    <a:pt x="118111" y="-22384"/>
                    <a:pt x="-46671" y="17621"/>
                    <a:pt x="24766" y="116681"/>
                  </a:cubicBezTo>
                  <a:cubicBezTo>
                    <a:pt x="126684" y="258604"/>
                    <a:pt x="175261" y="7144"/>
                    <a:pt x="158116" y="7144"/>
                  </a:cubicBezTo>
                  <a:cubicBezTo>
                    <a:pt x="128589" y="7144"/>
                    <a:pt x="169546" y="99536"/>
                    <a:pt x="175261" y="110966"/>
                  </a:cubicBezTo>
                  <a:cubicBezTo>
                    <a:pt x="198121" y="157639"/>
                    <a:pt x="260986" y="127159"/>
                    <a:pt x="245746" y="110966"/>
                  </a:cubicBezTo>
                  <a:cubicBezTo>
                    <a:pt x="215266" y="80486"/>
                    <a:pt x="168594" y="120491"/>
                    <a:pt x="168594" y="16669"/>
                  </a:cubicBezTo>
                  <a:cubicBezTo>
                    <a:pt x="192406" y="16669"/>
                    <a:pt x="17146" y="240506"/>
                    <a:pt x="30481" y="77629"/>
                  </a:cubicBezTo>
                  <a:cubicBezTo>
                    <a:pt x="34291" y="2381"/>
                    <a:pt x="172404" y="24289"/>
                    <a:pt x="18002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6" name="Freeform: Shape 2285">
              <a:extLst>
                <a:ext uri="{FF2B5EF4-FFF2-40B4-BE49-F238E27FC236}">
                  <a16:creationId xmlns:a16="http://schemas.microsoft.com/office/drawing/2014/main" xmlns="" id="{DFFBDC98-8ACE-44D0-8400-1DA74815EECB}"/>
                </a:ext>
              </a:extLst>
            </p:cNvPr>
            <p:cNvSpPr/>
            <p:nvPr/>
          </p:nvSpPr>
          <p:spPr>
            <a:xfrm>
              <a:off x="4212516" y="5269148"/>
              <a:ext cx="85725" cy="85725"/>
            </a:xfrm>
            <a:custGeom>
              <a:avLst/>
              <a:gdLst>
                <a:gd name="connsiteX0" fmla="*/ 15782 w 85725"/>
                <a:gd name="connsiteY0" fmla="*/ 51366 h 85725"/>
                <a:gd name="connsiteX1" fmla="*/ 8162 w 85725"/>
                <a:gd name="connsiteY1" fmla="*/ 73273 h 85725"/>
                <a:gd name="connsiteX2" fmla="*/ 85314 w 85725"/>
                <a:gd name="connsiteY2" fmla="*/ 71368 h 85725"/>
                <a:gd name="connsiteX3" fmla="*/ 24354 w 85725"/>
                <a:gd name="connsiteY3" fmla="*/ 82798 h 85725"/>
                <a:gd name="connsiteX4" fmla="*/ 55787 w 85725"/>
                <a:gd name="connsiteY4" fmla="*/ 12313 h 85725"/>
                <a:gd name="connsiteX5" fmla="*/ 15782 w 85725"/>
                <a:gd name="connsiteY5" fmla="*/ 5136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85725">
                  <a:moveTo>
                    <a:pt x="15782" y="51366"/>
                  </a:moveTo>
                  <a:cubicBezTo>
                    <a:pt x="25307" y="28506"/>
                    <a:pt x="28164" y="45651"/>
                    <a:pt x="8162" y="73273"/>
                  </a:cubicBezTo>
                  <a:cubicBezTo>
                    <a:pt x="-3268" y="88513"/>
                    <a:pt x="85314" y="95181"/>
                    <a:pt x="85314" y="71368"/>
                  </a:cubicBezTo>
                  <a:cubicBezTo>
                    <a:pt x="85314" y="65653"/>
                    <a:pt x="2447" y="43746"/>
                    <a:pt x="24354" y="82798"/>
                  </a:cubicBezTo>
                  <a:cubicBezTo>
                    <a:pt x="30069" y="75178"/>
                    <a:pt x="84362" y="25648"/>
                    <a:pt x="55787" y="12313"/>
                  </a:cubicBezTo>
                  <a:cubicBezTo>
                    <a:pt x="-5173" y="-15309"/>
                    <a:pt x="4352" y="78036"/>
                    <a:pt x="15782" y="5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7" name="Freeform: Shape 2286">
              <a:extLst>
                <a:ext uri="{FF2B5EF4-FFF2-40B4-BE49-F238E27FC236}">
                  <a16:creationId xmlns:a16="http://schemas.microsoft.com/office/drawing/2014/main" xmlns="" id="{35AEB494-2B5D-4336-ACB4-209B503C600A}"/>
                </a:ext>
              </a:extLst>
            </p:cNvPr>
            <p:cNvSpPr/>
            <p:nvPr/>
          </p:nvSpPr>
          <p:spPr>
            <a:xfrm>
              <a:off x="4400100" y="5179540"/>
              <a:ext cx="38100" cy="123825"/>
            </a:xfrm>
            <a:custGeom>
              <a:avLst/>
              <a:gdLst>
                <a:gd name="connsiteX0" fmla="*/ 9173 w 38100"/>
                <a:gd name="connsiteY0" fmla="*/ 11434 h 123825"/>
                <a:gd name="connsiteX1" fmla="*/ 18698 w 38100"/>
                <a:gd name="connsiteY1" fmla="*/ 122876 h 123825"/>
                <a:gd name="connsiteX2" fmla="*/ 9173 w 38100"/>
                <a:gd name="connsiteY2" fmla="*/ 1143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23825">
                  <a:moveTo>
                    <a:pt x="9173" y="11434"/>
                  </a:moveTo>
                  <a:cubicBezTo>
                    <a:pt x="9173" y="14291"/>
                    <a:pt x="600" y="122876"/>
                    <a:pt x="18698" y="122876"/>
                  </a:cubicBezTo>
                  <a:cubicBezTo>
                    <a:pt x="67275" y="122876"/>
                    <a:pt x="9173" y="-19046"/>
                    <a:pt x="9173" y="11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8" name="Freeform: Shape 2287">
              <a:extLst>
                <a:ext uri="{FF2B5EF4-FFF2-40B4-BE49-F238E27FC236}">
                  <a16:creationId xmlns:a16="http://schemas.microsoft.com/office/drawing/2014/main" xmlns="" id="{0676D5AB-7C0E-4416-A067-0792C6701612}"/>
                </a:ext>
              </a:extLst>
            </p:cNvPr>
            <p:cNvSpPr/>
            <p:nvPr/>
          </p:nvSpPr>
          <p:spPr>
            <a:xfrm>
              <a:off x="4357498" y="5209808"/>
              <a:ext cx="123825" cy="57150"/>
            </a:xfrm>
            <a:custGeom>
              <a:avLst/>
              <a:gdLst>
                <a:gd name="connsiteX0" fmla="*/ 11770 w 123825"/>
                <a:gd name="connsiteY0" fmla="*/ 41174 h 57150"/>
                <a:gd name="connsiteX1" fmla="*/ 118450 w 123825"/>
                <a:gd name="connsiteY1" fmla="*/ 32601 h 57150"/>
                <a:gd name="connsiteX2" fmla="*/ 11770 w 123825"/>
                <a:gd name="connsiteY2" fmla="*/ 411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770" y="41174"/>
                  </a:moveTo>
                  <a:cubicBezTo>
                    <a:pt x="58443" y="64986"/>
                    <a:pt x="94638" y="62129"/>
                    <a:pt x="118450" y="32601"/>
                  </a:cubicBezTo>
                  <a:cubicBezTo>
                    <a:pt x="119403" y="-29311"/>
                    <a:pt x="-19662" y="41174"/>
                    <a:pt x="11770" y="4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9" name="Freeform: Shape 2288">
              <a:extLst>
                <a:ext uri="{FF2B5EF4-FFF2-40B4-BE49-F238E27FC236}">
                  <a16:creationId xmlns:a16="http://schemas.microsoft.com/office/drawing/2014/main" xmlns="" id="{09C4D46B-29B6-4AB6-8E7E-2C97FD123154}"/>
                </a:ext>
              </a:extLst>
            </p:cNvPr>
            <p:cNvSpPr/>
            <p:nvPr/>
          </p:nvSpPr>
          <p:spPr>
            <a:xfrm>
              <a:off x="4605964" y="4978914"/>
              <a:ext cx="171450" cy="219075"/>
            </a:xfrm>
            <a:custGeom>
              <a:avLst/>
              <a:gdLst>
                <a:gd name="connsiteX0" fmla="*/ 41434 w 171450"/>
                <a:gd name="connsiteY0" fmla="*/ 38705 h 219075"/>
                <a:gd name="connsiteX1" fmla="*/ 116681 w 171450"/>
                <a:gd name="connsiteY1" fmla="*/ 139670 h 219075"/>
                <a:gd name="connsiteX2" fmla="*/ 156686 w 171450"/>
                <a:gd name="connsiteY2" fmla="*/ 7273 h 219075"/>
                <a:gd name="connsiteX3" fmla="*/ 133826 w 171450"/>
                <a:gd name="connsiteY3" fmla="*/ 153958 h 219075"/>
                <a:gd name="connsiteX4" fmla="*/ 16669 w 171450"/>
                <a:gd name="connsiteY4" fmla="*/ 214918 h 219075"/>
                <a:gd name="connsiteX5" fmla="*/ 57626 w 171450"/>
                <a:gd name="connsiteY5" fmla="*/ 201583 h 219075"/>
                <a:gd name="connsiteX6" fmla="*/ 7144 w 171450"/>
                <a:gd name="connsiteY6" fmla="*/ 198725 h 219075"/>
                <a:gd name="connsiteX7" fmla="*/ 129064 w 171450"/>
                <a:gd name="connsiteY7" fmla="*/ 201583 h 219075"/>
                <a:gd name="connsiteX8" fmla="*/ 168116 w 171450"/>
                <a:gd name="connsiteY8" fmla="*/ 17750 h 219075"/>
                <a:gd name="connsiteX9" fmla="*/ 137636 w 171450"/>
                <a:gd name="connsiteY9" fmla="*/ 97760 h 219075"/>
                <a:gd name="connsiteX10" fmla="*/ 90964 w 171450"/>
                <a:gd name="connsiteY10" fmla="*/ 123478 h 219075"/>
                <a:gd name="connsiteX11" fmla="*/ 68104 w 171450"/>
                <a:gd name="connsiteY11" fmla="*/ 78710 h 219075"/>
                <a:gd name="connsiteX12" fmla="*/ 45244 w 171450"/>
                <a:gd name="connsiteY12" fmla="*/ 24418 h 219075"/>
                <a:gd name="connsiteX13" fmla="*/ 41434 w 171450"/>
                <a:gd name="connsiteY13" fmla="*/ 3870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450" h="219075">
                  <a:moveTo>
                    <a:pt x="41434" y="38705"/>
                  </a:moveTo>
                  <a:cubicBezTo>
                    <a:pt x="6191" y="67280"/>
                    <a:pt x="76676" y="147290"/>
                    <a:pt x="116681" y="139670"/>
                  </a:cubicBezTo>
                  <a:cubicBezTo>
                    <a:pt x="162401" y="131098"/>
                    <a:pt x="184309" y="2510"/>
                    <a:pt x="156686" y="7273"/>
                  </a:cubicBezTo>
                  <a:cubicBezTo>
                    <a:pt x="141446" y="9178"/>
                    <a:pt x="150971" y="130145"/>
                    <a:pt x="133826" y="153958"/>
                  </a:cubicBezTo>
                  <a:cubicBezTo>
                    <a:pt x="107156" y="191105"/>
                    <a:pt x="16669" y="213965"/>
                    <a:pt x="16669" y="214918"/>
                  </a:cubicBezTo>
                  <a:cubicBezTo>
                    <a:pt x="33814" y="217775"/>
                    <a:pt x="47149" y="213965"/>
                    <a:pt x="57626" y="201583"/>
                  </a:cubicBezTo>
                  <a:cubicBezTo>
                    <a:pt x="47149" y="182533"/>
                    <a:pt x="30004" y="181580"/>
                    <a:pt x="7144" y="198725"/>
                  </a:cubicBezTo>
                  <a:cubicBezTo>
                    <a:pt x="7144" y="198725"/>
                    <a:pt x="80486" y="241588"/>
                    <a:pt x="129064" y="201583"/>
                  </a:cubicBezTo>
                  <a:cubicBezTo>
                    <a:pt x="180499" y="158720"/>
                    <a:pt x="168116" y="73948"/>
                    <a:pt x="168116" y="17750"/>
                  </a:cubicBezTo>
                  <a:cubicBezTo>
                    <a:pt x="137636" y="21560"/>
                    <a:pt x="137636" y="97760"/>
                    <a:pt x="137636" y="97760"/>
                  </a:cubicBezTo>
                  <a:cubicBezTo>
                    <a:pt x="122396" y="106333"/>
                    <a:pt x="107156" y="114905"/>
                    <a:pt x="90964" y="123478"/>
                  </a:cubicBezTo>
                  <a:cubicBezTo>
                    <a:pt x="69056" y="113000"/>
                    <a:pt x="61436" y="98713"/>
                    <a:pt x="68104" y="78710"/>
                  </a:cubicBezTo>
                  <a:cubicBezTo>
                    <a:pt x="67151" y="78710"/>
                    <a:pt x="63341" y="31085"/>
                    <a:pt x="45244" y="24418"/>
                  </a:cubicBezTo>
                  <a:cubicBezTo>
                    <a:pt x="15716" y="11083"/>
                    <a:pt x="27146" y="50135"/>
                    <a:pt x="41434" y="3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0" name="Freeform: Shape 2289">
              <a:extLst>
                <a:ext uri="{FF2B5EF4-FFF2-40B4-BE49-F238E27FC236}">
                  <a16:creationId xmlns:a16="http://schemas.microsoft.com/office/drawing/2014/main" xmlns="" id="{B792A957-D1F1-4004-A9E6-324C36339636}"/>
                </a:ext>
              </a:extLst>
            </p:cNvPr>
            <p:cNvSpPr/>
            <p:nvPr/>
          </p:nvSpPr>
          <p:spPr>
            <a:xfrm>
              <a:off x="4805037" y="4942954"/>
              <a:ext cx="104775" cy="76200"/>
            </a:xfrm>
            <a:custGeom>
              <a:avLst/>
              <a:gdLst>
                <a:gd name="connsiteX0" fmla="*/ 17621 w 104775"/>
                <a:gd name="connsiteY0" fmla="*/ 20372 h 76200"/>
                <a:gd name="connsiteX1" fmla="*/ 21431 w 104775"/>
                <a:gd name="connsiteY1" fmla="*/ 67997 h 76200"/>
                <a:gd name="connsiteX2" fmla="*/ 98584 w 104775"/>
                <a:gd name="connsiteY2" fmla="*/ 53710 h 76200"/>
                <a:gd name="connsiteX3" fmla="*/ 35719 w 104775"/>
                <a:gd name="connsiteY3" fmla="*/ 69902 h 76200"/>
                <a:gd name="connsiteX4" fmla="*/ 11906 w 104775"/>
                <a:gd name="connsiteY4" fmla="*/ 37517 h 76200"/>
                <a:gd name="connsiteX5" fmla="*/ 17621 w 104775"/>
                <a:gd name="connsiteY5" fmla="*/ 203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76200">
                  <a:moveTo>
                    <a:pt x="17621" y="20372"/>
                  </a:moveTo>
                  <a:cubicBezTo>
                    <a:pt x="78581" y="51805"/>
                    <a:pt x="3334" y="31802"/>
                    <a:pt x="21431" y="67997"/>
                  </a:cubicBezTo>
                  <a:cubicBezTo>
                    <a:pt x="27146" y="78475"/>
                    <a:pt x="99536" y="67045"/>
                    <a:pt x="98584" y="53710"/>
                  </a:cubicBezTo>
                  <a:cubicBezTo>
                    <a:pt x="98584" y="47042"/>
                    <a:pt x="10954" y="27992"/>
                    <a:pt x="35719" y="69902"/>
                  </a:cubicBezTo>
                  <a:cubicBezTo>
                    <a:pt x="126206" y="-31063"/>
                    <a:pt x="-20479" y="14657"/>
                    <a:pt x="11906" y="37517"/>
                  </a:cubicBezTo>
                  <a:cubicBezTo>
                    <a:pt x="33814" y="52757"/>
                    <a:pt x="32861" y="10847"/>
                    <a:pt x="17621" y="20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1" name="Freeform: Shape 2290">
              <a:extLst>
                <a:ext uri="{FF2B5EF4-FFF2-40B4-BE49-F238E27FC236}">
                  <a16:creationId xmlns:a16="http://schemas.microsoft.com/office/drawing/2014/main" xmlns="" id="{596BA8AB-CDE6-43BA-A981-8B76C37FAB42}"/>
                </a:ext>
              </a:extLst>
            </p:cNvPr>
            <p:cNvSpPr/>
            <p:nvPr/>
          </p:nvSpPr>
          <p:spPr>
            <a:xfrm>
              <a:off x="4588599" y="5290804"/>
              <a:ext cx="152400" cy="190500"/>
            </a:xfrm>
            <a:custGeom>
              <a:avLst/>
              <a:gdLst>
                <a:gd name="connsiteX0" fmla="*/ 15937 w 152400"/>
                <a:gd name="connsiteY0" fmla="*/ 20185 h 190500"/>
                <a:gd name="connsiteX1" fmla="*/ 46417 w 152400"/>
                <a:gd name="connsiteY1" fmla="*/ 15422 h 190500"/>
                <a:gd name="connsiteX2" fmla="*/ 67372 w 152400"/>
                <a:gd name="connsiteY2" fmla="*/ 183062 h 190500"/>
                <a:gd name="connsiteX3" fmla="*/ 58799 w 152400"/>
                <a:gd name="connsiteY3" fmla="*/ 63047 h 190500"/>
                <a:gd name="connsiteX4" fmla="*/ 106424 w 152400"/>
                <a:gd name="connsiteY4" fmla="*/ 71620 h 190500"/>
                <a:gd name="connsiteX5" fmla="*/ 66419 w 152400"/>
                <a:gd name="connsiteY5" fmla="*/ 61142 h 190500"/>
                <a:gd name="connsiteX6" fmla="*/ 145476 w 152400"/>
                <a:gd name="connsiteY6" fmla="*/ 112577 h 190500"/>
                <a:gd name="connsiteX7" fmla="*/ 47369 w 152400"/>
                <a:gd name="connsiteY7" fmla="*/ 166870 h 190500"/>
                <a:gd name="connsiteX8" fmla="*/ 15937 w 152400"/>
                <a:gd name="connsiteY8" fmla="*/ 2018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190500">
                  <a:moveTo>
                    <a:pt x="15937" y="20185"/>
                  </a:moveTo>
                  <a:cubicBezTo>
                    <a:pt x="26414" y="18280"/>
                    <a:pt x="35939" y="17327"/>
                    <a:pt x="46417" y="15422"/>
                  </a:cubicBezTo>
                  <a:cubicBezTo>
                    <a:pt x="92137" y="59237"/>
                    <a:pt x="-78361" y="191635"/>
                    <a:pt x="67372" y="183062"/>
                  </a:cubicBezTo>
                  <a:cubicBezTo>
                    <a:pt x="220724" y="174490"/>
                    <a:pt x="133094" y="-12200"/>
                    <a:pt x="58799" y="63047"/>
                  </a:cubicBezTo>
                  <a:cubicBezTo>
                    <a:pt x="45464" y="76382"/>
                    <a:pt x="106424" y="94480"/>
                    <a:pt x="106424" y="71620"/>
                  </a:cubicBezTo>
                  <a:cubicBezTo>
                    <a:pt x="96899" y="59237"/>
                    <a:pt x="83564" y="56380"/>
                    <a:pt x="66419" y="61142"/>
                  </a:cubicBezTo>
                  <a:cubicBezTo>
                    <a:pt x="66419" y="60190"/>
                    <a:pt x="175956" y="72572"/>
                    <a:pt x="145476" y="112577"/>
                  </a:cubicBezTo>
                  <a:cubicBezTo>
                    <a:pt x="133094" y="128770"/>
                    <a:pt x="77849" y="194492"/>
                    <a:pt x="47369" y="166870"/>
                  </a:cubicBezTo>
                  <a:cubicBezTo>
                    <a:pt x="-15496" y="108767"/>
                    <a:pt x="129284" y="-36965"/>
                    <a:pt x="15937" y="201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2" name="Freeform: Shape 2291">
              <a:extLst>
                <a:ext uri="{FF2B5EF4-FFF2-40B4-BE49-F238E27FC236}">
                  <a16:creationId xmlns:a16="http://schemas.microsoft.com/office/drawing/2014/main" xmlns="" id="{88E526D8-4344-4C2D-B43F-3F83C15D5033}"/>
                </a:ext>
              </a:extLst>
            </p:cNvPr>
            <p:cNvSpPr/>
            <p:nvPr/>
          </p:nvSpPr>
          <p:spPr>
            <a:xfrm>
              <a:off x="4791686" y="5296996"/>
              <a:ext cx="95250" cy="76200"/>
            </a:xfrm>
            <a:custGeom>
              <a:avLst/>
              <a:gdLst>
                <a:gd name="connsiteX0" fmla="*/ 14779 w 95250"/>
                <a:gd name="connsiteY0" fmla="*/ 42568 h 76200"/>
                <a:gd name="connsiteX1" fmla="*/ 87169 w 95250"/>
                <a:gd name="connsiteY1" fmla="*/ 55903 h 76200"/>
                <a:gd name="connsiteX2" fmla="*/ 26209 w 95250"/>
                <a:gd name="connsiteY2" fmla="*/ 69238 h 76200"/>
                <a:gd name="connsiteX3" fmla="*/ 50022 w 95250"/>
                <a:gd name="connsiteY3" fmla="*/ 18755 h 76200"/>
                <a:gd name="connsiteX4" fmla="*/ 14779 w 95250"/>
                <a:gd name="connsiteY4" fmla="*/ 425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76200">
                  <a:moveTo>
                    <a:pt x="14779" y="42568"/>
                  </a:moveTo>
                  <a:cubicBezTo>
                    <a:pt x="-24273" y="42568"/>
                    <a:pt x="101457" y="106385"/>
                    <a:pt x="87169" y="55903"/>
                  </a:cubicBezTo>
                  <a:cubicBezTo>
                    <a:pt x="85264" y="47330"/>
                    <a:pt x="11922" y="33995"/>
                    <a:pt x="26209" y="69238"/>
                  </a:cubicBezTo>
                  <a:cubicBezTo>
                    <a:pt x="45259" y="56855"/>
                    <a:pt x="53832" y="40663"/>
                    <a:pt x="50022" y="18755"/>
                  </a:cubicBezTo>
                  <a:cubicBezTo>
                    <a:pt x="7159" y="-24107"/>
                    <a:pt x="-1413" y="67333"/>
                    <a:pt x="14779" y="425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93" name="Graphic 2714">
            <a:extLst>
              <a:ext uri="{FF2B5EF4-FFF2-40B4-BE49-F238E27FC236}">
                <a16:creationId xmlns:a16="http://schemas.microsoft.com/office/drawing/2014/main" xmlns="" id="{E931F73E-2550-45E1-B0FF-37E23638B695}"/>
              </a:ext>
            </a:extLst>
          </p:cNvPr>
          <p:cNvGrpSpPr/>
          <p:nvPr/>
        </p:nvGrpSpPr>
        <p:grpSpPr>
          <a:xfrm rot="520099">
            <a:off x="5091546" y="1252975"/>
            <a:ext cx="616527" cy="807163"/>
            <a:chOff x="6096000" y="4249903"/>
            <a:chExt cx="1447800" cy="1895475"/>
          </a:xfrm>
          <a:solidFill>
            <a:schemeClr val="accent1">
              <a:lumMod val="75000"/>
            </a:schemeClr>
          </a:solidFill>
        </p:grpSpPr>
        <p:sp>
          <p:nvSpPr>
            <p:cNvPr id="2294" name="Freeform: Shape 2293">
              <a:extLst>
                <a:ext uri="{FF2B5EF4-FFF2-40B4-BE49-F238E27FC236}">
                  <a16:creationId xmlns:a16="http://schemas.microsoft.com/office/drawing/2014/main" xmlns="" id="{A0F17522-95D2-4C54-9167-0AE8150E08A3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5" name="Freeform: Shape 2294">
              <a:extLst>
                <a:ext uri="{FF2B5EF4-FFF2-40B4-BE49-F238E27FC236}">
                  <a16:creationId xmlns:a16="http://schemas.microsoft.com/office/drawing/2014/main" xmlns="" id="{845D38DB-FE32-45D3-874F-2E89DD116584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6" name="Freeform: Shape 2295">
              <a:extLst>
                <a:ext uri="{FF2B5EF4-FFF2-40B4-BE49-F238E27FC236}">
                  <a16:creationId xmlns:a16="http://schemas.microsoft.com/office/drawing/2014/main" xmlns="" id="{97E81A97-5151-4934-853B-873177006DC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7" name="Freeform: Shape 2296">
              <a:extLst>
                <a:ext uri="{FF2B5EF4-FFF2-40B4-BE49-F238E27FC236}">
                  <a16:creationId xmlns:a16="http://schemas.microsoft.com/office/drawing/2014/main" xmlns="" id="{21A85B8C-67BD-40B3-80F5-78DFAB32E3AC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8" name="Freeform: Shape 2297">
              <a:extLst>
                <a:ext uri="{FF2B5EF4-FFF2-40B4-BE49-F238E27FC236}">
                  <a16:creationId xmlns:a16="http://schemas.microsoft.com/office/drawing/2014/main" xmlns="" id="{359BA897-592D-4DE7-A4E3-A4A1FBA83014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9" name="Freeform: Shape 2298">
              <a:extLst>
                <a:ext uri="{FF2B5EF4-FFF2-40B4-BE49-F238E27FC236}">
                  <a16:creationId xmlns:a16="http://schemas.microsoft.com/office/drawing/2014/main" xmlns="" id="{9627EABF-9C72-4041-9B6F-481213646E0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0" name="Freeform: Shape 2299">
              <a:extLst>
                <a:ext uri="{FF2B5EF4-FFF2-40B4-BE49-F238E27FC236}">
                  <a16:creationId xmlns:a16="http://schemas.microsoft.com/office/drawing/2014/main" xmlns="" id="{55E9AF1A-EE5E-49C7-9671-CE7493A9B232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1" name="Freeform: Shape 2300">
              <a:extLst>
                <a:ext uri="{FF2B5EF4-FFF2-40B4-BE49-F238E27FC236}">
                  <a16:creationId xmlns:a16="http://schemas.microsoft.com/office/drawing/2014/main" xmlns="" id="{B423ED7C-558F-4B91-8597-AE63B1E6D036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2" name="Freeform: Shape 2301">
              <a:extLst>
                <a:ext uri="{FF2B5EF4-FFF2-40B4-BE49-F238E27FC236}">
                  <a16:creationId xmlns:a16="http://schemas.microsoft.com/office/drawing/2014/main" xmlns="" id="{17580219-C253-41C1-9E1B-C8154FFAC45A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3" name="Freeform: Shape 2302">
              <a:extLst>
                <a:ext uri="{FF2B5EF4-FFF2-40B4-BE49-F238E27FC236}">
                  <a16:creationId xmlns:a16="http://schemas.microsoft.com/office/drawing/2014/main" xmlns="" id="{C2E2D20E-9D64-42E0-9273-5C777957DED2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4" name="Freeform: Shape 2303">
              <a:extLst>
                <a:ext uri="{FF2B5EF4-FFF2-40B4-BE49-F238E27FC236}">
                  <a16:creationId xmlns:a16="http://schemas.microsoft.com/office/drawing/2014/main" xmlns="" id="{A83F7A4C-1721-4445-B689-C1B8B5C76CF5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5" name="Freeform: Shape 2304">
              <a:extLst>
                <a:ext uri="{FF2B5EF4-FFF2-40B4-BE49-F238E27FC236}">
                  <a16:creationId xmlns:a16="http://schemas.microsoft.com/office/drawing/2014/main" xmlns="" id="{76BC297F-8F95-4FC5-9D6E-B7DD7BF79710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6" name="Freeform: Shape 2305">
              <a:extLst>
                <a:ext uri="{FF2B5EF4-FFF2-40B4-BE49-F238E27FC236}">
                  <a16:creationId xmlns:a16="http://schemas.microsoft.com/office/drawing/2014/main" xmlns="" id="{4806916F-8716-4A85-9A69-F0D6C77AE52F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7" name="Freeform: Shape 2306">
              <a:extLst>
                <a:ext uri="{FF2B5EF4-FFF2-40B4-BE49-F238E27FC236}">
                  <a16:creationId xmlns:a16="http://schemas.microsoft.com/office/drawing/2014/main" xmlns="" id="{DA42D471-5CD7-4506-84F6-20E38C473F85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8" name="Freeform: Shape 2307">
              <a:extLst>
                <a:ext uri="{FF2B5EF4-FFF2-40B4-BE49-F238E27FC236}">
                  <a16:creationId xmlns:a16="http://schemas.microsoft.com/office/drawing/2014/main" xmlns="" id="{DF2D51C0-7EFB-4008-9013-7ADEEEDF1667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9" name="Freeform: Shape 2308">
              <a:extLst>
                <a:ext uri="{FF2B5EF4-FFF2-40B4-BE49-F238E27FC236}">
                  <a16:creationId xmlns:a16="http://schemas.microsoft.com/office/drawing/2014/main" xmlns="" id="{4B1CF2F4-761E-466F-8E08-BABFA8BCA81B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0" name="Freeform: Shape 2309">
              <a:extLst>
                <a:ext uri="{FF2B5EF4-FFF2-40B4-BE49-F238E27FC236}">
                  <a16:creationId xmlns:a16="http://schemas.microsoft.com/office/drawing/2014/main" xmlns="" id="{12AEC393-15EC-45DE-8DFF-8F40632703DA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1" name="Freeform: Shape 2310">
              <a:extLst>
                <a:ext uri="{FF2B5EF4-FFF2-40B4-BE49-F238E27FC236}">
                  <a16:creationId xmlns:a16="http://schemas.microsoft.com/office/drawing/2014/main" xmlns="" id="{EAA0EE26-FE32-4087-8421-A4D1EC560D58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12" name="Graphic 2712">
            <a:extLst>
              <a:ext uri="{FF2B5EF4-FFF2-40B4-BE49-F238E27FC236}">
                <a16:creationId xmlns:a16="http://schemas.microsoft.com/office/drawing/2014/main" xmlns="" id="{CD431C9A-DDF3-42FB-B53D-37D09859AE6F}"/>
              </a:ext>
            </a:extLst>
          </p:cNvPr>
          <p:cNvGrpSpPr/>
          <p:nvPr/>
        </p:nvGrpSpPr>
        <p:grpSpPr>
          <a:xfrm>
            <a:off x="5381154" y="903979"/>
            <a:ext cx="1233055" cy="162244"/>
            <a:chOff x="8251658" y="4916654"/>
            <a:chExt cx="2895600" cy="381000"/>
          </a:xfrm>
          <a:solidFill>
            <a:schemeClr val="accent1">
              <a:lumMod val="75000"/>
            </a:schemeClr>
          </a:solidFill>
        </p:grpSpPr>
        <p:sp>
          <p:nvSpPr>
            <p:cNvPr id="2313" name="Freeform: Shape 2312">
              <a:extLst>
                <a:ext uri="{FF2B5EF4-FFF2-40B4-BE49-F238E27FC236}">
                  <a16:creationId xmlns:a16="http://schemas.microsoft.com/office/drawing/2014/main" xmlns="" id="{AB3B5AD8-1C70-48BB-91A0-4D15483BBC53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4" name="Freeform: Shape 2313">
              <a:extLst>
                <a:ext uri="{FF2B5EF4-FFF2-40B4-BE49-F238E27FC236}">
                  <a16:creationId xmlns:a16="http://schemas.microsoft.com/office/drawing/2014/main" xmlns="" id="{9794C8C0-38D9-45FC-9570-57F137FB1829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5" name="Freeform: Shape 2314">
              <a:extLst>
                <a:ext uri="{FF2B5EF4-FFF2-40B4-BE49-F238E27FC236}">
                  <a16:creationId xmlns:a16="http://schemas.microsoft.com/office/drawing/2014/main" xmlns="" id="{12376BEB-038E-452A-90F6-CCB2BFC7F37B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6" name="Freeform: Shape 2315">
              <a:extLst>
                <a:ext uri="{FF2B5EF4-FFF2-40B4-BE49-F238E27FC236}">
                  <a16:creationId xmlns:a16="http://schemas.microsoft.com/office/drawing/2014/main" xmlns="" id="{266F2EAF-352E-45ED-BA86-3181794CB272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7" name="Freeform: Shape 2316">
              <a:extLst>
                <a:ext uri="{FF2B5EF4-FFF2-40B4-BE49-F238E27FC236}">
                  <a16:creationId xmlns:a16="http://schemas.microsoft.com/office/drawing/2014/main" xmlns="" id="{288B93E0-8FB5-4D30-A03B-F384EE08A955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8" name="Freeform: Shape 2317">
              <a:extLst>
                <a:ext uri="{FF2B5EF4-FFF2-40B4-BE49-F238E27FC236}">
                  <a16:creationId xmlns:a16="http://schemas.microsoft.com/office/drawing/2014/main" xmlns="" id="{22D5AB74-FB79-4674-AAF0-18AACA3B76E8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9" name="Freeform: Shape 2318">
              <a:extLst>
                <a:ext uri="{FF2B5EF4-FFF2-40B4-BE49-F238E27FC236}">
                  <a16:creationId xmlns:a16="http://schemas.microsoft.com/office/drawing/2014/main" xmlns="" id="{79FE50DC-75C5-4CD8-A4A4-AC322A7B02B8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0" name="Freeform: Shape 2319">
              <a:extLst>
                <a:ext uri="{FF2B5EF4-FFF2-40B4-BE49-F238E27FC236}">
                  <a16:creationId xmlns:a16="http://schemas.microsoft.com/office/drawing/2014/main" xmlns="" id="{37A42837-CDEB-4963-AB66-FEAD1DD3FAEE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1" name="Freeform: Shape 2320">
              <a:extLst>
                <a:ext uri="{FF2B5EF4-FFF2-40B4-BE49-F238E27FC236}">
                  <a16:creationId xmlns:a16="http://schemas.microsoft.com/office/drawing/2014/main" xmlns="" id="{496DFBE3-5C8A-4978-B0AB-5A5C9472CE7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2" name="Freeform: Shape 2321">
              <a:extLst>
                <a:ext uri="{FF2B5EF4-FFF2-40B4-BE49-F238E27FC236}">
                  <a16:creationId xmlns:a16="http://schemas.microsoft.com/office/drawing/2014/main" xmlns="" id="{27F310D9-9940-40F4-B50D-EDFBDABCA69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3" name="Freeform: Shape 2322">
              <a:extLst>
                <a:ext uri="{FF2B5EF4-FFF2-40B4-BE49-F238E27FC236}">
                  <a16:creationId xmlns:a16="http://schemas.microsoft.com/office/drawing/2014/main" xmlns="" id="{9AE7C583-AEA9-4DC6-8D21-55821C6EA6AE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4" name="Freeform: Shape 2323">
              <a:extLst>
                <a:ext uri="{FF2B5EF4-FFF2-40B4-BE49-F238E27FC236}">
                  <a16:creationId xmlns:a16="http://schemas.microsoft.com/office/drawing/2014/main" xmlns="" id="{A5620DCF-6478-4E1B-B542-D0061593E4FF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5" name="Freeform: Shape 2324">
              <a:extLst>
                <a:ext uri="{FF2B5EF4-FFF2-40B4-BE49-F238E27FC236}">
                  <a16:creationId xmlns:a16="http://schemas.microsoft.com/office/drawing/2014/main" xmlns="" id="{9E359284-419B-40D8-9649-834018DF8772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6" name="Freeform: Shape 2325">
              <a:extLst>
                <a:ext uri="{FF2B5EF4-FFF2-40B4-BE49-F238E27FC236}">
                  <a16:creationId xmlns:a16="http://schemas.microsoft.com/office/drawing/2014/main" xmlns="" id="{7C0FBDA3-8B48-470A-BBD6-29173ABB3247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7" name="Freeform: Shape 2326">
              <a:extLst>
                <a:ext uri="{FF2B5EF4-FFF2-40B4-BE49-F238E27FC236}">
                  <a16:creationId xmlns:a16="http://schemas.microsoft.com/office/drawing/2014/main" xmlns="" id="{4055168D-9EF5-4A65-8A49-1F730CF53429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8" name="Freeform: Shape 2327">
              <a:extLst>
                <a:ext uri="{FF2B5EF4-FFF2-40B4-BE49-F238E27FC236}">
                  <a16:creationId xmlns:a16="http://schemas.microsoft.com/office/drawing/2014/main" xmlns="" id="{D2C46394-D84E-4112-A286-3D0217563F63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9" name="Freeform: Shape 2328">
              <a:extLst>
                <a:ext uri="{FF2B5EF4-FFF2-40B4-BE49-F238E27FC236}">
                  <a16:creationId xmlns:a16="http://schemas.microsoft.com/office/drawing/2014/main" xmlns="" id="{EC8CE3CD-0A48-496E-8CBD-BDB7BDB0E399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0" name="Freeform: Shape 2329">
              <a:extLst>
                <a:ext uri="{FF2B5EF4-FFF2-40B4-BE49-F238E27FC236}">
                  <a16:creationId xmlns:a16="http://schemas.microsoft.com/office/drawing/2014/main" xmlns="" id="{29D329CA-A329-4230-A018-4241037DF77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1" name="Freeform: Shape 2330">
              <a:extLst>
                <a:ext uri="{FF2B5EF4-FFF2-40B4-BE49-F238E27FC236}">
                  <a16:creationId xmlns:a16="http://schemas.microsoft.com/office/drawing/2014/main" xmlns="" id="{13A445A1-8F47-4DBE-83BE-08E27FC6FFFB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2" name="Freeform: Shape 2331">
              <a:extLst>
                <a:ext uri="{FF2B5EF4-FFF2-40B4-BE49-F238E27FC236}">
                  <a16:creationId xmlns:a16="http://schemas.microsoft.com/office/drawing/2014/main" xmlns="" id="{82812F3D-D091-4E39-A2C9-EA19D9DAE6CF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3" name="Freeform: Shape 2332">
              <a:extLst>
                <a:ext uri="{FF2B5EF4-FFF2-40B4-BE49-F238E27FC236}">
                  <a16:creationId xmlns:a16="http://schemas.microsoft.com/office/drawing/2014/main" xmlns="" id="{43190E53-E6A1-405D-AD9E-BC53E51E2903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4" name="Freeform: Shape 2333">
              <a:extLst>
                <a:ext uri="{FF2B5EF4-FFF2-40B4-BE49-F238E27FC236}">
                  <a16:creationId xmlns:a16="http://schemas.microsoft.com/office/drawing/2014/main" xmlns="" id="{CE65BA6F-DA76-450D-80C3-134CBDBB73D6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5" name="Freeform: Shape 2334">
              <a:extLst>
                <a:ext uri="{FF2B5EF4-FFF2-40B4-BE49-F238E27FC236}">
                  <a16:creationId xmlns:a16="http://schemas.microsoft.com/office/drawing/2014/main" xmlns="" id="{B8C329B3-AD9B-4F66-AD85-AFA04FE2F776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6" name="Freeform: Shape 2335">
              <a:extLst>
                <a:ext uri="{FF2B5EF4-FFF2-40B4-BE49-F238E27FC236}">
                  <a16:creationId xmlns:a16="http://schemas.microsoft.com/office/drawing/2014/main" xmlns="" id="{F80EB0F7-1B19-4A5A-B06A-5EAAA85D275C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7" name="Freeform: Shape 2336">
              <a:extLst>
                <a:ext uri="{FF2B5EF4-FFF2-40B4-BE49-F238E27FC236}">
                  <a16:creationId xmlns:a16="http://schemas.microsoft.com/office/drawing/2014/main" xmlns="" id="{A638D035-B838-46FF-AB76-47840942A315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8" name="Freeform: Shape 2337">
              <a:extLst>
                <a:ext uri="{FF2B5EF4-FFF2-40B4-BE49-F238E27FC236}">
                  <a16:creationId xmlns:a16="http://schemas.microsoft.com/office/drawing/2014/main" xmlns="" id="{D6A41C32-17A1-43F4-8450-D77E37D1E973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9" name="Freeform: Shape 2338">
              <a:extLst>
                <a:ext uri="{FF2B5EF4-FFF2-40B4-BE49-F238E27FC236}">
                  <a16:creationId xmlns:a16="http://schemas.microsoft.com/office/drawing/2014/main" xmlns="" id="{36F4A538-DF09-45E6-8126-C09D7D17E119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0" name="Freeform: Shape 2339">
              <a:extLst>
                <a:ext uri="{FF2B5EF4-FFF2-40B4-BE49-F238E27FC236}">
                  <a16:creationId xmlns:a16="http://schemas.microsoft.com/office/drawing/2014/main" xmlns="" id="{D770D7B5-22C1-4066-8FCC-DDDA1BD9EE1B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1" name="Freeform: Shape 2340">
              <a:extLst>
                <a:ext uri="{FF2B5EF4-FFF2-40B4-BE49-F238E27FC236}">
                  <a16:creationId xmlns:a16="http://schemas.microsoft.com/office/drawing/2014/main" xmlns="" id="{C4B65CA1-6C31-4298-B853-12B02BD8A296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2" name="Freeform: Shape 2341">
              <a:extLst>
                <a:ext uri="{FF2B5EF4-FFF2-40B4-BE49-F238E27FC236}">
                  <a16:creationId xmlns:a16="http://schemas.microsoft.com/office/drawing/2014/main" xmlns="" id="{9BEB9A85-6422-4F0F-AE0A-26B2A2E8C3FE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43" name="Graphic 2817">
            <a:extLst>
              <a:ext uri="{FF2B5EF4-FFF2-40B4-BE49-F238E27FC236}">
                <a16:creationId xmlns:a16="http://schemas.microsoft.com/office/drawing/2014/main" xmlns="" id="{9709D24C-DB94-4A6A-AD71-2DAA01B2375A}"/>
              </a:ext>
            </a:extLst>
          </p:cNvPr>
          <p:cNvGrpSpPr/>
          <p:nvPr/>
        </p:nvGrpSpPr>
        <p:grpSpPr>
          <a:xfrm>
            <a:off x="7543018" y="1492795"/>
            <a:ext cx="1000469" cy="475306"/>
            <a:chOff x="7261309" y="4817393"/>
            <a:chExt cx="2867025" cy="1362075"/>
          </a:xfrm>
          <a:solidFill>
            <a:schemeClr val="accent1">
              <a:lumMod val="75000"/>
            </a:schemeClr>
          </a:solidFill>
        </p:grpSpPr>
        <p:sp>
          <p:nvSpPr>
            <p:cNvPr id="2344" name="Freeform: Shape 2343">
              <a:extLst>
                <a:ext uri="{FF2B5EF4-FFF2-40B4-BE49-F238E27FC236}">
                  <a16:creationId xmlns:a16="http://schemas.microsoft.com/office/drawing/2014/main" xmlns="" id="{5A00F445-5A8C-4F24-8C90-CAEC6CE9AC25}"/>
                </a:ext>
              </a:extLst>
            </p:cNvPr>
            <p:cNvSpPr/>
            <p:nvPr/>
          </p:nvSpPr>
          <p:spPr>
            <a:xfrm>
              <a:off x="7562661" y="4838732"/>
              <a:ext cx="38100" cy="1343025"/>
            </a:xfrm>
            <a:custGeom>
              <a:avLst/>
              <a:gdLst>
                <a:gd name="connsiteX0" fmla="*/ 7258 w 38100"/>
                <a:gd name="connsiteY0" fmla="*/ 21524 h 1343025"/>
                <a:gd name="connsiteX1" fmla="*/ 7258 w 38100"/>
                <a:gd name="connsiteY1" fmla="*/ 719706 h 1343025"/>
                <a:gd name="connsiteX2" fmla="*/ 7258 w 38100"/>
                <a:gd name="connsiteY2" fmla="*/ 1057844 h 1343025"/>
                <a:gd name="connsiteX3" fmla="*/ 7258 w 38100"/>
                <a:gd name="connsiteY3" fmla="*/ 1227389 h 1343025"/>
                <a:gd name="connsiteX4" fmla="*/ 27261 w 38100"/>
                <a:gd name="connsiteY4" fmla="*/ 1333116 h 1343025"/>
                <a:gd name="connsiteX5" fmla="*/ 27261 w 38100"/>
                <a:gd name="connsiteY5" fmla="*/ 1163571 h 1343025"/>
                <a:gd name="connsiteX6" fmla="*/ 27261 w 38100"/>
                <a:gd name="connsiteY6" fmla="*/ 994026 h 1343025"/>
                <a:gd name="connsiteX7" fmla="*/ 27261 w 38100"/>
                <a:gd name="connsiteY7" fmla="*/ 655889 h 1343025"/>
                <a:gd name="connsiteX8" fmla="*/ 27261 w 38100"/>
                <a:gd name="connsiteY8" fmla="*/ 295844 h 1343025"/>
                <a:gd name="connsiteX9" fmla="*/ 27261 w 38100"/>
                <a:gd name="connsiteY9" fmla="*/ 126299 h 1343025"/>
                <a:gd name="connsiteX10" fmla="*/ 27261 w 38100"/>
                <a:gd name="connsiteY10" fmla="*/ 41526 h 1343025"/>
                <a:gd name="connsiteX11" fmla="*/ 7258 w 38100"/>
                <a:gd name="connsiteY11" fmla="*/ 21524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" h="1343025">
                  <a:moveTo>
                    <a:pt x="7258" y="21524"/>
                  </a:moveTo>
                  <a:cubicBezTo>
                    <a:pt x="7258" y="253934"/>
                    <a:pt x="7258" y="487296"/>
                    <a:pt x="7258" y="719706"/>
                  </a:cubicBezTo>
                  <a:cubicBezTo>
                    <a:pt x="7258" y="832101"/>
                    <a:pt x="7258" y="945449"/>
                    <a:pt x="7258" y="1057844"/>
                  </a:cubicBezTo>
                  <a:cubicBezTo>
                    <a:pt x="7258" y="1114041"/>
                    <a:pt x="7258" y="1170239"/>
                    <a:pt x="7258" y="1227389"/>
                  </a:cubicBezTo>
                  <a:cubicBezTo>
                    <a:pt x="7258" y="1240724"/>
                    <a:pt x="4401" y="1370264"/>
                    <a:pt x="27261" y="1333116"/>
                  </a:cubicBezTo>
                  <a:cubicBezTo>
                    <a:pt x="46311" y="1302636"/>
                    <a:pt x="27261" y="1200719"/>
                    <a:pt x="27261" y="1163571"/>
                  </a:cubicBezTo>
                  <a:cubicBezTo>
                    <a:pt x="27261" y="1107374"/>
                    <a:pt x="27261" y="1051176"/>
                    <a:pt x="27261" y="994026"/>
                  </a:cubicBezTo>
                  <a:cubicBezTo>
                    <a:pt x="27261" y="881631"/>
                    <a:pt x="27261" y="768284"/>
                    <a:pt x="27261" y="655889"/>
                  </a:cubicBezTo>
                  <a:cubicBezTo>
                    <a:pt x="27261" y="535874"/>
                    <a:pt x="27261" y="415859"/>
                    <a:pt x="27261" y="295844"/>
                  </a:cubicBezTo>
                  <a:cubicBezTo>
                    <a:pt x="27261" y="239646"/>
                    <a:pt x="27261" y="183449"/>
                    <a:pt x="27261" y="126299"/>
                  </a:cubicBezTo>
                  <a:cubicBezTo>
                    <a:pt x="27261" y="103439"/>
                    <a:pt x="34881" y="63434"/>
                    <a:pt x="27261" y="41526"/>
                  </a:cubicBezTo>
                  <a:cubicBezTo>
                    <a:pt x="33928" y="61529"/>
                    <a:pt x="7258" y="-26101"/>
                    <a:pt x="7258" y="215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5" name="Freeform: Shape 2344">
              <a:extLst>
                <a:ext uri="{FF2B5EF4-FFF2-40B4-BE49-F238E27FC236}">
                  <a16:creationId xmlns:a16="http://schemas.microsoft.com/office/drawing/2014/main" xmlns="" id="{DE913BF8-BED8-4703-9D14-6EAB58F195C3}"/>
                </a:ext>
              </a:extLst>
            </p:cNvPr>
            <p:cNvSpPr/>
            <p:nvPr/>
          </p:nvSpPr>
          <p:spPr>
            <a:xfrm>
              <a:off x="7528247" y="6134753"/>
              <a:ext cx="2333625" cy="47625"/>
            </a:xfrm>
            <a:custGeom>
              <a:avLst/>
              <a:gdLst>
                <a:gd name="connsiteX0" fmla="*/ 17859 w 2333625"/>
                <a:gd name="connsiteY0" fmla="*/ 41857 h 47625"/>
                <a:gd name="connsiteX1" fmla="*/ 1236107 w 2333625"/>
                <a:gd name="connsiteY1" fmla="*/ 41857 h 47625"/>
                <a:gd name="connsiteX2" fmla="*/ 1823799 w 2333625"/>
                <a:gd name="connsiteY2" fmla="*/ 41857 h 47625"/>
                <a:gd name="connsiteX3" fmla="*/ 2118122 w 2333625"/>
                <a:gd name="connsiteY3" fmla="*/ 41857 h 47625"/>
                <a:gd name="connsiteX4" fmla="*/ 2243852 w 2333625"/>
                <a:gd name="connsiteY4" fmla="*/ 41857 h 47625"/>
                <a:gd name="connsiteX5" fmla="*/ 2327672 w 2333625"/>
                <a:gd name="connsiteY5" fmla="*/ 18997 h 47625"/>
                <a:gd name="connsiteX6" fmla="*/ 2033349 w 2333625"/>
                <a:gd name="connsiteY6" fmla="*/ 18997 h 47625"/>
                <a:gd name="connsiteX7" fmla="*/ 1739027 w 2333625"/>
                <a:gd name="connsiteY7" fmla="*/ 18997 h 47625"/>
                <a:gd name="connsiteX8" fmla="*/ 1151334 w 2333625"/>
                <a:gd name="connsiteY8" fmla="*/ 18997 h 47625"/>
                <a:gd name="connsiteX9" fmla="*/ 563642 w 2333625"/>
                <a:gd name="connsiteY9" fmla="*/ 18997 h 47625"/>
                <a:gd name="connsiteX10" fmla="*/ 269319 w 2333625"/>
                <a:gd name="connsiteY10" fmla="*/ 18997 h 47625"/>
                <a:gd name="connsiteX11" fmla="*/ 101679 w 2333625"/>
                <a:gd name="connsiteY11" fmla="*/ 18997 h 47625"/>
                <a:gd name="connsiteX12" fmla="*/ 17859 w 2333625"/>
                <a:gd name="connsiteY12" fmla="*/ 18997 h 47625"/>
                <a:gd name="connsiteX13" fmla="*/ 17859 w 2333625"/>
                <a:gd name="connsiteY13" fmla="*/ 4185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33625" h="47625">
                  <a:moveTo>
                    <a:pt x="17859" y="41857"/>
                  </a:moveTo>
                  <a:cubicBezTo>
                    <a:pt x="423624" y="41857"/>
                    <a:pt x="829389" y="41857"/>
                    <a:pt x="1236107" y="41857"/>
                  </a:cubicBezTo>
                  <a:cubicBezTo>
                    <a:pt x="1432322" y="41857"/>
                    <a:pt x="1628537" y="41857"/>
                    <a:pt x="1823799" y="41857"/>
                  </a:cubicBezTo>
                  <a:cubicBezTo>
                    <a:pt x="1921907" y="41857"/>
                    <a:pt x="2020014" y="41857"/>
                    <a:pt x="2118122" y="41857"/>
                  </a:cubicBezTo>
                  <a:cubicBezTo>
                    <a:pt x="2160032" y="41857"/>
                    <a:pt x="2201942" y="41857"/>
                    <a:pt x="2243852" y="41857"/>
                  </a:cubicBezTo>
                  <a:cubicBezTo>
                    <a:pt x="2257187" y="41857"/>
                    <a:pt x="2365772" y="55192"/>
                    <a:pt x="2327672" y="18997"/>
                  </a:cubicBezTo>
                  <a:cubicBezTo>
                    <a:pt x="2299097" y="-7673"/>
                    <a:pt x="2076212" y="18997"/>
                    <a:pt x="2033349" y="18997"/>
                  </a:cubicBezTo>
                  <a:cubicBezTo>
                    <a:pt x="1935242" y="18997"/>
                    <a:pt x="1837134" y="18997"/>
                    <a:pt x="1739027" y="18997"/>
                  </a:cubicBezTo>
                  <a:cubicBezTo>
                    <a:pt x="1542812" y="18997"/>
                    <a:pt x="1346597" y="18997"/>
                    <a:pt x="1151334" y="18997"/>
                  </a:cubicBezTo>
                  <a:cubicBezTo>
                    <a:pt x="956072" y="18997"/>
                    <a:pt x="758904" y="18997"/>
                    <a:pt x="563642" y="18997"/>
                  </a:cubicBezTo>
                  <a:cubicBezTo>
                    <a:pt x="465534" y="18997"/>
                    <a:pt x="367427" y="18997"/>
                    <a:pt x="269319" y="18997"/>
                  </a:cubicBezTo>
                  <a:cubicBezTo>
                    <a:pt x="213122" y="18997"/>
                    <a:pt x="156924" y="18997"/>
                    <a:pt x="101679" y="18997"/>
                  </a:cubicBezTo>
                  <a:cubicBezTo>
                    <a:pt x="74057" y="18997"/>
                    <a:pt x="45482" y="18997"/>
                    <a:pt x="17859" y="18997"/>
                  </a:cubicBezTo>
                  <a:cubicBezTo>
                    <a:pt x="3572" y="26617"/>
                    <a:pt x="3572" y="34237"/>
                    <a:pt x="17859" y="41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6" name="Freeform: Shape 2345">
              <a:extLst>
                <a:ext uri="{FF2B5EF4-FFF2-40B4-BE49-F238E27FC236}">
                  <a16:creationId xmlns:a16="http://schemas.microsoft.com/office/drawing/2014/main" xmlns="" id="{F9DC178D-EAFF-4A2A-A6B4-F315750AF51B}"/>
                </a:ext>
              </a:extLst>
            </p:cNvPr>
            <p:cNvSpPr/>
            <p:nvPr/>
          </p:nvSpPr>
          <p:spPr>
            <a:xfrm>
              <a:off x="7534200" y="5445767"/>
              <a:ext cx="2438400" cy="19050"/>
            </a:xfrm>
            <a:custGeom>
              <a:avLst/>
              <a:gdLst>
                <a:gd name="connsiteX0" fmla="*/ 7144 w 2438400"/>
                <a:gd name="connsiteY0" fmla="*/ 19326 h 19050"/>
                <a:gd name="connsiteX1" fmla="*/ 2435066 w 2438400"/>
                <a:gd name="connsiteY1" fmla="*/ 13611 h 19050"/>
                <a:gd name="connsiteX2" fmla="*/ 1197769 w 2438400"/>
                <a:gd name="connsiteY2" fmla="*/ 7896 h 19050"/>
                <a:gd name="connsiteX3" fmla="*/ 560546 w 2438400"/>
                <a:gd name="connsiteY3" fmla="*/ 7896 h 19050"/>
                <a:gd name="connsiteX4" fmla="*/ 7144 w 2438400"/>
                <a:gd name="connsiteY4" fmla="*/ 193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0" h="19050">
                  <a:moveTo>
                    <a:pt x="7144" y="19326"/>
                  </a:moveTo>
                  <a:cubicBezTo>
                    <a:pt x="210979" y="19326"/>
                    <a:pt x="2435066" y="24089"/>
                    <a:pt x="2435066" y="13611"/>
                  </a:cubicBezTo>
                  <a:cubicBezTo>
                    <a:pt x="2435066" y="4086"/>
                    <a:pt x="1304449" y="7896"/>
                    <a:pt x="1197769" y="7896"/>
                  </a:cubicBezTo>
                  <a:cubicBezTo>
                    <a:pt x="985361" y="7896"/>
                    <a:pt x="772954" y="7896"/>
                    <a:pt x="560546" y="7896"/>
                  </a:cubicBezTo>
                  <a:cubicBezTo>
                    <a:pt x="380524" y="8849"/>
                    <a:pt x="161449" y="19326"/>
                    <a:pt x="7144" y="19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7" name="Freeform: Shape 2346">
              <a:extLst>
                <a:ext uri="{FF2B5EF4-FFF2-40B4-BE49-F238E27FC236}">
                  <a16:creationId xmlns:a16="http://schemas.microsoft.com/office/drawing/2014/main" xmlns="" id="{65077041-F12A-4162-A2C5-1C4574E7D7A4}"/>
                </a:ext>
              </a:extLst>
            </p:cNvPr>
            <p:cNvSpPr/>
            <p:nvPr/>
          </p:nvSpPr>
          <p:spPr>
            <a:xfrm>
              <a:off x="7533827" y="5245358"/>
              <a:ext cx="142875" cy="19050"/>
            </a:xfrm>
            <a:custGeom>
              <a:avLst/>
              <a:gdLst>
                <a:gd name="connsiteX0" fmla="*/ 7517 w 142875"/>
                <a:gd name="connsiteY0" fmla="*/ 19710 h 19050"/>
                <a:gd name="connsiteX1" fmla="*/ 140867 w 142875"/>
                <a:gd name="connsiteY1" fmla="*/ 14947 h 19050"/>
                <a:gd name="connsiteX2" fmla="*/ 7517 w 142875"/>
                <a:gd name="connsiteY2" fmla="*/ 19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517" y="19710"/>
                  </a:moveTo>
                  <a:cubicBezTo>
                    <a:pt x="17995" y="19710"/>
                    <a:pt x="140867" y="23520"/>
                    <a:pt x="140867" y="14947"/>
                  </a:cubicBezTo>
                  <a:cubicBezTo>
                    <a:pt x="140867" y="-5055"/>
                    <a:pt x="-1055" y="19710"/>
                    <a:pt x="7517" y="19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8" name="Freeform: Shape 2347">
              <a:extLst>
                <a:ext uri="{FF2B5EF4-FFF2-40B4-BE49-F238E27FC236}">
                  <a16:creationId xmlns:a16="http://schemas.microsoft.com/office/drawing/2014/main" xmlns="" id="{6C86DEE1-24EB-4243-835F-94C6583F07B4}"/>
                </a:ext>
              </a:extLst>
            </p:cNvPr>
            <p:cNvSpPr/>
            <p:nvPr/>
          </p:nvSpPr>
          <p:spPr>
            <a:xfrm>
              <a:off x="7533827" y="5044798"/>
              <a:ext cx="142875" cy="19050"/>
            </a:xfrm>
            <a:custGeom>
              <a:avLst/>
              <a:gdLst>
                <a:gd name="connsiteX0" fmla="*/ 7517 w 142875"/>
                <a:gd name="connsiteY0" fmla="*/ 19293 h 19050"/>
                <a:gd name="connsiteX1" fmla="*/ 140867 w 142875"/>
                <a:gd name="connsiteY1" fmla="*/ 14530 h 19050"/>
                <a:gd name="connsiteX2" fmla="*/ 7517 w 142875"/>
                <a:gd name="connsiteY2" fmla="*/ 192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517" y="19293"/>
                  </a:moveTo>
                  <a:cubicBezTo>
                    <a:pt x="17995" y="19293"/>
                    <a:pt x="140867" y="23103"/>
                    <a:pt x="140867" y="14530"/>
                  </a:cubicBezTo>
                  <a:cubicBezTo>
                    <a:pt x="140867" y="-4520"/>
                    <a:pt x="-1055" y="19293"/>
                    <a:pt x="7517" y="192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9" name="Freeform: Shape 2348">
              <a:extLst>
                <a:ext uri="{FF2B5EF4-FFF2-40B4-BE49-F238E27FC236}">
                  <a16:creationId xmlns:a16="http://schemas.microsoft.com/office/drawing/2014/main" xmlns="" id="{7DE1C244-CED3-48D4-A27C-495E71E6BB95}"/>
                </a:ext>
              </a:extLst>
            </p:cNvPr>
            <p:cNvSpPr/>
            <p:nvPr/>
          </p:nvSpPr>
          <p:spPr>
            <a:xfrm>
              <a:off x="7524262" y="5680531"/>
              <a:ext cx="133350" cy="19050"/>
            </a:xfrm>
            <a:custGeom>
              <a:avLst/>
              <a:gdLst>
                <a:gd name="connsiteX0" fmla="*/ 7557 w 133350"/>
                <a:gd name="connsiteY0" fmla="*/ 18877 h 19050"/>
                <a:gd name="connsiteX1" fmla="*/ 126620 w 133350"/>
                <a:gd name="connsiteY1" fmla="*/ 14114 h 19050"/>
                <a:gd name="connsiteX2" fmla="*/ 7557 w 133350"/>
                <a:gd name="connsiteY2" fmla="*/ 188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19050">
                  <a:moveTo>
                    <a:pt x="7557" y="18877"/>
                  </a:moveTo>
                  <a:cubicBezTo>
                    <a:pt x="18987" y="18877"/>
                    <a:pt x="126620" y="22687"/>
                    <a:pt x="126620" y="14114"/>
                  </a:cubicBezTo>
                  <a:cubicBezTo>
                    <a:pt x="126620" y="-3983"/>
                    <a:pt x="-1015" y="18877"/>
                    <a:pt x="7557" y="188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0" name="Freeform: Shape 2349">
              <a:extLst>
                <a:ext uri="{FF2B5EF4-FFF2-40B4-BE49-F238E27FC236}">
                  <a16:creationId xmlns:a16="http://schemas.microsoft.com/office/drawing/2014/main" xmlns="" id="{C7ECEB75-F546-4056-9288-F14DDEF91748}"/>
                </a:ext>
              </a:extLst>
            </p:cNvPr>
            <p:cNvSpPr/>
            <p:nvPr/>
          </p:nvSpPr>
          <p:spPr>
            <a:xfrm>
              <a:off x="7524262" y="5893475"/>
              <a:ext cx="133350" cy="19050"/>
            </a:xfrm>
            <a:custGeom>
              <a:avLst/>
              <a:gdLst>
                <a:gd name="connsiteX0" fmla="*/ 7557 w 133350"/>
                <a:gd name="connsiteY0" fmla="*/ 19293 h 19050"/>
                <a:gd name="connsiteX1" fmla="*/ 126620 w 133350"/>
                <a:gd name="connsiteY1" fmla="*/ 14530 h 19050"/>
                <a:gd name="connsiteX2" fmla="*/ 7557 w 133350"/>
                <a:gd name="connsiteY2" fmla="*/ 192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19050">
                  <a:moveTo>
                    <a:pt x="7557" y="19293"/>
                  </a:moveTo>
                  <a:cubicBezTo>
                    <a:pt x="18987" y="19293"/>
                    <a:pt x="126620" y="23103"/>
                    <a:pt x="126620" y="14530"/>
                  </a:cubicBezTo>
                  <a:cubicBezTo>
                    <a:pt x="126620" y="-4520"/>
                    <a:pt x="-1015" y="19293"/>
                    <a:pt x="7557" y="192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1" name="Freeform: Shape 2350">
              <a:extLst>
                <a:ext uri="{FF2B5EF4-FFF2-40B4-BE49-F238E27FC236}">
                  <a16:creationId xmlns:a16="http://schemas.microsoft.com/office/drawing/2014/main" xmlns="" id="{2FBDDDBA-8B32-4041-BCAF-4B8EBCA33957}"/>
                </a:ext>
              </a:extLst>
            </p:cNvPr>
            <p:cNvSpPr/>
            <p:nvPr/>
          </p:nvSpPr>
          <p:spPr>
            <a:xfrm>
              <a:off x="7519028" y="5040754"/>
              <a:ext cx="2295525" cy="657225"/>
            </a:xfrm>
            <a:custGeom>
              <a:avLst/>
              <a:gdLst>
                <a:gd name="connsiteX0" fmla="*/ 19458 w 2295525"/>
                <a:gd name="connsiteY0" fmla="*/ 21431 h 657225"/>
                <a:gd name="connsiteX1" fmla="*/ 430938 w 2295525"/>
                <a:gd name="connsiteY1" fmla="*/ 354806 h 657225"/>
                <a:gd name="connsiteX2" fmla="*/ 925286 w 2295525"/>
                <a:gd name="connsiteY2" fmla="*/ 526256 h 657225"/>
                <a:gd name="connsiteX3" fmla="*/ 1546316 w 2295525"/>
                <a:gd name="connsiteY3" fmla="*/ 217646 h 657225"/>
                <a:gd name="connsiteX4" fmla="*/ 1988276 w 2295525"/>
                <a:gd name="connsiteY4" fmla="*/ 426244 h 657225"/>
                <a:gd name="connsiteX5" fmla="*/ 2199731 w 2295525"/>
                <a:gd name="connsiteY5" fmla="*/ 605314 h 657225"/>
                <a:gd name="connsiteX6" fmla="*/ 2289266 w 2295525"/>
                <a:gd name="connsiteY6" fmla="*/ 648176 h 657225"/>
                <a:gd name="connsiteX7" fmla="*/ 2171156 w 2295525"/>
                <a:gd name="connsiteY7" fmla="*/ 557689 h 657225"/>
                <a:gd name="connsiteX8" fmla="*/ 1709193 w 2295525"/>
                <a:gd name="connsiteY8" fmla="*/ 193834 h 657225"/>
                <a:gd name="connsiteX9" fmla="*/ 995771 w 2295525"/>
                <a:gd name="connsiteY9" fmla="*/ 551974 h 657225"/>
                <a:gd name="connsiteX10" fmla="*/ 569051 w 2295525"/>
                <a:gd name="connsiteY10" fmla="*/ 443389 h 657225"/>
                <a:gd name="connsiteX11" fmla="*/ 276633 w 2295525"/>
                <a:gd name="connsiteY11" fmla="*/ 124301 h 657225"/>
                <a:gd name="connsiteX12" fmla="*/ 135663 w 2295525"/>
                <a:gd name="connsiteY12" fmla="*/ 32861 h 657225"/>
                <a:gd name="connsiteX13" fmla="*/ 57558 w 2295525"/>
                <a:gd name="connsiteY13" fmla="*/ 7144 h 657225"/>
                <a:gd name="connsiteX14" fmla="*/ 19458 w 2295525"/>
                <a:gd name="connsiteY14" fmla="*/ 21431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95525" h="657225">
                  <a:moveTo>
                    <a:pt x="19458" y="21431"/>
                  </a:moveTo>
                  <a:cubicBezTo>
                    <a:pt x="193766" y="62389"/>
                    <a:pt x="310923" y="233839"/>
                    <a:pt x="430938" y="354806"/>
                  </a:cubicBezTo>
                  <a:cubicBezTo>
                    <a:pt x="574766" y="498634"/>
                    <a:pt x="718593" y="583406"/>
                    <a:pt x="925286" y="526256"/>
                  </a:cubicBezTo>
                  <a:cubicBezTo>
                    <a:pt x="1151981" y="463391"/>
                    <a:pt x="1308191" y="239554"/>
                    <a:pt x="1546316" y="217646"/>
                  </a:cubicBezTo>
                  <a:cubicBezTo>
                    <a:pt x="1722528" y="201454"/>
                    <a:pt x="1863498" y="315754"/>
                    <a:pt x="1988276" y="426244"/>
                  </a:cubicBezTo>
                  <a:cubicBezTo>
                    <a:pt x="2056856" y="487204"/>
                    <a:pt x="2124483" y="551974"/>
                    <a:pt x="2199731" y="605314"/>
                  </a:cubicBezTo>
                  <a:cubicBezTo>
                    <a:pt x="2217828" y="617696"/>
                    <a:pt x="2270216" y="665321"/>
                    <a:pt x="2289266" y="648176"/>
                  </a:cubicBezTo>
                  <a:cubicBezTo>
                    <a:pt x="2297838" y="640556"/>
                    <a:pt x="2185443" y="569119"/>
                    <a:pt x="2171156" y="557689"/>
                  </a:cubicBezTo>
                  <a:cubicBezTo>
                    <a:pt x="2019708" y="441484"/>
                    <a:pt x="1896836" y="254794"/>
                    <a:pt x="1709193" y="193834"/>
                  </a:cubicBezTo>
                  <a:cubicBezTo>
                    <a:pt x="1367246" y="83344"/>
                    <a:pt x="1237706" y="412909"/>
                    <a:pt x="995771" y="551974"/>
                  </a:cubicBezTo>
                  <a:cubicBezTo>
                    <a:pt x="841466" y="641509"/>
                    <a:pt x="688113" y="550069"/>
                    <a:pt x="569051" y="443389"/>
                  </a:cubicBezTo>
                  <a:cubicBezTo>
                    <a:pt x="460466" y="346234"/>
                    <a:pt x="381408" y="224314"/>
                    <a:pt x="276633" y="124301"/>
                  </a:cubicBezTo>
                  <a:cubicBezTo>
                    <a:pt x="234723" y="85249"/>
                    <a:pt x="189003" y="53816"/>
                    <a:pt x="135663" y="32861"/>
                  </a:cubicBezTo>
                  <a:cubicBezTo>
                    <a:pt x="112803" y="23336"/>
                    <a:pt x="82323" y="10001"/>
                    <a:pt x="57558" y="7144"/>
                  </a:cubicBezTo>
                  <a:cubicBezTo>
                    <a:pt x="63273" y="8096"/>
                    <a:pt x="-24357" y="10954"/>
                    <a:pt x="19458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2" name="Freeform: Shape 2351">
              <a:extLst>
                <a:ext uri="{FF2B5EF4-FFF2-40B4-BE49-F238E27FC236}">
                  <a16:creationId xmlns:a16="http://schemas.microsoft.com/office/drawing/2014/main" xmlns="" id="{2497A792-8529-4245-92C8-4011849E8BC5}"/>
                </a:ext>
              </a:extLst>
            </p:cNvPr>
            <p:cNvSpPr/>
            <p:nvPr/>
          </p:nvSpPr>
          <p:spPr>
            <a:xfrm>
              <a:off x="7585549" y="5146195"/>
              <a:ext cx="2324100" cy="1028700"/>
            </a:xfrm>
            <a:custGeom>
              <a:avLst/>
              <a:gdLst>
                <a:gd name="connsiteX0" fmla="*/ 8182 w 2324100"/>
                <a:gd name="connsiteY0" fmla="*/ 1024700 h 1028700"/>
                <a:gd name="connsiteX1" fmla="*/ 509197 w 2324100"/>
                <a:gd name="connsiteY1" fmla="*/ 98870 h 1028700"/>
                <a:gd name="connsiteX2" fmla="*/ 1117845 w 2324100"/>
                <a:gd name="connsiteY2" fmla="*/ 185548 h 1028700"/>
                <a:gd name="connsiteX3" fmla="*/ 1664580 w 2324100"/>
                <a:gd name="connsiteY3" fmla="*/ 556070 h 1028700"/>
                <a:gd name="connsiteX4" fmla="*/ 1962712 w 2324100"/>
                <a:gd name="connsiteY4" fmla="*/ 291275 h 1028700"/>
                <a:gd name="connsiteX5" fmla="*/ 2124637 w 2324100"/>
                <a:gd name="connsiteY5" fmla="*/ 156020 h 1028700"/>
                <a:gd name="connsiteX6" fmla="*/ 2318947 w 2324100"/>
                <a:gd name="connsiteY6" fmla="*/ 83630 h 1028700"/>
                <a:gd name="connsiteX7" fmla="*/ 1997955 w 2324100"/>
                <a:gd name="connsiteY7" fmla="*/ 213170 h 1028700"/>
                <a:gd name="connsiteX8" fmla="*/ 1738875 w 2324100"/>
                <a:gd name="connsiteY8" fmla="*/ 480823 h 1028700"/>
                <a:gd name="connsiteX9" fmla="*/ 1285485 w 2324100"/>
                <a:gd name="connsiteY9" fmla="*/ 333185 h 1028700"/>
                <a:gd name="connsiteX10" fmla="*/ 854955 w 2324100"/>
                <a:gd name="connsiteY10" fmla="*/ 27433 h 1028700"/>
                <a:gd name="connsiteX11" fmla="*/ 290122 w 2324100"/>
                <a:gd name="connsiteY11" fmla="*/ 327470 h 1028700"/>
                <a:gd name="connsiteX12" fmla="*/ 108195 w 2324100"/>
                <a:gd name="connsiteY12" fmla="*/ 693230 h 1028700"/>
                <a:gd name="connsiteX13" fmla="*/ 45330 w 2324100"/>
                <a:gd name="connsiteY13" fmla="*/ 873253 h 1028700"/>
                <a:gd name="connsiteX14" fmla="*/ 15802 w 2324100"/>
                <a:gd name="connsiteY14" fmla="*/ 965645 h 1028700"/>
                <a:gd name="connsiteX15" fmla="*/ 8182 w 2324100"/>
                <a:gd name="connsiteY15" fmla="*/ 1024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24100" h="1028700">
                  <a:moveTo>
                    <a:pt x="8182" y="1024700"/>
                  </a:moveTo>
                  <a:cubicBezTo>
                    <a:pt x="109147" y="700850"/>
                    <a:pt x="241545" y="326518"/>
                    <a:pt x="509197" y="98870"/>
                  </a:cubicBezTo>
                  <a:cubicBezTo>
                    <a:pt x="715890" y="-77342"/>
                    <a:pt x="938775" y="27433"/>
                    <a:pt x="1117845" y="185548"/>
                  </a:cubicBezTo>
                  <a:cubicBezTo>
                    <a:pt x="1253100" y="305563"/>
                    <a:pt x="1450267" y="621793"/>
                    <a:pt x="1664580" y="556070"/>
                  </a:cubicBezTo>
                  <a:cubicBezTo>
                    <a:pt x="1783642" y="518923"/>
                    <a:pt x="1879845" y="377000"/>
                    <a:pt x="1962712" y="291275"/>
                  </a:cubicBezTo>
                  <a:cubicBezTo>
                    <a:pt x="2012242" y="240793"/>
                    <a:pt x="2063677" y="192215"/>
                    <a:pt x="2124637" y="156020"/>
                  </a:cubicBezTo>
                  <a:cubicBezTo>
                    <a:pt x="2142735" y="145543"/>
                    <a:pt x="2316090" y="73153"/>
                    <a:pt x="2318947" y="83630"/>
                  </a:cubicBezTo>
                  <a:cubicBezTo>
                    <a:pt x="2303707" y="28385"/>
                    <a:pt x="2023672" y="190310"/>
                    <a:pt x="1997955" y="213170"/>
                  </a:cubicBezTo>
                  <a:cubicBezTo>
                    <a:pt x="1904610" y="295085"/>
                    <a:pt x="1848412" y="417005"/>
                    <a:pt x="1738875" y="480823"/>
                  </a:cubicBezTo>
                  <a:cubicBezTo>
                    <a:pt x="1567425" y="580835"/>
                    <a:pt x="1406452" y="448438"/>
                    <a:pt x="1285485" y="333185"/>
                  </a:cubicBezTo>
                  <a:cubicBezTo>
                    <a:pt x="1162612" y="216028"/>
                    <a:pt x="1036882" y="44578"/>
                    <a:pt x="854955" y="27433"/>
                  </a:cubicBezTo>
                  <a:cubicBezTo>
                    <a:pt x="615877" y="3620"/>
                    <a:pt x="420615" y="137923"/>
                    <a:pt x="290122" y="327470"/>
                  </a:cubicBezTo>
                  <a:cubicBezTo>
                    <a:pt x="212970" y="439865"/>
                    <a:pt x="156772" y="565595"/>
                    <a:pt x="108195" y="693230"/>
                  </a:cubicBezTo>
                  <a:cubicBezTo>
                    <a:pt x="85335" y="752285"/>
                    <a:pt x="65332" y="813245"/>
                    <a:pt x="45330" y="873253"/>
                  </a:cubicBezTo>
                  <a:cubicBezTo>
                    <a:pt x="34852" y="903733"/>
                    <a:pt x="25327" y="935165"/>
                    <a:pt x="15802" y="965645"/>
                  </a:cubicBezTo>
                  <a:cubicBezTo>
                    <a:pt x="11992" y="978028"/>
                    <a:pt x="4372" y="1038988"/>
                    <a:pt x="8182" y="10247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3" name="Freeform: Shape 2352">
              <a:extLst>
                <a:ext uri="{FF2B5EF4-FFF2-40B4-BE49-F238E27FC236}">
                  <a16:creationId xmlns:a16="http://schemas.microsoft.com/office/drawing/2014/main" xmlns="" id="{9BED87C0-BA2E-41C9-8A7F-D9A33C36363C}"/>
                </a:ext>
              </a:extLst>
            </p:cNvPr>
            <p:cNvSpPr/>
            <p:nvPr/>
          </p:nvSpPr>
          <p:spPr>
            <a:xfrm>
              <a:off x="7829348" y="5432432"/>
              <a:ext cx="28575" cy="66675"/>
            </a:xfrm>
            <a:custGeom>
              <a:avLst/>
              <a:gdLst>
                <a:gd name="connsiteX0" fmla="*/ 8224 w 28575"/>
                <a:gd name="connsiteY0" fmla="*/ 9801 h 66675"/>
                <a:gd name="connsiteX1" fmla="*/ 13939 w 28575"/>
                <a:gd name="connsiteY1" fmla="*/ 64093 h 66675"/>
                <a:gd name="connsiteX2" fmla="*/ 8224 w 28575"/>
                <a:gd name="connsiteY2" fmla="*/ 980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66675">
                  <a:moveTo>
                    <a:pt x="8224" y="9801"/>
                  </a:moveTo>
                  <a:cubicBezTo>
                    <a:pt x="8224" y="11706"/>
                    <a:pt x="3461" y="64093"/>
                    <a:pt x="13939" y="64093"/>
                  </a:cubicBezTo>
                  <a:cubicBezTo>
                    <a:pt x="40609" y="64093"/>
                    <a:pt x="8224" y="-7344"/>
                    <a:pt x="8224" y="98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4" name="Freeform: Shape 2353">
              <a:extLst>
                <a:ext uri="{FF2B5EF4-FFF2-40B4-BE49-F238E27FC236}">
                  <a16:creationId xmlns:a16="http://schemas.microsoft.com/office/drawing/2014/main" xmlns="" id="{0F21E6D9-A890-4C42-94BE-1BBF5EB870CA}"/>
                </a:ext>
              </a:extLst>
            </p:cNvPr>
            <p:cNvSpPr/>
            <p:nvPr/>
          </p:nvSpPr>
          <p:spPr>
            <a:xfrm>
              <a:off x="8163041" y="5434305"/>
              <a:ext cx="28575" cy="47625"/>
            </a:xfrm>
            <a:custGeom>
              <a:avLst/>
              <a:gdLst>
                <a:gd name="connsiteX0" fmla="*/ 11716 w 28575"/>
                <a:gd name="connsiteY0" fmla="*/ 10785 h 47625"/>
                <a:gd name="connsiteX1" fmla="*/ 17431 w 28575"/>
                <a:gd name="connsiteY1" fmla="*/ 47933 h 47625"/>
                <a:gd name="connsiteX2" fmla="*/ 11716 w 28575"/>
                <a:gd name="connsiteY2" fmla="*/ 1078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47625">
                  <a:moveTo>
                    <a:pt x="11716" y="10785"/>
                  </a:moveTo>
                  <a:cubicBezTo>
                    <a:pt x="4096" y="26978"/>
                    <a:pt x="6001" y="39360"/>
                    <a:pt x="17431" y="47933"/>
                  </a:cubicBezTo>
                  <a:cubicBezTo>
                    <a:pt x="46006" y="47933"/>
                    <a:pt x="11716" y="-7312"/>
                    <a:pt x="11716" y="10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5" name="Freeform: Shape 2354">
              <a:extLst>
                <a:ext uri="{FF2B5EF4-FFF2-40B4-BE49-F238E27FC236}">
                  <a16:creationId xmlns:a16="http://schemas.microsoft.com/office/drawing/2014/main" xmlns="" id="{918B0A07-AE9E-4B16-8E3D-2A60A46517D1}"/>
                </a:ext>
              </a:extLst>
            </p:cNvPr>
            <p:cNvSpPr/>
            <p:nvPr/>
          </p:nvSpPr>
          <p:spPr>
            <a:xfrm>
              <a:off x="8468105" y="5440168"/>
              <a:ext cx="28575" cy="57150"/>
            </a:xfrm>
            <a:custGeom>
              <a:avLst/>
              <a:gdLst>
                <a:gd name="connsiteX0" fmla="*/ 12404 w 28575"/>
                <a:gd name="connsiteY0" fmla="*/ 10637 h 57150"/>
                <a:gd name="connsiteX1" fmla="*/ 18119 w 28575"/>
                <a:gd name="connsiteY1" fmla="*/ 50642 h 57150"/>
                <a:gd name="connsiteX2" fmla="*/ 12404 w 28575"/>
                <a:gd name="connsiteY2" fmla="*/ 1063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57150">
                  <a:moveTo>
                    <a:pt x="12404" y="10637"/>
                  </a:moveTo>
                  <a:cubicBezTo>
                    <a:pt x="3832" y="27782"/>
                    <a:pt x="5737" y="41117"/>
                    <a:pt x="18119" y="50642"/>
                  </a:cubicBezTo>
                  <a:cubicBezTo>
                    <a:pt x="47647" y="50642"/>
                    <a:pt x="12404" y="-7460"/>
                    <a:pt x="12404" y="106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6" name="Freeform: Shape 2355">
              <a:extLst>
                <a:ext uri="{FF2B5EF4-FFF2-40B4-BE49-F238E27FC236}">
                  <a16:creationId xmlns:a16="http://schemas.microsoft.com/office/drawing/2014/main" xmlns="" id="{7D8097B1-279E-42A8-AC97-F8519FD51D3A}"/>
                </a:ext>
              </a:extLst>
            </p:cNvPr>
            <p:cNvSpPr/>
            <p:nvPr/>
          </p:nvSpPr>
          <p:spPr>
            <a:xfrm>
              <a:off x="8819043" y="5437002"/>
              <a:ext cx="28575" cy="47625"/>
            </a:xfrm>
            <a:custGeom>
              <a:avLst/>
              <a:gdLst>
                <a:gd name="connsiteX0" fmla="*/ 11033 w 28575"/>
                <a:gd name="connsiteY0" fmla="*/ 10946 h 47625"/>
                <a:gd name="connsiteX1" fmla="*/ 16748 w 28575"/>
                <a:gd name="connsiteY1" fmla="*/ 45236 h 47625"/>
                <a:gd name="connsiteX2" fmla="*/ 11033 w 28575"/>
                <a:gd name="connsiteY2" fmla="*/ 1094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47625">
                  <a:moveTo>
                    <a:pt x="11033" y="10946"/>
                  </a:moveTo>
                  <a:cubicBezTo>
                    <a:pt x="4366" y="26186"/>
                    <a:pt x="6271" y="37616"/>
                    <a:pt x="16748" y="45236"/>
                  </a:cubicBezTo>
                  <a:cubicBezTo>
                    <a:pt x="44371" y="45236"/>
                    <a:pt x="11033" y="-7152"/>
                    <a:pt x="11033" y="109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7" name="Freeform: Shape 2356">
              <a:extLst>
                <a:ext uri="{FF2B5EF4-FFF2-40B4-BE49-F238E27FC236}">
                  <a16:creationId xmlns:a16="http://schemas.microsoft.com/office/drawing/2014/main" xmlns="" id="{3C0B1C85-31B6-45FC-BF14-4D488A0F6F42}"/>
                </a:ext>
              </a:extLst>
            </p:cNvPr>
            <p:cNvSpPr/>
            <p:nvPr/>
          </p:nvSpPr>
          <p:spPr>
            <a:xfrm>
              <a:off x="9112947" y="5440168"/>
              <a:ext cx="28575" cy="57150"/>
            </a:xfrm>
            <a:custGeom>
              <a:avLst/>
              <a:gdLst>
                <a:gd name="connsiteX0" fmla="*/ 12404 w 28575"/>
                <a:gd name="connsiteY0" fmla="*/ 10637 h 57150"/>
                <a:gd name="connsiteX1" fmla="*/ 18119 w 28575"/>
                <a:gd name="connsiteY1" fmla="*/ 50642 h 57150"/>
                <a:gd name="connsiteX2" fmla="*/ 12404 w 28575"/>
                <a:gd name="connsiteY2" fmla="*/ 1063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57150">
                  <a:moveTo>
                    <a:pt x="12404" y="10637"/>
                  </a:moveTo>
                  <a:cubicBezTo>
                    <a:pt x="3832" y="27782"/>
                    <a:pt x="5737" y="41117"/>
                    <a:pt x="18119" y="50642"/>
                  </a:cubicBezTo>
                  <a:cubicBezTo>
                    <a:pt x="47647" y="50642"/>
                    <a:pt x="12404" y="-7460"/>
                    <a:pt x="12404" y="106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8" name="Freeform: Shape 2357">
              <a:extLst>
                <a:ext uri="{FF2B5EF4-FFF2-40B4-BE49-F238E27FC236}">
                  <a16:creationId xmlns:a16="http://schemas.microsoft.com/office/drawing/2014/main" xmlns="" id="{431B256E-BE82-47F4-9551-469F75335F88}"/>
                </a:ext>
              </a:extLst>
            </p:cNvPr>
            <p:cNvSpPr/>
            <p:nvPr/>
          </p:nvSpPr>
          <p:spPr>
            <a:xfrm>
              <a:off x="9419388" y="5428590"/>
              <a:ext cx="28575" cy="47625"/>
            </a:xfrm>
            <a:custGeom>
              <a:avLst/>
              <a:gdLst>
                <a:gd name="connsiteX0" fmla="*/ 11716 w 28575"/>
                <a:gd name="connsiteY0" fmla="*/ 10785 h 47625"/>
                <a:gd name="connsiteX1" fmla="*/ 17431 w 28575"/>
                <a:gd name="connsiteY1" fmla="*/ 47933 h 47625"/>
                <a:gd name="connsiteX2" fmla="*/ 11716 w 28575"/>
                <a:gd name="connsiteY2" fmla="*/ 1078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47625">
                  <a:moveTo>
                    <a:pt x="11716" y="10785"/>
                  </a:moveTo>
                  <a:cubicBezTo>
                    <a:pt x="4096" y="26978"/>
                    <a:pt x="6001" y="39360"/>
                    <a:pt x="17431" y="47933"/>
                  </a:cubicBezTo>
                  <a:cubicBezTo>
                    <a:pt x="46006" y="47933"/>
                    <a:pt x="11716" y="-7312"/>
                    <a:pt x="11716" y="10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9" name="Freeform: Shape 2358">
              <a:extLst>
                <a:ext uri="{FF2B5EF4-FFF2-40B4-BE49-F238E27FC236}">
                  <a16:creationId xmlns:a16="http://schemas.microsoft.com/office/drawing/2014/main" xmlns="" id="{8D90D8F9-87DF-4834-8314-BE0E65EE1325}"/>
                </a:ext>
              </a:extLst>
            </p:cNvPr>
            <p:cNvSpPr/>
            <p:nvPr/>
          </p:nvSpPr>
          <p:spPr>
            <a:xfrm>
              <a:off x="9769590" y="5432236"/>
              <a:ext cx="28575" cy="57150"/>
            </a:xfrm>
            <a:custGeom>
              <a:avLst/>
              <a:gdLst>
                <a:gd name="connsiteX0" fmla="*/ 8224 w 28575"/>
                <a:gd name="connsiteY0" fmla="*/ 9997 h 57150"/>
                <a:gd name="connsiteX1" fmla="*/ 13938 w 28575"/>
                <a:gd name="connsiteY1" fmla="*/ 58575 h 57150"/>
                <a:gd name="connsiteX2" fmla="*/ 8224 w 28575"/>
                <a:gd name="connsiteY2" fmla="*/ 999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57150">
                  <a:moveTo>
                    <a:pt x="8224" y="9997"/>
                  </a:moveTo>
                  <a:cubicBezTo>
                    <a:pt x="8224" y="12855"/>
                    <a:pt x="3461" y="58575"/>
                    <a:pt x="13938" y="58575"/>
                  </a:cubicBezTo>
                  <a:cubicBezTo>
                    <a:pt x="38704" y="58575"/>
                    <a:pt x="8224" y="-7148"/>
                    <a:pt x="8224" y="99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0" name="Freeform: Shape 2359">
              <a:extLst>
                <a:ext uri="{FF2B5EF4-FFF2-40B4-BE49-F238E27FC236}">
                  <a16:creationId xmlns:a16="http://schemas.microsoft.com/office/drawing/2014/main" xmlns="" id="{A4FFC933-67FE-4306-AD89-11B95CD7C83A}"/>
                </a:ext>
              </a:extLst>
            </p:cNvPr>
            <p:cNvSpPr/>
            <p:nvPr/>
          </p:nvSpPr>
          <p:spPr>
            <a:xfrm>
              <a:off x="7534309" y="4836598"/>
              <a:ext cx="95250" cy="38100"/>
            </a:xfrm>
            <a:custGeom>
              <a:avLst/>
              <a:gdLst>
                <a:gd name="connsiteX0" fmla="*/ 13703 w 95250"/>
                <a:gd name="connsiteY0" fmla="*/ 36040 h 38100"/>
                <a:gd name="connsiteX1" fmla="*/ 85140 w 95250"/>
                <a:gd name="connsiteY1" fmla="*/ 13180 h 38100"/>
                <a:gd name="connsiteX2" fmla="*/ 13703 w 95250"/>
                <a:gd name="connsiteY2" fmla="*/ 3604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38100">
                  <a:moveTo>
                    <a:pt x="13703" y="36040"/>
                  </a:moveTo>
                  <a:cubicBezTo>
                    <a:pt x="25133" y="36040"/>
                    <a:pt x="125145" y="45565"/>
                    <a:pt x="85140" y="13180"/>
                  </a:cubicBezTo>
                  <a:cubicBezTo>
                    <a:pt x="57518" y="-8727"/>
                    <a:pt x="-14872" y="36040"/>
                    <a:pt x="13703" y="360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1" name="Freeform: Shape 2360">
              <a:extLst>
                <a:ext uri="{FF2B5EF4-FFF2-40B4-BE49-F238E27FC236}">
                  <a16:creationId xmlns:a16="http://schemas.microsoft.com/office/drawing/2014/main" xmlns="" id="{B015BD72-3A30-4A35-905A-9C0133EFDF57}"/>
                </a:ext>
              </a:extLst>
            </p:cNvPr>
            <p:cNvSpPr/>
            <p:nvPr/>
          </p:nvSpPr>
          <p:spPr>
            <a:xfrm>
              <a:off x="7345574" y="4816461"/>
              <a:ext cx="28575" cy="57150"/>
            </a:xfrm>
            <a:custGeom>
              <a:avLst/>
              <a:gdLst>
                <a:gd name="connsiteX0" fmla="*/ 8128 w 28575"/>
                <a:gd name="connsiteY0" fmla="*/ 8552 h 57150"/>
                <a:gd name="connsiteX1" fmla="*/ 14795 w 28575"/>
                <a:gd name="connsiteY1" fmla="*/ 59034 h 57150"/>
                <a:gd name="connsiteX2" fmla="*/ 8128 w 28575"/>
                <a:gd name="connsiteY2" fmla="*/ 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57150">
                  <a:moveTo>
                    <a:pt x="8128" y="8552"/>
                  </a:moveTo>
                  <a:cubicBezTo>
                    <a:pt x="8128" y="10457"/>
                    <a:pt x="3365" y="59034"/>
                    <a:pt x="14795" y="59034"/>
                  </a:cubicBezTo>
                  <a:cubicBezTo>
                    <a:pt x="32893" y="59034"/>
                    <a:pt x="10985" y="-2878"/>
                    <a:pt x="8128" y="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2" name="Freeform: Shape 2361">
              <a:extLst>
                <a:ext uri="{FF2B5EF4-FFF2-40B4-BE49-F238E27FC236}">
                  <a16:creationId xmlns:a16="http://schemas.microsoft.com/office/drawing/2014/main" xmlns="" id="{D77A3205-63E0-4D4D-957B-24FCEA74E418}"/>
                </a:ext>
              </a:extLst>
            </p:cNvPr>
            <p:cNvSpPr/>
            <p:nvPr/>
          </p:nvSpPr>
          <p:spPr>
            <a:xfrm>
              <a:off x="7373689" y="4861684"/>
              <a:ext cx="19050" cy="9525"/>
            </a:xfrm>
            <a:custGeom>
              <a:avLst/>
              <a:gdLst>
                <a:gd name="connsiteX0" fmla="*/ 11445 w 19050"/>
                <a:gd name="connsiteY0" fmla="*/ 7144 h 9525"/>
                <a:gd name="connsiteX1" fmla="*/ 11445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1445" y="7144"/>
                  </a:moveTo>
                  <a:cubicBezTo>
                    <a:pt x="27637" y="7144"/>
                    <a:pt x="-3795" y="7144"/>
                    <a:pt x="114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3" name="Freeform: Shape 2362">
              <a:extLst>
                <a:ext uri="{FF2B5EF4-FFF2-40B4-BE49-F238E27FC236}">
                  <a16:creationId xmlns:a16="http://schemas.microsoft.com/office/drawing/2014/main" xmlns="" id="{987D2F5D-395E-48FA-840F-EC7E10ECFA75}"/>
                </a:ext>
              </a:extLst>
            </p:cNvPr>
            <p:cNvSpPr/>
            <p:nvPr/>
          </p:nvSpPr>
          <p:spPr>
            <a:xfrm>
              <a:off x="7397040" y="4813888"/>
              <a:ext cx="57150" cy="66675"/>
            </a:xfrm>
            <a:custGeom>
              <a:avLst/>
              <a:gdLst>
                <a:gd name="connsiteX0" fmla="*/ 48101 w 57150"/>
                <a:gd name="connsiteY0" fmla="*/ 8267 h 66675"/>
                <a:gd name="connsiteX1" fmla="*/ 23336 w 57150"/>
                <a:gd name="connsiteY1" fmla="*/ 35890 h 66675"/>
                <a:gd name="connsiteX2" fmla="*/ 7144 w 57150"/>
                <a:gd name="connsiteY2" fmla="*/ 51130 h 66675"/>
                <a:gd name="connsiteX3" fmla="*/ 26194 w 57150"/>
                <a:gd name="connsiteY3" fmla="*/ 14935 h 66675"/>
                <a:gd name="connsiteX4" fmla="*/ 48101 w 57150"/>
                <a:gd name="connsiteY4" fmla="*/ 826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66675">
                  <a:moveTo>
                    <a:pt x="48101" y="8267"/>
                  </a:moveTo>
                  <a:cubicBezTo>
                    <a:pt x="6191" y="2552"/>
                    <a:pt x="14764" y="19697"/>
                    <a:pt x="23336" y="35890"/>
                  </a:cubicBezTo>
                  <a:cubicBezTo>
                    <a:pt x="29051" y="47320"/>
                    <a:pt x="7144" y="43510"/>
                    <a:pt x="7144" y="51130"/>
                  </a:cubicBezTo>
                  <a:cubicBezTo>
                    <a:pt x="7144" y="90182"/>
                    <a:pt x="85249" y="5410"/>
                    <a:pt x="26194" y="14935"/>
                  </a:cubicBezTo>
                  <a:cubicBezTo>
                    <a:pt x="-8096" y="20650"/>
                    <a:pt x="76676" y="12077"/>
                    <a:pt x="48101" y="8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4" name="Freeform: Shape 2363">
              <a:extLst>
                <a:ext uri="{FF2B5EF4-FFF2-40B4-BE49-F238E27FC236}">
                  <a16:creationId xmlns:a16="http://schemas.microsoft.com/office/drawing/2014/main" xmlns="" id="{07F6A772-17A1-40D3-9C49-508F19D46C73}"/>
                </a:ext>
              </a:extLst>
            </p:cNvPr>
            <p:cNvSpPr/>
            <p:nvPr/>
          </p:nvSpPr>
          <p:spPr>
            <a:xfrm>
              <a:off x="7441373" y="5025635"/>
              <a:ext cx="28575" cy="57150"/>
            </a:xfrm>
            <a:custGeom>
              <a:avLst/>
              <a:gdLst>
                <a:gd name="connsiteX0" fmla="*/ 12341 w 28575"/>
                <a:gd name="connsiteY0" fmla="*/ 9880 h 57150"/>
                <a:gd name="connsiteX1" fmla="*/ 19008 w 28575"/>
                <a:gd name="connsiteY1" fmla="*/ 54648 h 57150"/>
                <a:gd name="connsiteX2" fmla="*/ 12341 w 28575"/>
                <a:gd name="connsiteY2" fmla="*/ 988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57150">
                  <a:moveTo>
                    <a:pt x="12341" y="9880"/>
                  </a:moveTo>
                  <a:cubicBezTo>
                    <a:pt x="3768" y="29883"/>
                    <a:pt x="5673" y="45123"/>
                    <a:pt x="19008" y="54648"/>
                  </a:cubicBezTo>
                  <a:cubicBezTo>
                    <a:pt x="47583" y="54648"/>
                    <a:pt x="12341" y="-6312"/>
                    <a:pt x="12341" y="9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5" name="Freeform: Shape 2364">
              <a:extLst>
                <a:ext uri="{FF2B5EF4-FFF2-40B4-BE49-F238E27FC236}">
                  <a16:creationId xmlns:a16="http://schemas.microsoft.com/office/drawing/2014/main" xmlns="" id="{99B1DB2B-2C22-4D6C-9C56-BDB56D872F77}"/>
                </a:ext>
              </a:extLst>
            </p:cNvPr>
            <p:cNvSpPr/>
            <p:nvPr/>
          </p:nvSpPr>
          <p:spPr>
            <a:xfrm>
              <a:off x="7303869" y="5228030"/>
              <a:ext cx="66675" cy="57150"/>
            </a:xfrm>
            <a:custGeom>
              <a:avLst/>
              <a:gdLst>
                <a:gd name="connsiteX0" fmla="*/ 23162 w 66675"/>
                <a:gd name="connsiteY0" fmla="*/ 7511 h 57150"/>
                <a:gd name="connsiteX1" fmla="*/ 45070 w 66675"/>
                <a:gd name="connsiteY1" fmla="*/ 49421 h 57150"/>
                <a:gd name="connsiteX2" fmla="*/ 32687 w 66675"/>
                <a:gd name="connsiteY2" fmla="*/ 9416 h 57150"/>
                <a:gd name="connsiteX3" fmla="*/ 51737 w 66675"/>
                <a:gd name="connsiteY3" fmla="*/ 24656 h 57150"/>
                <a:gd name="connsiteX4" fmla="*/ 23162 w 66675"/>
                <a:gd name="connsiteY4" fmla="*/ 75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57150">
                  <a:moveTo>
                    <a:pt x="23162" y="7511"/>
                  </a:moveTo>
                  <a:cubicBezTo>
                    <a:pt x="-7318" y="21798"/>
                    <a:pt x="8875" y="74186"/>
                    <a:pt x="45070" y="49421"/>
                  </a:cubicBezTo>
                  <a:cubicBezTo>
                    <a:pt x="91742" y="17036"/>
                    <a:pt x="29830" y="843"/>
                    <a:pt x="32687" y="9416"/>
                  </a:cubicBezTo>
                  <a:cubicBezTo>
                    <a:pt x="40307" y="13226"/>
                    <a:pt x="46975" y="17988"/>
                    <a:pt x="51737" y="24656"/>
                  </a:cubicBezTo>
                  <a:cubicBezTo>
                    <a:pt x="54595" y="28466"/>
                    <a:pt x="22210" y="8463"/>
                    <a:pt x="23162" y="75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6" name="Freeform: Shape 2365">
              <a:extLst>
                <a:ext uri="{FF2B5EF4-FFF2-40B4-BE49-F238E27FC236}">
                  <a16:creationId xmlns:a16="http://schemas.microsoft.com/office/drawing/2014/main" xmlns="" id="{827499F6-9BB5-4FE5-A326-595AA371EB30}"/>
                </a:ext>
              </a:extLst>
            </p:cNvPr>
            <p:cNvSpPr/>
            <p:nvPr/>
          </p:nvSpPr>
          <p:spPr>
            <a:xfrm>
              <a:off x="7386548" y="5265544"/>
              <a:ext cx="19050" cy="9525"/>
            </a:xfrm>
            <a:custGeom>
              <a:avLst/>
              <a:gdLst>
                <a:gd name="connsiteX0" fmla="*/ 11921 w 19050"/>
                <a:gd name="connsiteY0" fmla="*/ 7144 h 9525"/>
                <a:gd name="connsiteX1" fmla="*/ 11921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1921" y="7144"/>
                  </a:moveTo>
                  <a:cubicBezTo>
                    <a:pt x="27161" y="7144"/>
                    <a:pt x="-4272" y="7144"/>
                    <a:pt x="119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7" name="Freeform: Shape 2366">
              <a:extLst>
                <a:ext uri="{FF2B5EF4-FFF2-40B4-BE49-F238E27FC236}">
                  <a16:creationId xmlns:a16="http://schemas.microsoft.com/office/drawing/2014/main" xmlns="" id="{A3EA3167-6B52-48AA-845E-1AF12C1A9061}"/>
                </a:ext>
              </a:extLst>
            </p:cNvPr>
            <p:cNvSpPr/>
            <p:nvPr/>
          </p:nvSpPr>
          <p:spPr>
            <a:xfrm>
              <a:off x="7410631" y="5215470"/>
              <a:ext cx="47625" cy="66675"/>
            </a:xfrm>
            <a:custGeom>
              <a:avLst/>
              <a:gdLst>
                <a:gd name="connsiteX0" fmla="*/ 40226 w 47625"/>
                <a:gd name="connsiteY0" fmla="*/ 12451 h 66675"/>
                <a:gd name="connsiteX1" fmla="*/ 7841 w 47625"/>
                <a:gd name="connsiteY1" fmla="*/ 52456 h 66675"/>
                <a:gd name="connsiteX2" fmla="*/ 23081 w 47625"/>
                <a:gd name="connsiteY2" fmla="*/ 30548 h 66675"/>
                <a:gd name="connsiteX3" fmla="*/ 40226 w 47625"/>
                <a:gd name="connsiteY3" fmla="*/ 1245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40226" y="12451"/>
                  </a:moveTo>
                  <a:cubicBezTo>
                    <a:pt x="9746" y="-9457"/>
                    <a:pt x="10698" y="42931"/>
                    <a:pt x="7841" y="52456"/>
                  </a:cubicBezTo>
                  <a:cubicBezTo>
                    <a:pt x="-1684" y="86746"/>
                    <a:pt x="90708" y="23881"/>
                    <a:pt x="23081" y="30548"/>
                  </a:cubicBezTo>
                  <a:cubicBezTo>
                    <a:pt x="31653" y="30548"/>
                    <a:pt x="47846" y="18166"/>
                    <a:pt x="40226" y="124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8" name="Freeform: Shape 2367">
              <a:extLst>
                <a:ext uri="{FF2B5EF4-FFF2-40B4-BE49-F238E27FC236}">
                  <a16:creationId xmlns:a16="http://schemas.microsoft.com/office/drawing/2014/main" xmlns="" id="{DAF15348-4BED-4B3C-A2D0-5E269DF24616}"/>
                </a:ext>
              </a:extLst>
            </p:cNvPr>
            <p:cNvSpPr/>
            <p:nvPr/>
          </p:nvSpPr>
          <p:spPr>
            <a:xfrm>
              <a:off x="7420669" y="5425564"/>
              <a:ext cx="57150" cy="57150"/>
            </a:xfrm>
            <a:custGeom>
              <a:avLst/>
              <a:gdLst>
                <a:gd name="connsiteX0" fmla="*/ 22568 w 57150"/>
                <a:gd name="connsiteY0" fmla="*/ 10001 h 57150"/>
                <a:gd name="connsiteX1" fmla="*/ 27330 w 57150"/>
                <a:gd name="connsiteY1" fmla="*/ 50006 h 57150"/>
                <a:gd name="connsiteX2" fmla="*/ 38760 w 57150"/>
                <a:gd name="connsiteY2" fmla="*/ 7144 h 57150"/>
                <a:gd name="connsiteX3" fmla="*/ 22568 w 57150"/>
                <a:gd name="connsiteY3" fmla="*/ 100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22568" y="10001"/>
                  </a:moveTo>
                  <a:cubicBezTo>
                    <a:pt x="-2197" y="13811"/>
                    <a:pt x="5423" y="51911"/>
                    <a:pt x="27330" y="50006"/>
                  </a:cubicBezTo>
                  <a:cubicBezTo>
                    <a:pt x="47333" y="48101"/>
                    <a:pt x="63525" y="18574"/>
                    <a:pt x="38760" y="7144"/>
                  </a:cubicBezTo>
                  <a:cubicBezTo>
                    <a:pt x="46380" y="10954"/>
                    <a:pt x="14948" y="10954"/>
                    <a:pt x="2256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9" name="Freeform: Shape 2368">
              <a:extLst>
                <a:ext uri="{FF2B5EF4-FFF2-40B4-BE49-F238E27FC236}">
                  <a16:creationId xmlns:a16="http://schemas.microsoft.com/office/drawing/2014/main" xmlns="" id="{64BC4963-9CE3-4882-9B88-202EEE3FB1CF}"/>
                </a:ext>
              </a:extLst>
            </p:cNvPr>
            <p:cNvSpPr/>
            <p:nvPr/>
          </p:nvSpPr>
          <p:spPr>
            <a:xfrm>
              <a:off x="7253917" y="5675154"/>
              <a:ext cx="47625" cy="28575"/>
            </a:xfrm>
            <a:custGeom>
              <a:avLst/>
              <a:gdLst>
                <a:gd name="connsiteX0" fmla="*/ 10250 w 47625"/>
                <a:gd name="connsiteY0" fmla="*/ 19491 h 28575"/>
                <a:gd name="connsiteX1" fmla="*/ 46445 w 47625"/>
                <a:gd name="connsiteY1" fmla="*/ 18539 h 28575"/>
                <a:gd name="connsiteX2" fmla="*/ 10250 w 47625"/>
                <a:gd name="connsiteY2" fmla="*/ 1949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10250" y="19491"/>
                  </a:moveTo>
                  <a:cubicBezTo>
                    <a:pt x="25490" y="29016"/>
                    <a:pt x="37872" y="28064"/>
                    <a:pt x="46445" y="18539"/>
                  </a:cubicBezTo>
                  <a:cubicBezTo>
                    <a:pt x="46445" y="-7179"/>
                    <a:pt x="-5943" y="18539"/>
                    <a:pt x="10250" y="19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0" name="Freeform: Shape 2369">
              <a:extLst>
                <a:ext uri="{FF2B5EF4-FFF2-40B4-BE49-F238E27FC236}">
                  <a16:creationId xmlns:a16="http://schemas.microsoft.com/office/drawing/2014/main" xmlns="" id="{6AB4BFA2-8E10-461B-ABFE-9575F10B16C7}"/>
                </a:ext>
              </a:extLst>
            </p:cNvPr>
            <p:cNvSpPr/>
            <p:nvPr/>
          </p:nvSpPr>
          <p:spPr>
            <a:xfrm>
              <a:off x="7324343" y="5653060"/>
              <a:ext cx="47625" cy="57150"/>
            </a:xfrm>
            <a:custGeom>
              <a:avLst/>
              <a:gdLst>
                <a:gd name="connsiteX0" fmla="*/ 24596 w 47625"/>
                <a:gd name="connsiteY0" fmla="*/ 13011 h 57150"/>
                <a:gd name="connsiteX1" fmla="*/ 39836 w 47625"/>
                <a:gd name="connsiteY1" fmla="*/ 46348 h 57150"/>
                <a:gd name="connsiteX2" fmla="*/ 23643 w 47625"/>
                <a:gd name="connsiteY2" fmla="*/ 7296 h 57150"/>
                <a:gd name="connsiteX3" fmla="*/ 24596 w 47625"/>
                <a:gd name="connsiteY3" fmla="*/ 130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57150">
                  <a:moveTo>
                    <a:pt x="24596" y="13011"/>
                  </a:moveTo>
                  <a:cubicBezTo>
                    <a:pt x="-11599" y="13011"/>
                    <a:pt x="16023" y="73971"/>
                    <a:pt x="39836" y="46348"/>
                  </a:cubicBezTo>
                  <a:cubicBezTo>
                    <a:pt x="61743" y="21583"/>
                    <a:pt x="23643" y="5391"/>
                    <a:pt x="23643" y="7296"/>
                  </a:cubicBezTo>
                  <a:cubicBezTo>
                    <a:pt x="17928" y="28251"/>
                    <a:pt x="35073" y="13011"/>
                    <a:pt x="24596" y="13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1" name="Freeform: Shape 2370">
              <a:extLst>
                <a:ext uri="{FF2B5EF4-FFF2-40B4-BE49-F238E27FC236}">
                  <a16:creationId xmlns:a16="http://schemas.microsoft.com/office/drawing/2014/main" xmlns="" id="{7C07D206-E7A4-47B9-8D2E-4241143EF762}"/>
                </a:ext>
              </a:extLst>
            </p:cNvPr>
            <p:cNvSpPr/>
            <p:nvPr/>
          </p:nvSpPr>
          <p:spPr>
            <a:xfrm>
              <a:off x="7392664" y="5685445"/>
              <a:ext cx="19050" cy="19050"/>
            </a:xfrm>
            <a:custGeom>
              <a:avLst/>
              <a:gdLst>
                <a:gd name="connsiteX0" fmla="*/ 8663 w 19050"/>
                <a:gd name="connsiteY0" fmla="*/ 9201 h 19050"/>
                <a:gd name="connsiteX1" fmla="*/ 13425 w 19050"/>
                <a:gd name="connsiteY1" fmla="*/ 16821 h 19050"/>
                <a:gd name="connsiteX2" fmla="*/ 8663 w 19050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8663" y="9201"/>
                  </a:moveTo>
                  <a:cubicBezTo>
                    <a:pt x="5805" y="12058"/>
                    <a:pt x="6758" y="23488"/>
                    <a:pt x="13425" y="16821"/>
                  </a:cubicBezTo>
                  <a:cubicBezTo>
                    <a:pt x="16283" y="13963"/>
                    <a:pt x="15330" y="2533"/>
                    <a:pt x="8663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2" name="Freeform: Shape 2371">
              <a:extLst>
                <a:ext uri="{FF2B5EF4-FFF2-40B4-BE49-F238E27FC236}">
                  <a16:creationId xmlns:a16="http://schemas.microsoft.com/office/drawing/2014/main" xmlns="" id="{DFD15067-7A23-4D4A-A4EE-DE3105CB482A}"/>
                </a:ext>
              </a:extLst>
            </p:cNvPr>
            <p:cNvSpPr/>
            <p:nvPr/>
          </p:nvSpPr>
          <p:spPr>
            <a:xfrm>
              <a:off x="7420066" y="5644827"/>
              <a:ext cx="38100" cy="57150"/>
            </a:xfrm>
            <a:custGeom>
              <a:avLst/>
              <a:gdLst>
                <a:gd name="connsiteX0" fmla="*/ 33648 w 38100"/>
                <a:gd name="connsiteY0" fmla="*/ 9813 h 57150"/>
                <a:gd name="connsiteX1" fmla="*/ 20313 w 38100"/>
                <a:gd name="connsiteY1" fmla="*/ 37436 h 57150"/>
                <a:gd name="connsiteX2" fmla="*/ 7931 w 38100"/>
                <a:gd name="connsiteY2" fmla="*/ 51723 h 57150"/>
                <a:gd name="connsiteX3" fmla="*/ 33648 w 38100"/>
                <a:gd name="connsiteY3" fmla="*/ 981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57150">
                  <a:moveTo>
                    <a:pt x="33648" y="9813"/>
                  </a:moveTo>
                  <a:cubicBezTo>
                    <a:pt x="-16834" y="-3522"/>
                    <a:pt x="20313" y="37436"/>
                    <a:pt x="20313" y="37436"/>
                  </a:cubicBezTo>
                  <a:cubicBezTo>
                    <a:pt x="16503" y="42198"/>
                    <a:pt x="11741" y="46961"/>
                    <a:pt x="7931" y="51723"/>
                  </a:cubicBezTo>
                  <a:cubicBezTo>
                    <a:pt x="6978" y="74583"/>
                    <a:pt x="56508" y="15528"/>
                    <a:pt x="33648" y="9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3" name="Freeform: Shape 2372">
              <a:extLst>
                <a:ext uri="{FF2B5EF4-FFF2-40B4-BE49-F238E27FC236}">
                  <a16:creationId xmlns:a16="http://schemas.microsoft.com/office/drawing/2014/main" xmlns="" id="{9080C8B9-650A-4CCD-8A67-F0EA7552B1BE}"/>
                </a:ext>
              </a:extLst>
            </p:cNvPr>
            <p:cNvSpPr/>
            <p:nvPr/>
          </p:nvSpPr>
          <p:spPr>
            <a:xfrm>
              <a:off x="7332999" y="5887902"/>
              <a:ext cx="47625" cy="28575"/>
            </a:xfrm>
            <a:custGeom>
              <a:avLst/>
              <a:gdLst>
                <a:gd name="connsiteX0" fmla="*/ 17845 w 47625"/>
                <a:gd name="connsiteY0" fmla="*/ 17246 h 28575"/>
                <a:gd name="connsiteX1" fmla="*/ 44515 w 47625"/>
                <a:gd name="connsiteY1" fmla="*/ 13436 h 28575"/>
                <a:gd name="connsiteX2" fmla="*/ 8320 w 47625"/>
                <a:gd name="connsiteY2" fmla="*/ 21056 h 28575"/>
                <a:gd name="connsiteX3" fmla="*/ 17845 w 47625"/>
                <a:gd name="connsiteY3" fmla="*/ 1724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17845" y="17246"/>
                  </a:moveTo>
                  <a:cubicBezTo>
                    <a:pt x="19750" y="19151"/>
                    <a:pt x="47373" y="25818"/>
                    <a:pt x="44515" y="13436"/>
                  </a:cubicBezTo>
                  <a:cubicBezTo>
                    <a:pt x="40705" y="-852"/>
                    <a:pt x="-252" y="12483"/>
                    <a:pt x="8320" y="21056"/>
                  </a:cubicBezTo>
                  <a:cubicBezTo>
                    <a:pt x="11178" y="23913"/>
                    <a:pt x="24513" y="22961"/>
                    <a:pt x="17845" y="172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4" name="Freeform: Shape 2373">
              <a:extLst>
                <a:ext uri="{FF2B5EF4-FFF2-40B4-BE49-F238E27FC236}">
                  <a16:creationId xmlns:a16="http://schemas.microsoft.com/office/drawing/2014/main" xmlns="" id="{EDE442EB-C856-4F5F-B088-5338D5058FF9}"/>
                </a:ext>
              </a:extLst>
            </p:cNvPr>
            <p:cNvSpPr/>
            <p:nvPr/>
          </p:nvSpPr>
          <p:spPr>
            <a:xfrm>
              <a:off x="7411437" y="5873956"/>
              <a:ext cx="19050" cy="57150"/>
            </a:xfrm>
            <a:custGeom>
              <a:avLst/>
              <a:gdLst>
                <a:gd name="connsiteX0" fmla="*/ 7987 w 19050"/>
                <a:gd name="connsiteY0" fmla="*/ 9284 h 57150"/>
                <a:gd name="connsiteX1" fmla="*/ 12750 w 19050"/>
                <a:gd name="connsiteY1" fmla="*/ 56909 h 57150"/>
                <a:gd name="connsiteX2" fmla="*/ 7987 w 19050"/>
                <a:gd name="connsiteY2" fmla="*/ 928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57150">
                  <a:moveTo>
                    <a:pt x="7987" y="9284"/>
                  </a:moveTo>
                  <a:cubicBezTo>
                    <a:pt x="7987" y="11189"/>
                    <a:pt x="4177" y="56909"/>
                    <a:pt x="12750" y="56909"/>
                  </a:cubicBezTo>
                  <a:cubicBezTo>
                    <a:pt x="34657" y="56909"/>
                    <a:pt x="7987" y="-5003"/>
                    <a:pt x="7987" y="9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5" name="Freeform: Shape 2374">
              <a:extLst>
                <a:ext uri="{FF2B5EF4-FFF2-40B4-BE49-F238E27FC236}">
                  <a16:creationId xmlns:a16="http://schemas.microsoft.com/office/drawing/2014/main" xmlns="" id="{7EE0CB60-942D-4526-8AC9-9E7346E9652B}"/>
                </a:ext>
              </a:extLst>
            </p:cNvPr>
            <p:cNvSpPr/>
            <p:nvPr/>
          </p:nvSpPr>
          <p:spPr>
            <a:xfrm>
              <a:off x="7299027" y="6131362"/>
              <a:ext cx="38100" cy="28575"/>
            </a:xfrm>
            <a:custGeom>
              <a:avLst/>
              <a:gdLst>
                <a:gd name="connsiteX0" fmla="*/ 10859 w 38100"/>
                <a:gd name="connsiteY0" fmla="*/ 24294 h 28575"/>
                <a:gd name="connsiteX1" fmla="*/ 37529 w 38100"/>
                <a:gd name="connsiteY1" fmla="*/ 14769 h 28575"/>
                <a:gd name="connsiteX2" fmla="*/ 10859 w 38100"/>
                <a:gd name="connsiteY2" fmla="*/ 242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0859" y="24294"/>
                  </a:moveTo>
                  <a:cubicBezTo>
                    <a:pt x="24194" y="28104"/>
                    <a:pt x="33719" y="25246"/>
                    <a:pt x="37529" y="14769"/>
                  </a:cubicBezTo>
                  <a:cubicBezTo>
                    <a:pt x="31814" y="-8091"/>
                    <a:pt x="-4381" y="28104"/>
                    <a:pt x="10859" y="2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6" name="Freeform: Shape 2375">
              <a:extLst>
                <a:ext uri="{FF2B5EF4-FFF2-40B4-BE49-F238E27FC236}">
                  <a16:creationId xmlns:a16="http://schemas.microsoft.com/office/drawing/2014/main" xmlns="" id="{4A158C14-28CF-415B-8BC5-9C04656F6721}"/>
                </a:ext>
              </a:extLst>
            </p:cNvPr>
            <p:cNvSpPr/>
            <p:nvPr/>
          </p:nvSpPr>
          <p:spPr>
            <a:xfrm>
              <a:off x="7366634" y="6120210"/>
              <a:ext cx="28575" cy="57150"/>
            </a:xfrm>
            <a:custGeom>
              <a:avLst/>
              <a:gdLst>
                <a:gd name="connsiteX0" fmla="*/ 10880 w 28575"/>
                <a:gd name="connsiteY0" fmla="*/ 9728 h 57150"/>
                <a:gd name="connsiteX1" fmla="*/ 19452 w 28575"/>
                <a:gd name="connsiteY1" fmla="*/ 51638 h 57150"/>
                <a:gd name="connsiteX2" fmla="*/ 10880 w 28575"/>
                <a:gd name="connsiteY2" fmla="*/ 972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57150">
                  <a:moveTo>
                    <a:pt x="10880" y="9728"/>
                  </a:moveTo>
                  <a:cubicBezTo>
                    <a:pt x="4212" y="28778"/>
                    <a:pt x="6117" y="43065"/>
                    <a:pt x="19452" y="51638"/>
                  </a:cubicBezTo>
                  <a:cubicBezTo>
                    <a:pt x="48027" y="51638"/>
                    <a:pt x="9927" y="-5512"/>
                    <a:pt x="10880" y="9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7" name="Freeform: Shape 2376">
              <a:extLst>
                <a:ext uri="{FF2B5EF4-FFF2-40B4-BE49-F238E27FC236}">
                  <a16:creationId xmlns:a16="http://schemas.microsoft.com/office/drawing/2014/main" xmlns="" id="{66C17408-B14B-4306-8909-AF903BFDF2E1}"/>
                </a:ext>
              </a:extLst>
            </p:cNvPr>
            <p:cNvSpPr/>
            <p:nvPr/>
          </p:nvSpPr>
          <p:spPr>
            <a:xfrm>
              <a:off x="7400836" y="6166609"/>
              <a:ext cx="19050" cy="9525"/>
            </a:xfrm>
            <a:custGeom>
              <a:avLst/>
              <a:gdLst>
                <a:gd name="connsiteX0" fmla="*/ 11921 w 19050"/>
                <a:gd name="connsiteY0" fmla="*/ 7144 h 9525"/>
                <a:gd name="connsiteX1" fmla="*/ 11921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1921" y="7144"/>
                  </a:moveTo>
                  <a:cubicBezTo>
                    <a:pt x="27161" y="7144"/>
                    <a:pt x="-4272" y="7144"/>
                    <a:pt x="119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8" name="Freeform: Shape 2377">
              <a:extLst>
                <a:ext uri="{FF2B5EF4-FFF2-40B4-BE49-F238E27FC236}">
                  <a16:creationId xmlns:a16="http://schemas.microsoft.com/office/drawing/2014/main" xmlns="" id="{C10207E1-0A2C-46EA-97BB-8EADB7779310}"/>
                </a:ext>
              </a:extLst>
            </p:cNvPr>
            <p:cNvSpPr/>
            <p:nvPr/>
          </p:nvSpPr>
          <p:spPr>
            <a:xfrm>
              <a:off x="7434045" y="6104970"/>
              <a:ext cx="47625" cy="57150"/>
            </a:xfrm>
            <a:custGeom>
              <a:avLst/>
              <a:gdLst>
                <a:gd name="connsiteX0" fmla="*/ 36814 w 47625"/>
                <a:gd name="connsiteY0" fmla="*/ 8776 h 57150"/>
                <a:gd name="connsiteX1" fmla="*/ 30146 w 47625"/>
                <a:gd name="connsiteY1" fmla="*/ 48781 h 57150"/>
                <a:gd name="connsiteX2" fmla="*/ 10144 w 47625"/>
                <a:gd name="connsiteY2" fmla="*/ 49733 h 57150"/>
                <a:gd name="connsiteX3" fmla="*/ 45386 w 47625"/>
                <a:gd name="connsiteY3" fmla="*/ 47828 h 57150"/>
                <a:gd name="connsiteX4" fmla="*/ 23479 w 47625"/>
                <a:gd name="connsiteY4" fmla="*/ 18301 h 57150"/>
                <a:gd name="connsiteX5" fmla="*/ 36814 w 47625"/>
                <a:gd name="connsiteY5" fmla="*/ 877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57150">
                  <a:moveTo>
                    <a:pt x="36814" y="8776"/>
                  </a:moveTo>
                  <a:cubicBezTo>
                    <a:pt x="-21289" y="-2654"/>
                    <a:pt x="22526" y="49733"/>
                    <a:pt x="30146" y="48781"/>
                  </a:cubicBezTo>
                  <a:cubicBezTo>
                    <a:pt x="22526" y="44018"/>
                    <a:pt x="15859" y="44018"/>
                    <a:pt x="10144" y="49733"/>
                  </a:cubicBezTo>
                  <a:cubicBezTo>
                    <a:pt x="7286" y="59258"/>
                    <a:pt x="41576" y="63068"/>
                    <a:pt x="45386" y="47828"/>
                  </a:cubicBezTo>
                  <a:cubicBezTo>
                    <a:pt x="49196" y="29731"/>
                    <a:pt x="27289" y="30683"/>
                    <a:pt x="23479" y="18301"/>
                  </a:cubicBezTo>
                  <a:cubicBezTo>
                    <a:pt x="26336" y="26873"/>
                    <a:pt x="47291" y="10681"/>
                    <a:pt x="36814" y="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9" name="Freeform: Shape 2378">
              <a:extLst>
                <a:ext uri="{FF2B5EF4-FFF2-40B4-BE49-F238E27FC236}">
                  <a16:creationId xmlns:a16="http://schemas.microsoft.com/office/drawing/2014/main" xmlns="" id="{330AC1C6-E154-4C90-88CF-AC34BFDD164C}"/>
                </a:ext>
              </a:extLst>
            </p:cNvPr>
            <p:cNvSpPr/>
            <p:nvPr/>
          </p:nvSpPr>
          <p:spPr>
            <a:xfrm>
              <a:off x="7824917" y="5852181"/>
              <a:ext cx="76200" cy="142875"/>
            </a:xfrm>
            <a:custGeom>
              <a:avLst/>
              <a:gdLst>
                <a:gd name="connsiteX0" fmla="*/ 11702 w 76200"/>
                <a:gd name="connsiteY0" fmla="*/ 18677 h 142875"/>
                <a:gd name="connsiteX1" fmla="*/ 72662 w 76200"/>
                <a:gd name="connsiteY1" fmla="*/ 18677 h 142875"/>
                <a:gd name="connsiteX2" fmla="*/ 11702 w 76200"/>
                <a:gd name="connsiteY2" fmla="*/ 136787 h 142875"/>
                <a:gd name="connsiteX3" fmla="*/ 69805 w 76200"/>
                <a:gd name="connsiteY3" fmla="*/ 7248 h 142875"/>
                <a:gd name="connsiteX4" fmla="*/ 41230 w 76200"/>
                <a:gd name="connsiteY4" fmla="*/ 57730 h 142875"/>
                <a:gd name="connsiteX5" fmla="*/ 9797 w 76200"/>
                <a:gd name="connsiteY5" fmla="*/ 9152 h 142875"/>
                <a:gd name="connsiteX6" fmla="*/ 11702 w 76200"/>
                <a:gd name="connsiteY6" fmla="*/ 1867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142875">
                  <a:moveTo>
                    <a:pt x="11702" y="18677"/>
                  </a:moveTo>
                  <a:cubicBezTo>
                    <a:pt x="-3538" y="32012"/>
                    <a:pt x="54565" y="133930"/>
                    <a:pt x="72662" y="18677"/>
                  </a:cubicBezTo>
                  <a:cubicBezTo>
                    <a:pt x="63137" y="22487"/>
                    <a:pt x="20275" y="141550"/>
                    <a:pt x="11702" y="136787"/>
                  </a:cubicBezTo>
                  <a:cubicBezTo>
                    <a:pt x="28847" y="146312"/>
                    <a:pt x="94570" y="12010"/>
                    <a:pt x="69805" y="7248"/>
                  </a:cubicBezTo>
                  <a:cubicBezTo>
                    <a:pt x="54565" y="4390"/>
                    <a:pt x="73615" y="61540"/>
                    <a:pt x="41230" y="57730"/>
                  </a:cubicBezTo>
                  <a:cubicBezTo>
                    <a:pt x="24085" y="54873"/>
                    <a:pt x="10750" y="8200"/>
                    <a:pt x="9797" y="9152"/>
                  </a:cubicBezTo>
                  <a:cubicBezTo>
                    <a:pt x="7892" y="11058"/>
                    <a:pt x="4082" y="24392"/>
                    <a:pt x="11702" y="18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0" name="Freeform: Shape 2379">
              <a:extLst>
                <a:ext uri="{FF2B5EF4-FFF2-40B4-BE49-F238E27FC236}">
                  <a16:creationId xmlns:a16="http://schemas.microsoft.com/office/drawing/2014/main" xmlns="" id="{0B580A4B-F1F4-4B8E-82DB-6A096B40DB46}"/>
                </a:ext>
              </a:extLst>
            </p:cNvPr>
            <p:cNvSpPr/>
            <p:nvPr/>
          </p:nvSpPr>
          <p:spPr>
            <a:xfrm>
              <a:off x="7962127" y="5901814"/>
              <a:ext cx="57150" cy="66675"/>
            </a:xfrm>
            <a:custGeom>
              <a:avLst/>
              <a:gdLst>
                <a:gd name="connsiteX0" fmla="*/ 25939 w 57150"/>
                <a:gd name="connsiteY0" fmla="*/ 7144 h 66675"/>
                <a:gd name="connsiteX1" fmla="*/ 39274 w 57150"/>
                <a:gd name="connsiteY1" fmla="*/ 54769 h 66675"/>
                <a:gd name="connsiteX2" fmla="*/ 13557 w 57150"/>
                <a:gd name="connsiteY2" fmla="*/ 23336 h 66675"/>
                <a:gd name="connsiteX3" fmla="*/ 41179 w 57150"/>
                <a:gd name="connsiteY3" fmla="*/ 45244 h 66675"/>
                <a:gd name="connsiteX4" fmla="*/ 25939 w 57150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66675">
                  <a:moveTo>
                    <a:pt x="25939" y="7144"/>
                  </a:moveTo>
                  <a:cubicBezTo>
                    <a:pt x="1174" y="23336"/>
                    <a:pt x="-3588" y="81439"/>
                    <a:pt x="39274" y="54769"/>
                  </a:cubicBezTo>
                  <a:cubicBezTo>
                    <a:pt x="95472" y="19526"/>
                    <a:pt x="11652" y="16669"/>
                    <a:pt x="13557" y="23336"/>
                  </a:cubicBezTo>
                  <a:cubicBezTo>
                    <a:pt x="18319" y="40481"/>
                    <a:pt x="35464" y="5239"/>
                    <a:pt x="41179" y="45244"/>
                  </a:cubicBezTo>
                  <a:cubicBezTo>
                    <a:pt x="3079" y="43339"/>
                    <a:pt x="20224" y="10001"/>
                    <a:pt x="25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1" name="Freeform: Shape 2380">
              <a:extLst>
                <a:ext uri="{FF2B5EF4-FFF2-40B4-BE49-F238E27FC236}">
                  <a16:creationId xmlns:a16="http://schemas.microsoft.com/office/drawing/2014/main" xmlns="" id="{23C995EA-B633-439C-94AA-C00601833BB8}"/>
                </a:ext>
              </a:extLst>
            </p:cNvPr>
            <p:cNvSpPr/>
            <p:nvPr/>
          </p:nvSpPr>
          <p:spPr>
            <a:xfrm>
              <a:off x="8056526" y="5837596"/>
              <a:ext cx="66675" cy="95250"/>
            </a:xfrm>
            <a:custGeom>
              <a:avLst/>
              <a:gdLst>
                <a:gd name="connsiteX0" fmla="*/ 36315 w 66675"/>
                <a:gd name="connsiteY0" fmla="*/ 7545 h 95250"/>
                <a:gd name="connsiteX1" fmla="*/ 63938 w 66675"/>
                <a:gd name="connsiteY1" fmla="*/ 89460 h 95250"/>
                <a:gd name="connsiteX2" fmla="*/ 20123 w 66675"/>
                <a:gd name="connsiteY2" fmla="*/ 50407 h 95250"/>
                <a:gd name="connsiteX3" fmla="*/ 36315 w 66675"/>
                <a:gd name="connsiteY3" fmla="*/ 754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95250">
                  <a:moveTo>
                    <a:pt x="36315" y="7545"/>
                  </a:moveTo>
                  <a:cubicBezTo>
                    <a:pt x="-42742" y="58027"/>
                    <a:pt x="63938" y="86602"/>
                    <a:pt x="63938" y="89460"/>
                  </a:cubicBezTo>
                  <a:cubicBezTo>
                    <a:pt x="63938" y="92317"/>
                    <a:pt x="23933" y="67552"/>
                    <a:pt x="20123" y="50407"/>
                  </a:cubicBezTo>
                  <a:cubicBezTo>
                    <a:pt x="18218" y="41835"/>
                    <a:pt x="42983" y="2782"/>
                    <a:pt x="36315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2" name="Freeform: Shape 2381">
              <a:extLst>
                <a:ext uri="{FF2B5EF4-FFF2-40B4-BE49-F238E27FC236}">
                  <a16:creationId xmlns:a16="http://schemas.microsoft.com/office/drawing/2014/main" xmlns="" id="{80A0BF03-C183-44AE-B0A8-2F3BEEED32CB}"/>
                </a:ext>
              </a:extLst>
            </p:cNvPr>
            <p:cNvSpPr/>
            <p:nvPr/>
          </p:nvSpPr>
          <p:spPr>
            <a:xfrm>
              <a:off x="8136384" y="5878456"/>
              <a:ext cx="66675" cy="57150"/>
            </a:xfrm>
            <a:custGeom>
              <a:avLst/>
              <a:gdLst>
                <a:gd name="connsiteX0" fmla="*/ 7893 w 66675"/>
                <a:gd name="connsiteY0" fmla="*/ 7642 h 57150"/>
                <a:gd name="connsiteX1" fmla="*/ 65995 w 66675"/>
                <a:gd name="connsiteY1" fmla="*/ 51457 h 57150"/>
                <a:gd name="connsiteX2" fmla="*/ 7893 w 66675"/>
                <a:gd name="connsiteY2" fmla="*/ 764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57150">
                  <a:moveTo>
                    <a:pt x="7893" y="7642"/>
                  </a:moveTo>
                  <a:cubicBezTo>
                    <a:pt x="6940" y="7642"/>
                    <a:pt x="65043" y="52410"/>
                    <a:pt x="65995" y="51457"/>
                  </a:cubicBezTo>
                  <a:cubicBezTo>
                    <a:pt x="83140" y="33360"/>
                    <a:pt x="-1632" y="2880"/>
                    <a:pt x="7893" y="7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3" name="Freeform: Shape 2382">
              <a:extLst>
                <a:ext uri="{FF2B5EF4-FFF2-40B4-BE49-F238E27FC236}">
                  <a16:creationId xmlns:a16="http://schemas.microsoft.com/office/drawing/2014/main" xmlns="" id="{9A83044F-FF44-4F38-A201-D9D2492E40CA}"/>
                </a:ext>
              </a:extLst>
            </p:cNvPr>
            <p:cNvSpPr/>
            <p:nvPr/>
          </p:nvSpPr>
          <p:spPr>
            <a:xfrm>
              <a:off x="8142844" y="5865840"/>
              <a:ext cx="57150" cy="57150"/>
            </a:xfrm>
            <a:custGeom>
              <a:avLst/>
              <a:gdLst>
                <a:gd name="connsiteX0" fmla="*/ 8100 w 57150"/>
                <a:gd name="connsiteY0" fmla="*/ 58357 h 57150"/>
                <a:gd name="connsiteX1" fmla="*/ 53820 w 57150"/>
                <a:gd name="connsiteY1" fmla="*/ 8828 h 57150"/>
                <a:gd name="connsiteX2" fmla="*/ 8100 w 57150"/>
                <a:gd name="connsiteY2" fmla="*/ 5835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57150">
                  <a:moveTo>
                    <a:pt x="8100" y="58357"/>
                  </a:moveTo>
                  <a:cubicBezTo>
                    <a:pt x="8100" y="58357"/>
                    <a:pt x="59535" y="14543"/>
                    <a:pt x="53820" y="8828"/>
                  </a:cubicBezTo>
                  <a:cubicBezTo>
                    <a:pt x="40485" y="-4507"/>
                    <a:pt x="480" y="65978"/>
                    <a:pt x="8100" y="583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4" name="Freeform: Shape 2383">
              <a:extLst>
                <a:ext uri="{FF2B5EF4-FFF2-40B4-BE49-F238E27FC236}">
                  <a16:creationId xmlns:a16="http://schemas.microsoft.com/office/drawing/2014/main" xmlns="" id="{75641695-A874-4147-8971-C548DA74C244}"/>
                </a:ext>
              </a:extLst>
            </p:cNvPr>
            <p:cNvSpPr/>
            <p:nvPr/>
          </p:nvSpPr>
          <p:spPr>
            <a:xfrm>
              <a:off x="8205018" y="5841807"/>
              <a:ext cx="57150" cy="104775"/>
            </a:xfrm>
            <a:custGeom>
              <a:avLst/>
              <a:gdLst>
                <a:gd name="connsiteX0" fmla="*/ 9744 w 57150"/>
                <a:gd name="connsiteY0" fmla="*/ 7144 h 104775"/>
                <a:gd name="connsiteX1" fmla="*/ 32604 w 57150"/>
                <a:gd name="connsiteY1" fmla="*/ 70961 h 104775"/>
                <a:gd name="connsiteX2" fmla="*/ 7839 w 57150"/>
                <a:gd name="connsiteY2" fmla="*/ 101441 h 104775"/>
                <a:gd name="connsiteX3" fmla="*/ 51654 w 57150"/>
                <a:gd name="connsiteY3" fmla="*/ 38576 h 104775"/>
                <a:gd name="connsiteX4" fmla="*/ 9744 w 5715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04775">
                  <a:moveTo>
                    <a:pt x="9744" y="7144"/>
                  </a:moveTo>
                  <a:cubicBezTo>
                    <a:pt x="27841" y="29051"/>
                    <a:pt x="30699" y="45244"/>
                    <a:pt x="32604" y="70961"/>
                  </a:cubicBezTo>
                  <a:cubicBezTo>
                    <a:pt x="33556" y="83344"/>
                    <a:pt x="2124" y="92869"/>
                    <a:pt x="7839" y="101441"/>
                  </a:cubicBezTo>
                  <a:cubicBezTo>
                    <a:pt x="16411" y="116681"/>
                    <a:pt x="53559" y="50959"/>
                    <a:pt x="51654" y="38576"/>
                  </a:cubicBezTo>
                  <a:cubicBezTo>
                    <a:pt x="45939" y="8096"/>
                    <a:pt x="11649" y="8096"/>
                    <a:pt x="97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5" name="Freeform: Shape 2384">
              <a:extLst>
                <a:ext uri="{FF2B5EF4-FFF2-40B4-BE49-F238E27FC236}">
                  <a16:creationId xmlns:a16="http://schemas.microsoft.com/office/drawing/2014/main" xmlns="" id="{918BCB5B-4DA7-4BEF-AFB9-57DB581A815C}"/>
                </a:ext>
              </a:extLst>
            </p:cNvPr>
            <p:cNvSpPr/>
            <p:nvPr/>
          </p:nvSpPr>
          <p:spPr>
            <a:xfrm>
              <a:off x="7823959" y="4849620"/>
              <a:ext cx="114300" cy="142875"/>
            </a:xfrm>
            <a:custGeom>
              <a:avLst/>
              <a:gdLst>
                <a:gd name="connsiteX0" fmla="*/ 46950 w 114300"/>
                <a:gd name="connsiteY0" fmla="*/ 27780 h 142875"/>
                <a:gd name="connsiteX1" fmla="*/ 89812 w 114300"/>
                <a:gd name="connsiteY1" fmla="*/ 99218 h 142875"/>
                <a:gd name="connsiteX2" fmla="*/ 51712 w 114300"/>
                <a:gd name="connsiteY2" fmla="*/ 135413 h 142875"/>
                <a:gd name="connsiteX3" fmla="*/ 11707 w 114300"/>
                <a:gd name="connsiteY3" fmla="*/ 100170 h 142875"/>
                <a:gd name="connsiteX4" fmla="*/ 56475 w 114300"/>
                <a:gd name="connsiteY4" fmla="*/ 141128 h 142875"/>
                <a:gd name="connsiteX5" fmla="*/ 105052 w 114300"/>
                <a:gd name="connsiteY5" fmla="*/ 68738 h 142875"/>
                <a:gd name="connsiteX6" fmla="*/ 46950 w 114300"/>
                <a:gd name="connsiteY6" fmla="*/ 2778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42875">
                  <a:moveTo>
                    <a:pt x="46950" y="27780"/>
                  </a:moveTo>
                  <a:cubicBezTo>
                    <a:pt x="104100" y="-3652"/>
                    <a:pt x="118387" y="43973"/>
                    <a:pt x="89812" y="99218"/>
                  </a:cubicBezTo>
                  <a:cubicBezTo>
                    <a:pt x="82192" y="114458"/>
                    <a:pt x="72667" y="134460"/>
                    <a:pt x="51712" y="135413"/>
                  </a:cubicBezTo>
                  <a:cubicBezTo>
                    <a:pt x="31710" y="135413"/>
                    <a:pt x="15517" y="99218"/>
                    <a:pt x="11707" y="100170"/>
                  </a:cubicBezTo>
                  <a:cubicBezTo>
                    <a:pt x="-8295" y="105885"/>
                    <a:pt x="43140" y="142080"/>
                    <a:pt x="56475" y="141128"/>
                  </a:cubicBezTo>
                  <a:cubicBezTo>
                    <a:pt x="94575" y="139223"/>
                    <a:pt x="101242" y="97313"/>
                    <a:pt x="105052" y="68738"/>
                  </a:cubicBezTo>
                  <a:cubicBezTo>
                    <a:pt x="118387" y="-23655"/>
                    <a:pt x="79335" y="10635"/>
                    <a:pt x="46950" y="27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6" name="Freeform: Shape 2385">
              <a:extLst>
                <a:ext uri="{FF2B5EF4-FFF2-40B4-BE49-F238E27FC236}">
                  <a16:creationId xmlns:a16="http://schemas.microsoft.com/office/drawing/2014/main" xmlns="" id="{71E0E2AB-B1F5-4C30-9707-279304BE812B}"/>
                </a:ext>
              </a:extLst>
            </p:cNvPr>
            <p:cNvSpPr/>
            <p:nvPr/>
          </p:nvSpPr>
          <p:spPr>
            <a:xfrm>
              <a:off x="8029039" y="4919195"/>
              <a:ext cx="47625" cy="57150"/>
            </a:xfrm>
            <a:custGeom>
              <a:avLst/>
              <a:gdLst>
                <a:gd name="connsiteX0" fmla="*/ 26655 w 47625"/>
                <a:gd name="connsiteY0" fmla="*/ 7736 h 57150"/>
                <a:gd name="connsiteX1" fmla="*/ 39990 w 47625"/>
                <a:gd name="connsiteY1" fmla="*/ 46788 h 57150"/>
                <a:gd name="connsiteX2" fmla="*/ 29513 w 47625"/>
                <a:gd name="connsiteY2" fmla="*/ 10593 h 57150"/>
                <a:gd name="connsiteX3" fmla="*/ 26655 w 47625"/>
                <a:gd name="connsiteY3" fmla="*/ 773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57150">
                  <a:moveTo>
                    <a:pt x="26655" y="7736"/>
                  </a:moveTo>
                  <a:cubicBezTo>
                    <a:pt x="-20017" y="29643"/>
                    <a:pt x="30465" y="68696"/>
                    <a:pt x="39990" y="46788"/>
                  </a:cubicBezTo>
                  <a:cubicBezTo>
                    <a:pt x="52373" y="17261"/>
                    <a:pt x="31418" y="11546"/>
                    <a:pt x="29513" y="10593"/>
                  </a:cubicBezTo>
                  <a:cubicBezTo>
                    <a:pt x="31418" y="20118"/>
                    <a:pt x="34275" y="3926"/>
                    <a:pt x="26655" y="7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7" name="Freeform: Shape 2386">
              <a:extLst>
                <a:ext uri="{FF2B5EF4-FFF2-40B4-BE49-F238E27FC236}">
                  <a16:creationId xmlns:a16="http://schemas.microsoft.com/office/drawing/2014/main" xmlns="" id="{8E1F9227-799F-4AFE-A935-9F0D6F671E90}"/>
                </a:ext>
              </a:extLst>
            </p:cNvPr>
            <p:cNvSpPr/>
            <p:nvPr/>
          </p:nvSpPr>
          <p:spPr>
            <a:xfrm>
              <a:off x="8090199" y="4815964"/>
              <a:ext cx="85725" cy="114300"/>
            </a:xfrm>
            <a:custGeom>
              <a:avLst/>
              <a:gdLst>
                <a:gd name="connsiteX0" fmla="*/ 40743 w 85725"/>
                <a:gd name="connsiteY0" fmla="*/ 7144 h 114300"/>
                <a:gd name="connsiteX1" fmla="*/ 85510 w 85725"/>
                <a:gd name="connsiteY1" fmla="*/ 112871 h 114300"/>
                <a:gd name="connsiteX2" fmla="*/ 25502 w 85725"/>
                <a:gd name="connsiteY2" fmla="*/ 80486 h 114300"/>
                <a:gd name="connsiteX3" fmla="*/ 40743 w 85725"/>
                <a:gd name="connsiteY3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14300">
                  <a:moveTo>
                    <a:pt x="40743" y="7144"/>
                  </a:moveTo>
                  <a:cubicBezTo>
                    <a:pt x="-55460" y="91916"/>
                    <a:pt x="85510" y="100489"/>
                    <a:pt x="85510" y="112871"/>
                  </a:cubicBezTo>
                  <a:cubicBezTo>
                    <a:pt x="85510" y="111919"/>
                    <a:pt x="31218" y="93821"/>
                    <a:pt x="25502" y="80486"/>
                  </a:cubicBezTo>
                  <a:cubicBezTo>
                    <a:pt x="17883" y="63341"/>
                    <a:pt x="40743" y="7144"/>
                    <a:pt x="407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8" name="Freeform: Shape 2387">
              <a:extLst>
                <a:ext uri="{FF2B5EF4-FFF2-40B4-BE49-F238E27FC236}">
                  <a16:creationId xmlns:a16="http://schemas.microsoft.com/office/drawing/2014/main" xmlns="" id="{DE2CBDCA-591C-4218-8C7C-46681B54221B}"/>
                </a:ext>
              </a:extLst>
            </p:cNvPr>
            <p:cNvSpPr/>
            <p:nvPr/>
          </p:nvSpPr>
          <p:spPr>
            <a:xfrm>
              <a:off x="8187615" y="4858723"/>
              <a:ext cx="38100" cy="57150"/>
            </a:xfrm>
            <a:custGeom>
              <a:avLst/>
              <a:gdLst>
                <a:gd name="connsiteX0" fmla="*/ 7144 w 38100"/>
                <a:gd name="connsiteY0" fmla="*/ 7248 h 57150"/>
                <a:gd name="connsiteX1" fmla="*/ 24289 w 38100"/>
                <a:gd name="connsiteY1" fmla="*/ 39633 h 57150"/>
                <a:gd name="connsiteX2" fmla="*/ 15716 w 38100"/>
                <a:gd name="connsiteY2" fmla="*/ 51063 h 57150"/>
                <a:gd name="connsiteX3" fmla="*/ 7144 w 38100"/>
                <a:gd name="connsiteY3" fmla="*/ 724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57150">
                  <a:moveTo>
                    <a:pt x="7144" y="7248"/>
                  </a:moveTo>
                  <a:cubicBezTo>
                    <a:pt x="20479" y="47253"/>
                    <a:pt x="26194" y="58683"/>
                    <a:pt x="24289" y="39633"/>
                  </a:cubicBezTo>
                  <a:cubicBezTo>
                    <a:pt x="17621" y="37728"/>
                    <a:pt x="13811" y="41538"/>
                    <a:pt x="15716" y="51063"/>
                  </a:cubicBezTo>
                  <a:cubicBezTo>
                    <a:pt x="19526" y="61540"/>
                    <a:pt x="72866" y="4390"/>
                    <a:pt x="7144" y="7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9" name="Freeform: Shape 2388">
              <a:extLst>
                <a:ext uri="{FF2B5EF4-FFF2-40B4-BE49-F238E27FC236}">
                  <a16:creationId xmlns:a16="http://schemas.microsoft.com/office/drawing/2014/main" xmlns="" id="{77B80544-B46B-41D3-9A43-C478BB998F54}"/>
                </a:ext>
              </a:extLst>
            </p:cNvPr>
            <p:cNvSpPr/>
            <p:nvPr/>
          </p:nvSpPr>
          <p:spPr>
            <a:xfrm>
              <a:off x="8228243" y="4843636"/>
              <a:ext cx="47625" cy="66675"/>
            </a:xfrm>
            <a:custGeom>
              <a:avLst/>
              <a:gdLst>
                <a:gd name="connsiteX0" fmla="*/ 37001 w 47625"/>
                <a:gd name="connsiteY0" fmla="*/ 11857 h 66675"/>
                <a:gd name="connsiteX1" fmla="*/ 7474 w 47625"/>
                <a:gd name="connsiteY1" fmla="*/ 44242 h 66675"/>
                <a:gd name="connsiteX2" fmla="*/ 48431 w 47625"/>
                <a:gd name="connsiteY2" fmla="*/ 50910 h 66675"/>
                <a:gd name="connsiteX3" fmla="*/ 16046 w 47625"/>
                <a:gd name="connsiteY3" fmla="*/ 35670 h 66675"/>
                <a:gd name="connsiteX4" fmla="*/ 37001 w 47625"/>
                <a:gd name="connsiteY4" fmla="*/ 1185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66675">
                  <a:moveTo>
                    <a:pt x="37001" y="11857"/>
                  </a:moveTo>
                  <a:cubicBezTo>
                    <a:pt x="20809" y="-6240"/>
                    <a:pt x="4616" y="32812"/>
                    <a:pt x="7474" y="44242"/>
                  </a:cubicBezTo>
                  <a:cubicBezTo>
                    <a:pt x="15094" y="77580"/>
                    <a:pt x="48431" y="52815"/>
                    <a:pt x="48431" y="50910"/>
                  </a:cubicBezTo>
                  <a:cubicBezTo>
                    <a:pt x="38906" y="33765"/>
                    <a:pt x="9379" y="78532"/>
                    <a:pt x="16046" y="35670"/>
                  </a:cubicBezTo>
                  <a:cubicBezTo>
                    <a:pt x="17951" y="27097"/>
                    <a:pt x="37954" y="12810"/>
                    <a:pt x="37001" y="11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0" name="Freeform: Shape 2389">
              <a:extLst>
                <a:ext uri="{FF2B5EF4-FFF2-40B4-BE49-F238E27FC236}">
                  <a16:creationId xmlns:a16="http://schemas.microsoft.com/office/drawing/2014/main" xmlns="" id="{41052C71-C952-4276-85E5-2002E8520331}"/>
                </a:ext>
              </a:extLst>
            </p:cNvPr>
            <p:cNvSpPr/>
            <p:nvPr/>
          </p:nvSpPr>
          <p:spPr>
            <a:xfrm>
              <a:off x="8271435" y="4810467"/>
              <a:ext cx="47625" cy="95250"/>
            </a:xfrm>
            <a:custGeom>
              <a:avLst/>
              <a:gdLst>
                <a:gd name="connsiteX0" fmla="*/ 7144 w 47625"/>
                <a:gd name="connsiteY0" fmla="*/ 9784 h 95250"/>
                <a:gd name="connsiteX1" fmla="*/ 40481 w 47625"/>
                <a:gd name="connsiteY1" fmla="*/ 96461 h 95250"/>
                <a:gd name="connsiteX2" fmla="*/ 7144 w 47625"/>
                <a:gd name="connsiteY2" fmla="*/ 978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95250">
                  <a:moveTo>
                    <a:pt x="7144" y="9784"/>
                  </a:moveTo>
                  <a:cubicBezTo>
                    <a:pt x="72866" y="-8314"/>
                    <a:pt x="28099" y="89794"/>
                    <a:pt x="40481" y="96461"/>
                  </a:cubicBezTo>
                  <a:cubicBezTo>
                    <a:pt x="30004" y="89794"/>
                    <a:pt x="78581" y="-10219"/>
                    <a:pt x="7144" y="9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1" name="Freeform: Shape 2390">
              <a:extLst>
                <a:ext uri="{FF2B5EF4-FFF2-40B4-BE49-F238E27FC236}">
                  <a16:creationId xmlns:a16="http://schemas.microsoft.com/office/drawing/2014/main" xmlns="" id="{A2A39475-B2B7-4753-97A6-11A02F792A60}"/>
                </a:ext>
              </a:extLst>
            </p:cNvPr>
            <p:cNvSpPr/>
            <p:nvPr/>
          </p:nvSpPr>
          <p:spPr>
            <a:xfrm>
              <a:off x="10041685" y="5397106"/>
              <a:ext cx="85725" cy="76200"/>
            </a:xfrm>
            <a:custGeom>
              <a:avLst/>
              <a:gdLst>
                <a:gd name="connsiteX0" fmla="*/ 7591 w 85725"/>
                <a:gd name="connsiteY0" fmla="*/ 7979 h 76200"/>
                <a:gd name="connsiteX1" fmla="*/ 81886 w 85725"/>
                <a:gd name="connsiteY1" fmla="*/ 68939 h 76200"/>
                <a:gd name="connsiteX2" fmla="*/ 7591 w 85725"/>
                <a:gd name="connsiteY2" fmla="*/ 797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76200">
                  <a:moveTo>
                    <a:pt x="7591" y="7979"/>
                  </a:moveTo>
                  <a:cubicBezTo>
                    <a:pt x="14258" y="15599"/>
                    <a:pt x="73314" y="77512"/>
                    <a:pt x="81886" y="68939"/>
                  </a:cubicBezTo>
                  <a:cubicBezTo>
                    <a:pt x="92364" y="59414"/>
                    <a:pt x="-29" y="-593"/>
                    <a:pt x="7591" y="79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2" name="Freeform: Shape 2391">
              <a:extLst>
                <a:ext uri="{FF2B5EF4-FFF2-40B4-BE49-F238E27FC236}">
                  <a16:creationId xmlns:a16="http://schemas.microsoft.com/office/drawing/2014/main" xmlns="" id="{0783E234-5259-4742-BBDC-87E398457C99}"/>
                </a:ext>
              </a:extLst>
            </p:cNvPr>
            <p:cNvSpPr/>
            <p:nvPr/>
          </p:nvSpPr>
          <p:spPr>
            <a:xfrm>
              <a:off x="10037879" y="5388017"/>
              <a:ext cx="85725" cy="95250"/>
            </a:xfrm>
            <a:custGeom>
              <a:avLst/>
              <a:gdLst>
                <a:gd name="connsiteX0" fmla="*/ 7587 w 85725"/>
                <a:gd name="connsiteY0" fmla="*/ 91363 h 95250"/>
                <a:gd name="connsiteX1" fmla="*/ 85692 w 85725"/>
                <a:gd name="connsiteY1" fmla="*/ 8496 h 95250"/>
                <a:gd name="connsiteX2" fmla="*/ 7587 w 85725"/>
                <a:gd name="connsiteY2" fmla="*/ 9136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95250">
                  <a:moveTo>
                    <a:pt x="7587" y="91363"/>
                  </a:moveTo>
                  <a:cubicBezTo>
                    <a:pt x="15207" y="84696"/>
                    <a:pt x="90455" y="13258"/>
                    <a:pt x="85692" y="8496"/>
                  </a:cubicBezTo>
                  <a:cubicBezTo>
                    <a:pt x="71405" y="-5792"/>
                    <a:pt x="920" y="98031"/>
                    <a:pt x="7587" y="91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93" name="Group 2392">
            <a:extLst>
              <a:ext uri="{FF2B5EF4-FFF2-40B4-BE49-F238E27FC236}">
                <a16:creationId xmlns:a16="http://schemas.microsoft.com/office/drawing/2014/main" xmlns="" id="{C5D93557-194A-4386-9464-787ABDACD425}"/>
              </a:ext>
            </a:extLst>
          </p:cNvPr>
          <p:cNvGrpSpPr/>
          <p:nvPr/>
        </p:nvGrpSpPr>
        <p:grpSpPr>
          <a:xfrm flipH="1">
            <a:off x="6331123" y="1206086"/>
            <a:ext cx="301680" cy="301680"/>
            <a:chOff x="3627581" y="5303470"/>
            <a:chExt cx="228600" cy="228600"/>
          </a:xfrm>
          <a:solidFill>
            <a:schemeClr val="accent1">
              <a:lumMod val="75000"/>
            </a:schemeClr>
          </a:solidFill>
        </p:grpSpPr>
        <p:sp>
          <p:nvSpPr>
            <p:cNvPr id="2394" name="Freeform: Shape 2393">
              <a:extLst>
                <a:ext uri="{FF2B5EF4-FFF2-40B4-BE49-F238E27FC236}">
                  <a16:creationId xmlns:a16="http://schemas.microsoft.com/office/drawing/2014/main" xmlns="" id="{A51770A5-F67E-44E9-96E0-358D0B4D28C0}"/>
                </a:ext>
              </a:extLst>
            </p:cNvPr>
            <p:cNvSpPr/>
            <p:nvPr/>
          </p:nvSpPr>
          <p:spPr>
            <a:xfrm>
              <a:off x="3627581" y="5303470"/>
              <a:ext cx="228600" cy="228600"/>
            </a:xfrm>
            <a:custGeom>
              <a:avLst/>
              <a:gdLst>
                <a:gd name="connsiteX0" fmla="*/ 46211 w 228600"/>
                <a:gd name="connsiteY0" fmla="*/ 221531 h 228600"/>
                <a:gd name="connsiteX1" fmla="*/ 194801 w 228600"/>
                <a:gd name="connsiteY1" fmla="*/ 23411 h 228600"/>
                <a:gd name="connsiteX2" fmla="*/ 203374 w 228600"/>
                <a:gd name="connsiteY2" fmla="*/ 181526 h 228600"/>
                <a:gd name="connsiteX3" fmla="*/ 42401 w 228600"/>
                <a:gd name="connsiteY3" fmla="*/ 225341 h 228600"/>
                <a:gd name="connsiteX4" fmla="*/ 208136 w 228600"/>
                <a:gd name="connsiteY4" fmla="*/ 184384 h 228600"/>
                <a:gd name="connsiteX5" fmla="*/ 174799 w 228600"/>
                <a:gd name="connsiteY5" fmla="*/ 12934 h 228600"/>
                <a:gd name="connsiteX6" fmla="*/ 21446 w 228600"/>
                <a:gd name="connsiteY6" fmla="*/ 87229 h 228600"/>
                <a:gd name="connsiteX7" fmla="*/ 46211 w 228600"/>
                <a:gd name="connsiteY7" fmla="*/ 22153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" h="228600">
                  <a:moveTo>
                    <a:pt x="46211" y="221531"/>
                  </a:moveTo>
                  <a:cubicBezTo>
                    <a:pt x="-64279" y="176764"/>
                    <a:pt x="83359" y="-55646"/>
                    <a:pt x="194801" y="23411"/>
                  </a:cubicBezTo>
                  <a:cubicBezTo>
                    <a:pt x="237664" y="53891"/>
                    <a:pt x="222424" y="142474"/>
                    <a:pt x="203374" y="181526"/>
                  </a:cubicBezTo>
                  <a:cubicBezTo>
                    <a:pt x="157654" y="272966"/>
                    <a:pt x="118601" y="187241"/>
                    <a:pt x="42401" y="225341"/>
                  </a:cubicBezTo>
                  <a:cubicBezTo>
                    <a:pt x="115744" y="200576"/>
                    <a:pt x="163369" y="269156"/>
                    <a:pt x="208136" y="184384"/>
                  </a:cubicBezTo>
                  <a:cubicBezTo>
                    <a:pt x="234806" y="132949"/>
                    <a:pt x="245284" y="31984"/>
                    <a:pt x="174799" y="12934"/>
                  </a:cubicBezTo>
                  <a:cubicBezTo>
                    <a:pt x="117649" y="-2306"/>
                    <a:pt x="41449" y="36746"/>
                    <a:pt x="21446" y="87229"/>
                  </a:cubicBezTo>
                  <a:cubicBezTo>
                    <a:pt x="4301" y="128186"/>
                    <a:pt x="491" y="221531"/>
                    <a:pt x="46211" y="221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5" name="Freeform: Shape 2394">
              <a:extLst>
                <a:ext uri="{FF2B5EF4-FFF2-40B4-BE49-F238E27FC236}">
                  <a16:creationId xmlns:a16="http://schemas.microsoft.com/office/drawing/2014/main" xmlns="" id="{750C3306-8C55-48C4-BDC7-0C9F541A8931}"/>
                </a:ext>
              </a:extLst>
            </p:cNvPr>
            <p:cNvSpPr/>
            <p:nvPr/>
          </p:nvSpPr>
          <p:spPr>
            <a:xfrm>
              <a:off x="3671748" y="5360695"/>
              <a:ext cx="38100" cy="47625"/>
            </a:xfrm>
            <a:custGeom>
              <a:avLst/>
              <a:gdLst>
                <a:gd name="connsiteX0" fmla="*/ 30619 w 38100"/>
                <a:gd name="connsiteY0" fmla="*/ 25241 h 47625"/>
                <a:gd name="connsiteX1" fmla="*/ 22046 w 38100"/>
                <a:gd name="connsiteY1" fmla="*/ 7144 h 47625"/>
                <a:gd name="connsiteX2" fmla="*/ 18236 w 38100"/>
                <a:gd name="connsiteY2" fmla="*/ 44291 h 47625"/>
                <a:gd name="connsiteX3" fmla="*/ 30619 w 38100"/>
                <a:gd name="connsiteY3" fmla="*/ 2524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47625">
                  <a:moveTo>
                    <a:pt x="30619" y="25241"/>
                  </a:moveTo>
                  <a:cubicBezTo>
                    <a:pt x="44906" y="25241"/>
                    <a:pt x="38239" y="7144"/>
                    <a:pt x="22046" y="7144"/>
                  </a:cubicBezTo>
                  <a:cubicBezTo>
                    <a:pt x="19189" y="7144"/>
                    <a:pt x="-7481" y="46196"/>
                    <a:pt x="18236" y="44291"/>
                  </a:cubicBezTo>
                  <a:cubicBezTo>
                    <a:pt x="22999" y="43339"/>
                    <a:pt x="35381" y="25241"/>
                    <a:pt x="3061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6" name="Freeform: Shape 2395">
              <a:extLst>
                <a:ext uri="{FF2B5EF4-FFF2-40B4-BE49-F238E27FC236}">
                  <a16:creationId xmlns:a16="http://schemas.microsoft.com/office/drawing/2014/main" xmlns="" id="{B3128A81-4820-45B1-A453-BCB52A89DAD6}"/>
                </a:ext>
              </a:extLst>
            </p:cNvPr>
            <p:cNvSpPr/>
            <p:nvPr/>
          </p:nvSpPr>
          <p:spPr>
            <a:xfrm>
              <a:off x="3720092" y="5350981"/>
              <a:ext cx="28575" cy="38100"/>
            </a:xfrm>
            <a:custGeom>
              <a:avLst/>
              <a:gdLst>
                <a:gd name="connsiteX0" fmla="*/ 27042 w 28575"/>
                <a:gd name="connsiteY0" fmla="*/ 7333 h 38100"/>
                <a:gd name="connsiteX1" fmla="*/ 25137 w 28575"/>
                <a:gd name="connsiteY1" fmla="*/ 34955 h 38100"/>
                <a:gd name="connsiteX2" fmla="*/ 27042 w 28575"/>
                <a:gd name="connsiteY2" fmla="*/ 733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27042" y="7333"/>
                  </a:moveTo>
                  <a:cubicBezTo>
                    <a:pt x="-1533" y="4475"/>
                    <a:pt x="3230" y="34955"/>
                    <a:pt x="25137" y="34955"/>
                  </a:cubicBezTo>
                  <a:cubicBezTo>
                    <a:pt x="25137" y="31145"/>
                    <a:pt x="35615" y="9238"/>
                    <a:pt x="27042" y="73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7" name="Freeform: Shape 2396">
              <a:extLst>
                <a:ext uri="{FF2B5EF4-FFF2-40B4-BE49-F238E27FC236}">
                  <a16:creationId xmlns:a16="http://schemas.microsoft.com/office/drawing/2014/main" xmlns="" id="{C4F67E8E-96AE-4C9D-9683-3CE39C6581D5}"/>
                </a:ext>
              </a:extLst>
            </p:cNvPr>
            <p:cNvSpPr/>
            <p:nvPr/>
          </p:nvSpPr>
          <p:spPr>
            <a:xfrm>
              <a:off x="3771153" y="5359666"/>
              <a:ext cx="47625" cy="38100"/>
            </a:xfrm>
            <a:custGeom>
              <a:avLst/>
              <a:gdLst>
                <a:gd name="connsiteX0" fmla="*/ 35037 w 47625"/>
                <a:gd name="connsiteY0" fmla="*/ 15793 h 38100"/>
                <a:gd name="connsiteX1" fmla="*/ 7415 w 47625"/>
                <a:gd name="connsiteY1" fmla="*/ 28175 h 38100"/>
                <a:gd name="connsiteX2" fmla="*/ 35037 w 47625"/>
                <a:gd name="connsiteY2" fmla="*/ 157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38100">
                  <a:moveTo>
                    <a:pt x="35037" y="15793"/>
                  </a:moveTo>
                  <a:cubicBezTo>
                    <a:pt x="27417" y="-3257"/>
                    <a:pt x="10272" y="12935"/>
                    <a:pt x="7415" y="28175"/>
                  </a:cubicBezTo>
                  <a:cubicBezTo>
                    <a:pt x="2652" y="58655"/>
                    <a:pt x="62659" y="7220"/>
                    <a:pt x="35037" y="15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8" name="Freeform: Shape 2397">
              <a:extLst>
                <a:ext uri="{FF2B5EF4-FFF2-40B4-BE49-F238E27FC236}">
                  <a16:creationId xmlns:a16="http://schemas.microsoft.com/office/drawing/2014/main" xmlns="" id="{CB6FCEF7-BC90-4026-A43A-480B513E71CB}"/>
                </a:ext>
              </a:extLst>
            </p:cNvPr>
            <p:cNvSpPr/>
            <p:nvPr/>
          </p:nvSpPr>
          <p:spPr>
            <a:xfrm>
              <a:off x="3786663" y="5423934"/>
              <a:ext cx="38100" cy="38100"/>
            </a:xfrm>
            <a:custGeom>
              <a:avLst/>
              <a:gdLst>
                <a:gd name="connsiteX0" fmla="*/ 34766 w 38100"/>
                <a:gd name="connsiteY0" fmla="*/ 9628 h 38100"/>
                <a:gd name="connsiteX1" fmla="*/ 7144 w 38100"/>
                <a:gd name="connsiteY1" fmla="*/ 30583 h 38100"/>
                <a:gd name="connsiteX2" fmla="*/ 34766 w 38100"/>
                <a:gd name="connsiteY2" fmla="*/ 962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38100">
                  <a:moveTo>
                    <a:pt x="34766" y="9628"/>
                  </a:moveTo>
                  <a:cubicBezTo>
                    <a:pt x="20479" y="1055"/>
                    <a:pt x="8096" y="16295"/>
                    <a:pt x="7144" y="30583"/>
                  </a:cubicBezTo>
                  <a:cubicBezTo>
                    <a:pt x="7144" y="37250"/>
                    <a:pt x="51911" y="20105"/>
                    <a:pt x="34766" y="9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9" name="Freeform: Shape 2398">
              <a:extLst>
                <a:ext uri="{FF2B5EF4-FFF2-40B4-BE49-F238E27FC236}">
                  <a16:creationId xmlns:a16="http://schemas.microsoft.com/office/drawing/2014/main" xmlns="" id="{DCCE8F0D-EAB4-41ED-A2EA-8DF840BC88F0}"/>
                </a:ext>
              </a:extLst>
            </p:cNvPr>
            <p:cNvSpPr/>
            <p:nvPr/>
          </p:nvSpPr>
          <p:spPr>
            <a:xfrm>
              <a:off x="3752036" y="5477311"/>
              <a:ext cx="38100" cy="19050"/>
            </a:xfrm>
            <a:custGeom>
              <a:avLst/>
              <a:gdLst>
                <a:gd name="connsiteX0" fmla="*/ 35104 w 38100"/>
                <a:gd name="connsiteY0" fmla="*/ 7685 h 19050"/>
                <a:gd name="connsiteX1" fmla="*/ 35104 w 38100"/>
                <a:gd name="connsiteY1" fmla="*/ 11495 h 19050"/>
                <a:gd name="connsiteX2" fmla="*/ 35104 w 38100"/>
                <a:gd name="connsiteY2" fmla="*/ 76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5104" y="7685"/>
                  </a:moveTo>
                  <a:cubicBezTo>
                    <a:pt x="31294" y="4828"/>
                    <a:pt x="-25856" y="14353"/>
                    <a:pt x="35104" y="11495"/>
                  </a:cubicBezTo>
                  <a:cubicBezTo>
                    <a:pt x="37009" y="9590"/>
                    <a:pt x="37009" y="8638"/>
                    <a:pt x="35104" y="7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0" name="Freeform: Shape 2399">
              <a:extLst>
                <a:ext uri="{FF2B5EF4-FFF2-40B4-BE49-F238E27FC236}">
                  <a16:creationId xmlns:a16="http://schemas.microsoft.com/office/drawing/2014/main" xmlns="" id="{7C07C6CC-6BCE-4A01-815E-97361344B672}"/>
                </a:ext>
              </a:extLst>
            </p:cNvPr>
            <p:cNvSpPr/>
            <p:nvPr/>
          </p:nvSpPr>
          <p:spPr>
            <a:xfrm>
              <a:off x="3672329" y="5478520"/>
              <a:ext cx="28575" cy="38100"/>
            </a:xfrm>
            <a:custGeom>
              <a:avLst/>
              <a:gdLst>
                <a:gd name="connsiteX0" fmla="*/ 29086 w 28575"/>
                <a:gd name="connsiteY0" fmla="*/ 7429 h 38100"/>
                <a:gd name="connsiteX1" fmla="*/ 7178 w 28575"/>
                <a:gd name="connsiteY1" fmla="*/ 31241 h 38100"/>
                <a:gd name="connsiteX2" fmla="*/ 29086 w 28575"/>
                <a:gd name="connsiteY2" fmla="*/ 74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29086" y="7429"/>
                  </a:moveTo>
                  <a:cubicBezTo>
                    <a:pt x="29086" y="5524"/>
                    <a:pt x="7178" y="13144"/>
                    <a:pt x="7178" y="31241"/>
                  </a:cubicBezTo>
                  <a:cubicBezTo>
                    <a:pt x="6226" y="19811"/>
                    <a:pt x="25276" y="24574"/>
                    <a:pt x="29086" y="7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1" name="Freeform: Shape 2400">
              <a:extLst>
                <a:ext uri="{FF2B5EF4-FFF2-40B4-BE49-F238E27FC236}">
                  <a16:creationId xmlns:a16="http://schemas.microsoft.com/office/drawing/2014/main" xmlns="" id="{446AF2E6-A025-4620-9E74-215A49C8D525}"/>
                </a:ext>
              </a:extLst>
            </p:cNvPr>
            <p:cNvSpPr/>
            <p:nvPr/>
          </p:nvSpPr>
          <p:spPr>
            <a:xfrm>
              <a:off x="3665748" y="5423188"/>
              <a:ext cx="38100" cy="28575"/>
            </a:xfrm>
            <a:custGeom>
              <a:avLst/>
              <a:gdLst>
                <a:gd name="connsiteX0" fmla="*/ 25189 w 38100"/>
                <a:gd name="connsiteY0" fmla="*/ 7516 h 28575"/>
                <a:gd name="connsiteX1" fmla="*/ 17569 w 38100"/>
                <a:gd name="connsiteY1" fmla="*/ 30376 h 28575"/>
                <a:gd name="connsiteX2" fmla="*/ 25189 w 38100"/>
                <a:gd name="connsiteY2" fmla="*/ 75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25189" y="7516"/>
                  </a:moveTo>
                  <a:cubicBezTo>
                    <a:pt x="-9101" y="14184"/>
                    <a:pt x="15664" y="33234"/>
                    <a:pt x="17569" y="30376"/>
                  </a:cubicBezTo>
                  <a:cubicBezTo>
                    <a:pt x="16616" y="30376"/>
                    <a:pt x="43286" y="3706"/>
                    <a:pt x="25189" y="75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2" name="Freeform: Shape 2401">
              <a:extLst>
                <a:ext uri="{FF2B5EF4-FFF2-40B4-BE49-F238E27FC236}">
                  <a16:creationId xmlns:a16="http://schemas.microsoft.com/office/drawing/2014/main" xmlns="" id="{1122E5F9-5C48-489D-970F-E96434515530}"/>
                </a:ext>
              </a:extLst>
            </p:cNvPr>
            <p:cNvSpPr/>
            <p:nvPr/>
          </p:nvSpPr>
          <p:spPr>
            <a:xfrm>
              <a:off x="3715479" y="5440618"/>
              <a:ext cx="57150" cy="47625"/>
            </a:xfrm>
            <a:custGeom>
              <a:avLst/>
              <a:gdLst>
                <a:gd name="connsiteX0" fmla="*/ 28798 w 57150"/>
                <a:gd name="connsiteY0" fmla="*/ 7231 h 47625"/>
                <a:gd name="connsiteX1" fmla="*/ 46896 w 57150"/>
                <a:gd name="connsiteY1" fmla="*/ 33901 h 47625"/>
                <a:gd name="connsiteX2" fmla="*/ 28798 w 57150"/>
                <a:gd name="connsiteY2" fmla="*/ 7231 h 47625"/>
                <a:gd name="connsiteX3" fmla="*/ 23083 w 57150"/>
                <a:gd name="connsiteY3" fmla="*/ 36759 h 47625"/>
                <a:gd name="connsiteX4" fmla="*/ 28798 w 57150"/>
                <a:gd name="connsiteY4" fmla="*/ 723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47625">
                  <a:moveTo>
                    <a:pt x="28798" y="7231"/>
                  </a:moveTo>
                  <a:cubicBezTo>
                    <a:pt x="-11207" y="6279"/>
                    <a:pt x="9748" y="64381"/>
                    <a:pt x="46896" y="33901"/>
                  </a:cubicBezTo>
                  <a:cubicBezTo>
                    <a:pt x="71661" y="12946"/>
                    <a:pt x="44991" y="6279"/>
                    <a:pt x="28798" y="7231"/>
                  </a:cubicBezTo>
                  <a:cubicBezTo>
                    <a:pt x="79281" y="6279"/>
                    <a:pt x="27846" y="45331"/>
                    <a:pt x="23083" y="36759"/>
                  </a:cubicBezTo>
                  <a:cubicBezTo>
                    <a:pt x="19273" y="31044"/>
                    <a:pt x="1176" y="6279"/>
                    <a:pt x="28798" y="72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3" name="Group 2402">
            <a:extLst>
              <a:ext uri="{FF2B5EF4-FFF2-40B4-BE49-F238E27FC236}">
                <a16:creationId xmlns:a16="http://schemas.microsoft.com/office/drawing/2014/main" xmlns="" id="{C2290789-F87C-4BDB-BAF7-D785E26B97B6}"/>
              </a:ext>
            </a:extLst>
          </p:cNvPr>
          <p:cNvGrpSpPr/>
          <p:nvPr/>
        </p:nvGrpSpPr>
        <p:grpSpPr>
          <a:xfrm flipH="1">
            <a:off x="8164714" y="2177304"/>
            <a:ext cx="398468" cy="225143"/>
            <a:chOff x="3699986" y="6116874"/>
            <a:chExt cx="301942" cy="170604"/>
          </a:xfrm>
          <a:solidFill>
            <a:schemeClr val="accent1">
              <a:lumMod val="75000"/>
            </a:schemeClr>
          </a:solidFill>
        </p:grpSpPr>
        <p:sp>
          <p:nvSpPr>
            <p:cNvPr id="2404" name="Freeform: Shape 2403">
              <a:extLst>
                <a:ext uri="{FF2B5EF4-FFF2-40B4-BE49-F238E27FC236}">
                  <a16:creationId xmlns:a16="http://schemas.microsoft.com/office/drawing/2014/main" xmlns="" id="{671E7A2A-00D6-4749-B15F-8E60D5E1F8AB}"/>
                </a:ext>
              </a:extLst>
            </p:cNvPr>
            <p:cNvSpPr/>
            <p:nvPr/>
          </p:nvSpPr>
          <p:spPr>
            <a:xfrm>
              <a:off x="3699986" y="6118885"/>
              <a:ext cx="28575" cy="161925"/>
            </a:xfrm>
            <a:custGeom>
              <a:avLst/>
              <a:gdLst>
                <a:gd name="connsiteX0" fmla="*/ 7144 w 28575"/>
                <a:gd name="connsiteY0" fmla="*/ 7144 h 161925"/>
                <a:gd name="connsiteX1" fmla="*/ 23336 w 28575"/>
                <a:gd name="connsiteY1" fmla="*/ 155734 h 161925"/>
                <a:gd name="connsiteX2" fmla="*/ 18574 w 28575"/>
                <a:gd name="connsiteY2" fmla="*/ 74771 h 161925"/>
                <a:gd name="connsiteX3" fmla="*/ 7144 w 28575"/>
                <a:gd name="connsiteY3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61925">
                  <a:moveTo>
                    <a:pt x="7144" y="7144"/>
                  </a:moveTo>
                  <a:cubicBezTo>
                    <a:pt x="7144" y="19526"/>
                    <a:pt x="19526" y="155734"/>
                    <a:pt x="23336" y="155734"/>
                  </a:cubicBezTo>
                  <a:cubicBezTo>
                    <a:pt x="30004" y="155734"/>
                    <a:pt x="19526" y="84296"/>
                    <a:pt x="18574" y="74771"/>
                  </a:cubicBezTo>
                  <a:cubicBezTo>
                    <a:pt x="16669" y="5667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5" name="Freeform: Shape 2404">
              <a:extLst>
                <a:ext uri="{FF2B5EF4-FFF2-40B4-BE49-F238E27FC236}">
                  <a16:creationId xmlns:a16="http://schemas.microsoft.com/office/drawing/2014/main" xmlns="" id="{CA3C2B53-5E53-44A5-BC3D-52336593167A}"/>
                </a:ext>
              </a:extLst>
            </p:cNvPr>
            <p:cNvSpPr/>
            <p:nvPr/>
          </p:nvSpPr>
          <p:spPr>
            <a:xfrm>
              <a:off x="3716178" y="6267475"/>
              <a:ext cx="285750" cy="19050"/>
            </a:xfrm>
            <a:custGeom>
              <a:avLst/>
              <a:gdLst>
                <a:gd name="connsiteX0" fmla="*/ 7144 w 285750"/>
                <a:gd name="connsiteY0" fmla="*/ 7144 h 19050"/>
                <a:gd name="connsiteX1" fmla="*/ 278606 w 285750"/>
                <a:gd name="connsiteY1" fmla="*/ 9049 h 19050"/>
                <a:gd name="connsiteX2" fmla="*/ 7144 w 2857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19050">
                  <a:moveTo>
                    <a:pt x="7144" y="7144"/>
                  </a:moveTo>
                  <a:cubicBezTo>
                    <a:pt x="31909" y="7144"/>
                    <a:pt x="278606" y="24289"/>
                    <a:pt x="278606" y="9049"/>
                  </a:cubicBezTo>
                  <a:cubicBezTo>
                    <a:pt x="278606" y="10001"/>
                    <a:pt x="1952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6" name="Freeform: Shape 2405">
              <a:extLst>
                <a:ext uri="{FF2B5EF4-FFF2-40B4-BE49-F238E27FC236}">
                  <a16:creationId xmlns:a16="http://schemas.microsoft.com/office/drawing/2014/main" xmlns="" id="{1A7C8127-C627-48E3-A523-4598DA94D6DD}"/>
                </a:ext>
              </a:extLst>
            </p:cNvPr>
            <p:cNvSpPr/>
            <p:nvPr/>
          </p:nvSpPr>
          <p:spPr>
            <a:xfrm>
              <a:off x="3700938" y="6116874"/>
              <a:ext cx="295275" cy="161925"/>
            </a:xfrm>
            <a:custGeom>
              <a:avLst/>
              <a:gdLst>
                <a:gd name="connsiteX0" fmla="*/ 10001 w 295275"/>
                <a:gd name="connsiteY0" fmla="*/ 7250 h 161925"/>
                <a:gd name="connsiteX1" fmla="*/ 67151 w 295275"/>
                <a:gd name="connsiteY1" fmla="*/ 41540 h 161925"/>
                <a:gd name="connsiteX2" fmla="*/ 149066 w 295275"/>
                <a:gd name="connsiteY2" fmla="*/ 85355 h 161925"/>
                <a:gd name="connsiteX3" fmla="*/ 293846 w 295275"/>
                <a:gd name="connsiteY3" fmla="*/ 159650 h 161925"/>
                <a:gd name="connsiteX4" fmla="*/ 7144 w 295275"/>
                <a:gd name="connsiteY4" fmla="*/ 7250 h 161925"/>
                <a:gd name="connsiteX5" fmla="*/ 9049 w 295275"/>
                <a:gd name="connsiteY5" fmla="*/ 10107 h 161925"/>
                <a:gd name="connsiteX6" fmla="*/ 10001 w 295275"/>
                <a:gd name="connsiteY6" fmla="*/ 725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161925">
                  <a:moveTo>
                    <a:pt x="10001" y="7250"/>
                  </a:moveTo>
                  <a:cubicBezTo>
                    <a:pt x="16669" y="9155"/>
                    <a:pt x="50959" y="33920"/>
                    <a:pt x="67151" y="41540"/>
                  </a:cubicBezTo>
                  <a:cubicBezTo>
                    <a:pt x="94774" y="55827"/>
                    <a:pt x="121444" y="72020"/>
                    <a:pt x="149066" y="85355"/>
                  </a:cubicBezTo>
                  <a:cubicBezTo>
                    <a:pt x="161449" y="92022"/>
                    <a:pt x="290036" y="163460"/>
                    <a:pt x="293846" y="159650"/>
                  </a:cubicBezTo>
                  <a:cubicBezTo>
                    <a:pt x="293846" y="159650"/>
                    <a:pt x="8096" y="2487"/>
                    <a:pt x="7144" y="7250"/>
                  </a:cubicBezTo>
                  <a:cubicBezTo>
                    <a:pt x="7144" y="9155"/>
                    <a:pt x="8096" y="10107"/>
                    <a:pt x="9049" y="10107"/>
                  </a:cubicBezTo>
                  <a:cubicBezTo>
                    <a:pt x="11906" y="11060"/>
                    <a:pt x="11906" y="9155"/>
                    <a:pt x="10001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7" name="Freeform: Shape 2406">
              <a:extLst>
                <a:ext uri="{FF2B5EF4-FFF2-40B4-BE49-F238E27FC236}">
                  <a16:creationId xmlns:a16="http://schemas.microsoft.com/office/drawing/2014/main" xmlns="" id="{FDF30403-34D5-44DE-8E2E-CDD1D7E9002F}"/>
                </a:ext>
              </a:extLst>
            </p:cNvPr>
            <p:cNvSpPr/>
            <p:nvPr/>
          </p:nvSpPr>
          <p:spPr>
            <a:xfrm>
              <a:off x="3745910" y="6186461"/>
              <a:ext cx="19050" cy="57150"/>
            </a:xfrm>
            <a:custGeom>
              <a:avLst/>
              <a:gdLst>
                <a:gd name="connsiteX0" fmla="*/ 9797 w 19050"/>
                <a:gd name="connsiteY0" fmla="*/ 7195 h 57150"/>
                <a:gd name="connsiteX1" fmla="*/ 11702 w 19050"/>
                <a:gd name="connsiteY1" fmla="*/ 56725 h 57150"/>
                <a:gd name="connsiteX2" fmla="*/ 9797 w 19050"/>
                <a:gd name="connsiteY2" fmla="*/ 719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57150">
                  <a:moveTo>
                    <a:pt x="9797" y="7195"/>
                  </a:moveTo>
                  <a:cubicBezTo>
                    <a:pt x="7892" y="11958"/>
                    <a:pt x="4082" y="56725"/>
                    <a:pt x="11702" y="56725"/>
                  </a:cubicBezTo>
                  <a:cubicBezTo>
                    <a:pt x="16465" y="56725"/>
                    <a:pt x="10750" y="5290"/>
                    <a:pt x="9797" y="7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8" name="Freeform: Shape 2407">
              <a:extLst>
                <a:ext uri="{FF2B5EF4-FFF2-40B4-BE49-F238E27FC236}">
                  <a16:creationId xmlns:a16="http://schemas.microsoft.com/office/drawing/2014/main" xmlns="" id="{57D2F376-4D87-4A03-9B64-9AA49E2FBD04}"/>
                </a:ext>
              </a:extLst>
            </p:cNvPr>
            <p:cNvSpPr/>
            <p:nvPr/>
          </p:nvSpPr>
          <p:spPr>
            <a:xfrm>
              <a:off x="3750442" y="6230353"/>
              <a:ext cx="114300" cy="19050"/>
            </a:xfrm>
            <a:custGeom>
              <a:avLst/>
              <a:gdLst>
                <a:gd name="connsiteX0" fmla="*/ 7170 w 114300"/>
                <a:gd name="connsiteY0" fmla="*/ 13786 h 19050"/>
                <a:gd name="connsiteX1" fmla="*/ 106230 w 114300"/>
                <a:gd name="connsiteY1" fmla="*/ 9976 h 19050"/>
                <a:gd name="connsiteX2" fmla="*/ 101467 w 114300"/>
                <a:gd name="connsiteY2" fmla="*/ 12833 h 19050"/>
                <a:gd name="connsiteX3" fmla="*/ 109087 w 114300"/>
                <a:gd name="connsiteY3" fmla="*/ 12833 h 19050"/>
                <a:gd name="connsiteX4" fmla="*/ 7170 w 114300"/>
                <a:gd name="connsiteY4" fmla="*/ 137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9050">
                  <a:moveTo>
                    <a:pt x="7170" y="13786"/>
                  </a:moveTo>
                  <a:cubicBezTo>
                    <a:pt x="19552" y="14738"/>
                    <a:pt x="106230" y="14738"/>
                    <a:pt x="106230" y="9976"/>
                  </a:cubicBezTo>
                  <a:cubicBezTo>
                    <a:pt x="104325" y="9023"/>
                    <a:pt x="102420" y="9976"/>
                    <a:pt x="101467" y="12833"/>
                  </a:cubicBezTo>
                  <a:cubicBezTo>
                    <a:pt x="101467" y="16643"/>
                    <a:pt x="109087" y="16643"/>
                    <a:pt x="109087" y="12833"/>
                  </a:cubicBezTo>
                  <a:cubicBezTo>
                    <a:pt x="108135" y="-502"/>
                    <a:pt x="5265" y="13786"/>
                    <a:pt x="7170" y="13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9" name="Freeform: Shape 2408">
              <a:extLst>
                <a:ext uri="{FF2B5EF4-FFF2-40B4-BE49-F238E27FC236}">
                  <a16:creationId xmlns:a16="http://schemas.microsoft.com/office/drawing/2014/main" xmlns="" id="{F34320DF-5E61-409B-B116-AEE3BC02FFAE}"/>
                </a:ext>
              </a:extLst>
            </p:cNvPr>
            <p:cNvSpPr/>
            <p:nvPr/>
          </p:nvSpPr>
          <p:spPr>
            <a:xfrm>
              <a:off x="3749516" y="6190323"/>
              <a:ext cx="114300" cy="57150"/>
            </a:xfrm>
            <a:custGeom>
              <a:avLst/>
              <a:gdLst>
                <a:gd name="connsiteX0" fmla="*/ 7144 w 114300"/>
                <a:gd name="connsiteY0" fmla="*/ 7144 h 57150"/>
                <a:gd name="connsiteX1" fmla="*/ 73819 w 114300"/>
                <a:gd name="connsiteY1" fmla="*/ 41434 h 57150"/>
                <a:gd name="connsiteX2" fmla="*/ 109061 w 114300"/>
                <a:gd name="connsiteY2" fmla="*/ 51911 h 57150"/>
                <a:gd name="connsiteX3" fmla="*/ 105251 w 114300"/>
                <a:gd name="connsiteY3" fmla="*/ 54769 h 57150"/>
                <a:gd name="connsiteX4" fmla="*/ 7144 w 11430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57150">
                  <a:moveTo>
                    <a:pt x="7144" y="7144"/>
                  </a:moveTo>
                  <a:cubicBezTo>
                    <a:pt x="28099" y="20479"/>
                    <a:pt x="51911" y="30956"/>
                    <a:pt x="73819" y="41434"/>
                  </a:cubicBezTo>
                  <a:cubicBezTo>
                    <a:pt x="71914" y="40481"/>
                    <a:pt x="117634" y="60484"/>
                    <a:pt x="109061" y="51911"/>
                  </a:cubicBezTo>
                  <a:cubicBezTo>
                    <a:pt x="108109" y="50959"/>
                    <a:pt x="102394" y="51911"/>
                    <a:pt x="105251" y="54769"/>
                  </a:cubicBezTo>
                  <a:cubicBezTo>
                    <a:pt x="87154" y="36671"/>
                    <a:pt x="25241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0" name="Freeform: Shape 2409">
              <a:extLst>
                <a:ext uri="{FF2B5EF4-FFF2-40B4-BE49-F238E27FC236}">
                  <a16:creationId xmlns:a16="http://schemas.microsoft.com/office/drawing/2014/main" xmlns="" id="{510A3846-6256-4072-8795-F6BD35B75D28}"/>
                </a:ext>
              </a:extLst>
            </p:cNvPr>
            <p:cNvSpPr/>
            <p:nvPr/>
          </p:nvSpPr>
          <p:spPr>
            <a:xfrm>
              <a:off x="3718954" y="6252235"/>
              <a:ext cx="19050" cy="28575"/>
            </a:xfrm>
            <a:custGeom>
              <a:avLst/>
              <a:gdLst>
                <a:gd name="connsiteX0" fmla="*/ 12941 w 19050"/>
                <a:gd name="connsiteY0" fmla="*/ 19526 h 28575"/>
                <a:gd name="connsiteX1" fmla="*/ 11988 w 19050"/>
                <a:gd name="connsiteY1" fmla="*/ 7144 h 28575"/>
                <a:gd name="connsiteX2" fmla="*/ 12941 w 19050"/>
                <a:gd name="connsiteY2" fmla="*/ 1952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41" y="19526"/>
                  </a:moveTo>
                  <a:cubicBezTo>
                    <a:pt x="15798" y="13811"/>
                    <a:pt x="15798" y="10001"/>
                    <a:pt x="11988" y="7144"/>
                  </a:cubicBezTo>
                  <a:cubicBezTo>
                    <a:pt x="558" y="7144"/>
                    <a:pt x="12941" y="28099"/>
                    <a:pt x="12941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1" name="Freeform: Shape 2410">
              <a:extLst>
                <a:ext uri="{FF2B5EF4-FFF2-40B4-BE49-F238E27FC236}">
                  <a16:creationId xmlns:a16="http://schemas.microsoft.com/office/drawing/2014/main" xmlns="" id="{87F57F29-F897-419D-8609-C2F6B2C99F71}"/>
                </a:ext>
              </a:extLst>
            </p:cNvPr>
            <p:cNvSpPr/>
            <p:nvPr/>
          </p:nvSpPr>
          <p:spPr>
            <a:xfrm>
              <a:off x="3728901" y="6255750"/>
              <a:ext cx="19050" cy="19050"/>
            </a:xfrm>
            <a:custGeom>
              <a:avLst/>
              <a:gdLst>
                <a:gd name="connsiteX0" fmla="*/ 12518 w 19050"/>
                <a:gd name="connsiteY0" fmla="*/ 15059 h 19050"/>
                <a:gd name="connsiteX1" fmla="*/ 11566 w 19050"/>
                <a:gd name="connsiteY1" fmla="*/ 7439 h 19050"/>
                <a:gd name="connsiteX2" fmla="*/ 12518 w 19050"/>
                <a:gd name="connsiteY2" fmla="*/ 150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518" y="15059"/>
                  </a:moveTo>
                  <a:cubicBezTo>
                    <a:pt x="13471" y="12201"/>
                    <a:pt x="13471" y="9344"/>
                    <a:pt x="11566" y="7439"/>
                  </a:cubicBezTo>
                  <a:cubicBezTo>
                    <a:pt x="1088" y="4581"/>
                    <a:pt x="12518" y="23631"/>
                    <a:pt x="12518" y="15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2" name="Freeform: Shape 2411">
              <a:extLst>
                <a:ext uri="{FF2B5EF4-FFF2-40B4-BE49-F238E27FC236}">
                  <a16:creationId xmlns:a16="http://schemas.microsoft.com/office/drawing/2014/main" xmlns="" id="{E750F84F-6A9F-4CC3-B4E5-4E05CED6ECE0}"/>
                </a:ext>
              </a:extLst>
            </p:cNvPr>
            <p:cNvSpPr/>
            <p:nvPr/>
          </p:nvSpPr>
          <p:spPr>
            <a:xfrm>
              <a:off x="3737626" y="6257625"/>
              <a:ext cx="19050" cy="19050"/>
            </a:xfrm>
            <a:custGeom>
              <a:avLst/>
              <a:gdLst>
                <a:gd name="connsiteX0" fmla="*/ 11413 w 19050"/>
                <a:gd name="connsiteY0" fmla="*/ 14136 h 19050"/>
                <a:gd name="connsiteX1" fmla="*/ 11413 w 19050"/>
                <a:gd name="connsiteY1" fmla="*/ 7469 h 19050"/>
                <a:gd name="connsiteX2" fmla="*/ 11413 w 19050"/>
                <a:gd name="connsiteY2" fmla="*/ 1413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1413" y="14136"/>
                  </a:moveTo>
                  <a:cubicBezTo>
                    <a:pt x="13318" y="11279"/>
                    <a:pt x="13318" y="9374"/>
                    <a:pt x="11413" y="7469"/>
                  </a:cubicBezTo>
                  <a:cubicBezTo>
                    <a:pt x="2841" y="4611"/>
                    <a:pt x="9508" y="21756"/>
                    <a:pt x="11413" y="14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3" name="Freeform: Shape 2412">
              <a:extLst>
                <a:ext uri="{FF2B5EF4-FFF2-40B4-BE49-F238E27FC236}">
                  <a16:creationId xmlns:a16="http://schemas.microsoft.com/office/drawing/2014/main" xmlns="" id="{A2E7F06E-DD61-4FE1-B565-1E87A79B7411}"/>
                </a:ext>
              </a:extLst>
            </p:cNvPr>
            <p:cNvSpPr/>
            <p:nvPr/>
          </p:nvSpPr>
          <p:spPr>
            <a:xfrm>
              <a:off x="3758297" y="6255093"/>
              <a:ext cx="19050" cy="19050"/>
            </a:xfrm>
            <a:custGeom>
              <a:avLst/>
              <a:gdLst>
                <a:gd name="connsiteX0" fmla="*/ 13603 w 19050"/>
                <a:gd name="connsiteY0" fmla="*/ 15716 h 19050"/>
                <a:gd name="connsiteX1" fmla="*/ 10745 w 19050"/>
                <a:gd name="connsiteY1" fmla="*/ 7144 h 19050"/>
                <a:gd name="connsiteX2" fmla="*/ 13603 w 19050"/>
                <a:gd name="connsiteY2" fmla="*/ 15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603" y="15716"/>
                  </a:moveTo>
                  <a:cubicBezTo>
                    <a:pt x="15508" y="11906"/>
                    <a:pt x="14555" y="9049"/>
                    <a:pt x="10745" y="7144"/>
                  </a:cubicBezTo>
                  <a:cubicBezTo>
                    <a:pt x="1220" y="8096"/>
                    <a:pt x="13603" y="24289"/>
                    <a:pt x="13603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4" name="Freeform: Shape 2413">
              <a:extLst>
                <a:ext uri="{FF2B5EF4-FFF2-40B4-BE49-F238E27FC236}">
                  <a16:creationId xmlns:a16="http://schemas.microsoft.com/office/drawing/2014/main" xmlns="" id="{0519C912-8122-45B6-B1CF-18D05D975A5F}"/>
                </a:ext>
              </a:extLst>
            </p:cNvPr>
            <p:cNvSpPr/>
            <p:nvPr/>
          </p:nvSpPr>
          <p:spPr>
            <a:xfrm>
              <a:off x="3770432" y="6257950"/>
              <a:ext cx="19050" cy="19050"/>
            </a:xfrm>
            <a:custGeom>
              <a:avLst/>
              <a:gdLst>
                <a:gd name="connsiteX0" fmla="*/ 12897 w 19050"/>
                <a:gd name="connsiteY0" fmla="*/ 13811 h 19050"/>
                <a:gd name="connsiteX1" fmla="*/ 10040 w 19050"/>
                <a:gd name="connsiteY1" fmla="*/ 7144 h 19050"/>
                <a:gd name="connsiteX2" fmla="*/ 8135 w 19050"/>
                <a:gd name="connsiteY2" fmla="*/ 15716 h 19050"/>
                <a:gd name="connsiteX3" fmla="*/ 12897 w 19050"/>
                <a:gd name="connsiteY3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12897" y="13811"/>
                  </a:moveTo>
                  <a:cubicBezTo>
                    <a:pt x="13850" y="10954"/>
                    <a:pt x="12897" y="9049"/>
                    <a:pt x="10040" y="7144"/>
                  </a:cubicBezTo>
                  <a:cubicBezTo>
                    <a:pt x="7182" y="9049"/>
                    <a:pt x="6230" y="11906"/>
                    <a:pt x="8135" y="15716"/>
                  </a:cubicBezTo>
                  <a:cubicBezTo>
                    <a:pt x="11945" y="17621"/>
                    <a:pt x="12897" y="16669"/>
                    <a:pt x="12897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5" name="Freeform: Shape 2414">
              <a:extLst>
                <a:ext uri="{FF2B5EF4-FFF2-40B4-BE49-F238E27FC236}">
                  <a16:creationId xmlns:a16="http://schemas.microsoft.com/office/drawing/2014/main" xmlns="" id="{55A5383F-8ED5-49F5-BBC0-BC625BEF968C}"/>
                </a:ext>
              </a:extLst>
            </p:cNvPr>
            <p:cNvSpPr/>
            <p:nvPr/>
          </p:nvSpPr>
          <p:spPr>
            <a:xfrm>
              <a:off x="3778111" y="6256998"/>
              <a:ext cx="19050" cy="19050"/>
            </a:xfrm>
            <a:custGeom>
              <a:avLst/>
              <a:gdLst>
                <a:gd name="connsiteX0" fmla="*/ 12839 w 19050"/>
                <a:gd name="connsiteY0" fmla="*/ 15716 h 19050"/>
                <a:gd name="connsiteX1" fmla="*/ 10934 w 19050"/>
                <a:gd name="connsiteY1" fmla="*/ 7144 h 19050"/>
                <a:gd name="connsiteX2" fmla="*/ 12839 w 19050"/>
                <a:gd name="connsiteY2" fmla="*/ 15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39" y="15716"/>
                  </a:moveTo>
                  <a:cubicBezTo>
                    <a:pt x="14744" y="11906"/>
                    <a:pt x="13791" y="9049"/>
                    <a:pt x="10934" y="7144"/>
                  </a:cubicBezTo>
                  <a:cubicBezTo>
                    <a:pt x="1409" y="7144"/>
                    <a:pt x="12839" y="23336"/>
                    <a:pt x="1283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6" name="Freeform: Shape 2415">
              <a:extLst>
                <a:ext uri="{FF2B5EF4-FFF2-40B4-BE49-F238E27FC236}">
                  <a16:creationId xmlns:a16="http://schemas.microsoft.com/office/drawing/2014/main" xmlns="" id="{7945FE8D-4ABA-480F-9BA5-0C9FE2732386}"/>
                </a:ext>
              </a:extLst>
            </p:cNvPr>
            <p:cNvSpPr/>
            <p:nvPr/>
          </p:nvSpPr>
          <p:spPr>
            <a:xfrm>
              <a:off x="3811029" y="6254140"/>
              <a:ext cx="19050" cy="19050"/>
            </a:xfrm>
            <a:custGeom>
              <a:avLst/>
              <a:gdLst>
                <a:gd name="connsiteX0" fmla="*/ 13258 w 19050"/>
                <a:gd name="connsiteY0" fmla="*/ 17621 h 19050"/>
                <a:gd name="connsiteX1" fmla="*/ 11353 w 19050"/>
                <a:gd name="connsiteY1" fmla="*/ 7144 h 19050"/>
                <a:gd name="connsiteX2" fmla="*/ 13258 w 19050"/>
                <a:gd name="connsiteY2" fmla="*/ 1762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258" y="17621"/>
                  </a:moveTo>
                  <a:cubicBezTo>
                    <a:pt x="15163" y="12859"/>
                    <a:pt x="15163" y="10001"/>
                    <a:pt x="11353" y="7144"/>
                  </a:cubicBezTo>
                  <a:cubicBezTo>
                    <a:pt x="876" y="7144"/>
                    <a:pt x="13258" y="25241"/>
                    <a:pt x="13258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7" name="Freeform: Shape 2416">
              <a:extLst>
                <a:ext uri="{FF2B5EF4-FFF2-40B4-BE49-F238E27FC236}">
                  <a16:creationId xmlns:a16="http://schemas.microsoft.com/office/drawing/2014/main" xmlns="" id="{8F893385-88D6-496F-A9B3-EF5B0C4BAA3B}"/>
                </a:ext>
              </a:extLst>
            </p:cNvPr>
            <p:cNvSpPr/>
            <p:nvPr/>
          </p:nvSpPr>
          <p:spPr>
            <a:xfrm>
              <a:off x="3821316" y="6256045"/>
              <a:ext cx="19050" cy="19050"/>
            </a:xfrm>
            <a:custGeom>
              <a:avLst/>
              <a:gdLst>
                <a:gd name="connsiteX0" fmla="*/ 13449 w 19050"/>
                <a:gd name="connsiteY0" fmla="*/ 16669 h 19050"/>
                <a:gd name="connsiteX1" fmla="*/ 10591 w 19050"/>
                <a:gd name="connsiteY1" fmla="*/ 7144 h 19050"/>
                <a:gd name="connsiteX2" fmla="*/ 13449 w 19050"/>
                <a:gd name="connsiteY2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449" y="16669"/>
                  </a:moveTo>
                  <a:cubicBezTo>
                    <a:pt x="14401" y="12859"/>
                    <a:pt x="13449" y="9049"/>
                    <a:pt x="10591" y="7144"/>
                  </a:cubicBezTo>
                  <a:cubicBezTo>
                    <a:pt x="1066" y="8096"/>
                    <a:pt x="14401" y="25241"/>
                    <a:pt x="13449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8" name="Freeform: Shape 2417">
              <a:extLst>
                <a:ext uri="{FF2B5EF4-FFF2-40B4-BE49-F238E27FC236}">
                  <a16:creationId xmlns:a16="http://schemas.microsoft.com/office/drawing/2014/main" xmlns="" id="{6DFA6373-46C0-4497-AB0A-95473D2D1A03}"/>
                </a:ext>
              </a:extLst>
            </p:cNvPr>
            <p:cNvSpPr/>
            <p:nvPr/>
          </p:nvSpPr>
          <p:spPr>
            <a:xfrm>
              <a:off x="3840347" y="6252235"/>
              <a:ext cx="19050" cy="28575"/>
            </a:xfrm>
            <a:custGeom>
              <a:avLst/>
              <a:gdLst>
                <a:gd name="connsiteX0" fmla="*/ 11562 w 19050"/>
                <a:gd name="connsiteY0" fmla="*/ 19526 h 28575"/>
                <a:gd name="connsiteX1" fmla="*/ 10610 w 19050"/>
                <a:gd name="connsiteY1" fmla="*/ 7144 h 28575"/>
                <a:gd name="connsiteX2" fmla="*/ 8705 w 19050"/>
                <a:gd name="connsiteY2" fmla="*/ 22384 h 28575"/>
                <a:gd name="connsiteX3" fmla="*/ 11562 w 19050"/>
                <a:gd name="connsiteY3" fmla="*/ 1952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8575">
                  <a:moveTo>
                    <a:pt x="11562" y="19526"/>
                  </a:moveTo>
                  <a:cubicBezTo>
                    <a:pt x="9657" y="17621"/>
                    <a:pt x="15372" y="7144"/>
                    <a:pt x="10610" y="7144"/>
                  </a:cubicBezTo>
                  <a:cubicBezTo>
                    <a:pt x="5847" y="7144"/>
                    <a:pt x="6800" y="21431"/>
                    <a:pt x="8705" y="22384"/>
                  </a:cubicBezTo>
                  <a:cubicBezTo>
                    <a:pt x="11562" y="23336"/>
                    <a:pt x="12515" y="22384"/>
                    <a:pt x="11562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9" name="Freeform: Shape 2418">
              <a:extLst>
                <a:ext uri="{FF2B5EF4-FFF2-40B4-BE49-F238E27FC236}">
                  <a16:creationId xmlns:a16="http://schemas.microsoft.com/office/drawing/2014/main" xmlns="" id="{B87BCC33-B89D-4A77-8FD3-4B65886C47A5}"/>
                </a:ext>
              </a:extLst>
            </p:cNvPr>
            <p:cNvSpPr/>
            <p:nvPr/>
          </p:nvSpPr>
          <p:spPr>
            <a:xfrm>
              <a:off x="3849910" y="6254140"/>
              <a:ext cx="19050" cy="19050"/>
            </a:xfrm>
            <a:custGeom>
              <a:avLst/>
              <a:gdLst>
                <a:gd name="connsiteX0" fmla="*/ 14382 w 19050"/>
                <a:gd name="connsiteY0" fmla="*/ 17621 h 19050"/>
                <a:gd name="connsiteX1" fmla="*/ 11525 w 19050"/>
                <a:gd name="connsiteY1" fmla="*/ 7144 h 19050"/>
                <a:gd name="connsiteX2" fmla="*/ 14382 w 19050"/>
                <a:gd name="connsiteY2" fmla="*/ 1762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4382" y="17621"/>
                  </a:moveTo>
                  <a:cubicBezTo>
                    <a:pt x="16287" y="12859"/>
                    <a:pt x="15335" y="9049"/>
                    <a:pt x="11525" y="7144"/>
                  </a:cubicBezTo>
                  <a:cubicBezTo>
                    <a:pt x="-858" y="7144"/>
                    <a:pt x="17240" y="26194"/>
                    <a:pt x="14382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0" name="Freeform: Shape 2419">
              <a:extLst>
                <a:ext uri="{FF2B5EF4-FFF2-40B4-BE49-F238E27FC236}">
                  <a16:creationId xmlns:a16="http://schemas.microsoft.com/office/drawing/2014/main" xmlns="" id="{C48CE704-E022-4E46-87FB-39AE99E4A094}"/>
                </a:ext>
              </a:extLst>
            </p:cNvPr>
            <p:cNvSpPr/>
            <p:nvPr/>
          </p:nvSpPr>
          <p:spPr>
            <a:xfrm>
              <a:off x="3862753" y="6250330"/>
              <a:ext cx="19050" cy="28575"/>
            </a:xfrm>
            <a:custGeom>
              <a:avLst/>
              <a:gdLst>
                <a:gd name="connsiteX0" fmla="*/ 13921 w 19050"/>
                <a:gd name="connsiteY0" fmla="*/ 20479 h 28575"/>
                <a:gd name="connsiteX1" fmla="*/ 12016 w 19050"/>
                <a:gd name="connsiteY1" fmla="*/ 7144 h 28575"/>
                <a:gd name="connsiteX2" fmla="*/ 13921 w 19050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3921" y="20479"/>
                  </a:moveTo>
                  <a:cubicBezTo>
                    <a:pt x="16779" y="14764"/>
                    <a:pt x="15826" y="10001"/>
                    <a:pt x="12016" y="7144"/>
                  </a:cubicBezTo>
                  <a:cubicBezTo>
                    <a:pt x="-366" y="8096"/>
                    <a:pt x="14874" y="28099"/>
                    <a:pt x="1392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1" name="Freeform: Shape 2420">
              <a:extLst>
                <a:ext uri="{FF2B5EF4-FFF2-40B4-BE49-F238E27FC236}">
                  <a16:creationId xmlns:a16="http://schemas.microsoft.com/office/drawing/2014/main" xmlns="" id="{9F6C5A33-9E14-4DD4-BBED-2B7EC9D0F92D}"/>
                </a:ext>
              </a:extLst>
            </p:cNvPr>
            <p:cNvSpPr/>
            <p:nvPr/>
          </p:nvSpPr>
          <p:spPr>
            <a:xfrm>
              <a:off x="3897900" y="6262713"/>
              <a:ext cx="19050" cy="19050"/>
            </a:xfrm>
            <a:custGeom>
              <a:avLst/>
              <a:gdLst>
                <a:gd name="connsiteX0" fmla="*/ 14017 w 19050"/>
                <a:gd name="connsiteY0" fmla="*/ 18574 h 19050"/>
                <a:gd name="connsiteX1" fmla="*/ 11160 w 19050"/>
                <a:gd name="connsiteY1" fmla="*/ 7144 h 19050"/>
                <a:gd name="connsiteX2" fmla="*/ 14017 w 19050"/>
                <a:gd name="connsiteY2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4017" y="18574"/>
                  </a:moveTo>
                  <a:cubicBezTo>
                    <a:pt x="15922" y="13811"/>
                    <a:pt x="14970" y="10001"/>
                    <a:pt x="11160" y="7144"/>
                  </a:cubicBezTo>
                  <a:cubicBezTo>
                    <a:pt x="682" y="8096"/>
                    <a:pt x="14017" y="27146"/>
                    <a:pt x="14017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2" name="Freeform: Shape 2421">
              <a:extLst>
                <a:ext uri="{FF2B5EF4-FFF2-40B4-BE49-F238E27FC236}">
                  <a16:creationId xmlns:a16="http://schemas.microsoft.com/office/drawing/2014/main" xmlns="" id="{BEECC4D7-9861-4793-9AC9-302D9B2056AD}"/>
                </a:ext>
              </a:extLst>
            </p:cNvPr>
            <p:cNvSpPr/>
            <p:nvPr/>
          </p:nvSpPr>
          <p:spPr>
            <a:xfrm>
              <a:off x="3911539" y="6257950"/>
              <a:ext cx="19050" cy="28575"/>
            </a:xfrm>
            <a:custGeom>
              <a:avLst/>
              <a:gdLst>
                <a:gd name="connsiteX0" fmla="*/ 15618 w 19050"/>
                <a:gd name="connsiteY0" fmla="*/ 22384 h 28575"/>
                <a:gd name="connsiteX1" fmla="*/ 11808 w 19050"/>
                <a:gd name="connsiteY1" fmla="*/ 7144 h 28575"/>
                <a:gd name="connsiteX2" fmla="*/ 15618 w 19050"/>
                <a:gd name="connsiteY2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5618" y="22384"/>
                  </a:moveTo>
                  <a:cubicBezTo>
                    <a:pt x="17523" y="15716"/>
                    <a:pt x="16570" y="10954"/>
                    <a:pt x="11808" y="7144"/>
                  </a:cubicBezTo>
                  <a:cubicBezTo>
                    <a:pt x="-575" y="7144"/>
                    <a:pt x="15618" y="30004"/>
                    <a:pt x="15618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3" name="Freeform: Shape 2422">
              <a:extLst>
                <a:ext uri="{FF2B5EF4-FFF2-40B4-BE49-F238E27FC236}">
                  <a16:creationId xmlns:a16="http://schemas.microsoft.com/office/drawing/2014/main" xmlns="" id="{C6FAC9E1-2954-4A53-BEA6-0D78E5527BEF}"/>
                </a:ext>
              </a:extLst>
            </p:cNvPr>
            <p:cNvSpPr/>
            <p:nvPr/>
          </p:nvSpPr>
          <p:spPr>
            <a:xfrm>
              <a:off x="3923201" y="6258903"/>
              <a:ext cx="19050" cy="28575"/>
            </a:xfrm>
            <a:custGeom>
              <a:avLst/>
              <a:gdLst>
                <a:gd name="connsiteX0" fmla="*/ 14433 w 19050"/>
                <a:gd name="connsiteY0" fmla="*/ 21431 h 28575"/>
                <a:gd name="connsiteX1" fmla="*/ 11576 w 19050"/>
                <a:gd name="connsiteY1" fmla="*/ 7144 h 28575"/>
                <a:gd name="connsiteX2" fmla="*/ 14433 w 19050"/>
                <a:gd name="connsiteY2" fmla="*/ 2143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4433" y="21431"/>
                  </a:moveTo>
                  <a:cubicBezTo>
                    <a:pt x="17291" y="14764"/>
                    <a:pt x="16338" y="10001"/>
                    <a:pt x="11576" y="7144"/>
                  </a:cubicBezTo>
                  <a:cubicBezTo>
                    <a:pt x="146" y="7144"/>
                    <a:pt x="14433" y="30004"/>
                    <a:pt x="14433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4" name="Freeform: Shape 2423">
              <a:extLst>
                <a:ext uri="{FF2B5EF4-FFF2-40B4-BE49-F238E27FC236}">
                  <a16:creationId xmlns:a16="http://schemas.microsoft.com/office/drawing/2014/main" xmlns="" id="{BC729D8D-B065-452B-8F91-CE5872FA8B50}"/>
                </a:ext>
              </a:extLst>
            </p:cNvPr>
            <p:cNvSpPr/>
            <p:nvPr/>
          </p:nvSpPr>
          <p:spPr>
            <a:xfrm>
              <a:off x="3933018" y="6264618"/>
              <a:ext cx="19050" cy="19050"/>
            </a:xfrm>
            <a:custGeom>
              <a:avLst/>
              <a:gdLst>
                <a:gd name="connsiteX0" fmla="*/ 13189 w 19050"/>
                <a:gd name="connsiteY0" fmla="*/ 15716 h 19050"/>
                <a:gd name="connsiteX1" fmla="*/ 10332 w 19050"/>
                <a:gd name="connsiteY1" fmla="*/ 7144 h 19050"/>
                <a:gd name="connsiteX2" fmla="*/ 13189 w 19050"/>
                <a:gd name="connsiteY2" fmla="*/ 15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189" y="15716"/>
                  </a:moveTo>
                  <a:cubicBezTo>
                    <a:pt x="15094" y="11906"/>
                    <a:pt x="14142" y="9049"/>
                    <a:pt x="10332" y="7144"/>
                  </a:cubicBezTo>
                  <a:cubicBezTo>
                    <a:pt x="1759" y="7144"/>
                    <a:pt x="13189" y="24289"/>
                    <a:pt x="131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5" name="Freeform: Shape 2424">
              <a:extLst>
                <a:ext uri="{FF2B5EF4-FFF2-40B4-BE49-F238E27FC236}">
                  <a16:creationId xmlns:a16="http://schemas.microsoft.com/office/drawing/2014/main" xmlns="" id="{1354760E-4073-416D-B3FB-B9974805C7DB}"/>
                </a:ext>
              </a:extLst>
            </p:cNvPr>
            <p:cNvSpPr/>
            <p:nvPr/>
          </p:nvSpPr>
          <p:spPr>
            <a:xfrm>
              <a:off x="3948608" y="6259855"/>
              <a:ext cx="19050" cy="19050"/>
            </a:xfrm>
            <a:custGeom>
              <a:avLst/>
              <a:gdLst>
                <a:gd name="connsiteX0" fmla="*/ 12839 w 19050"/>
                <a:gd name="connsiteY0" fmla="*/ 16669 h 19050"/>
                <a:gd name="connsiteX1" fmla="*/ 10934 w 19050"/>
                <a:gd name="connsiteY1" fmla="*/ 7144 h 19050"/>
                <a:gd name="connsiteX2" fmla="*/ 12839 w 19050"/>
                <a:gd name="connsiteY2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39" y="16669"/>
                  </a:moveTo>
                  <a:cubicBezTo>
                    <a:pt x="14744" y="11906"/>
                    <a:pt x="14744" y="9049"/>
                    <a:pt x="10934" y="7144"/>
                  </a:cubicBezTo>
                  <a:cubicBezTo>
                    <a:pt x="1409" y="7144"/>
                    <a:pt x="12839" y="25241"/>
                    <a:pt x="12839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26" name="Group 2425">
            <a:extLst>
              <a:ext uri="{FF2B5EF4-FFF2-40B4-BE49-F238E27FC236}">
                <a16:creationId xmlns:a16="http://schemas.microsoft.com/office/drawing/2014/main" xmlns="" id="{B7E7E6F6-7A07-446A-BE36-B466D75AADFE}"/>
              </a:ext>
            </a:extLst>
          </p:cNvPr>
          <p:cNvGrpSpPr/>
          <p:nvPr/>
        </p:nvGrpSpPr>
        <p:grpSpPr>
          <a:xfrm rot="1472141" flipH="1">
            <a:off x="6734799" y="2050992"/>
            <a:ext cx="442463" cy="326412"/>
            <a:chOff x="3625593" y="6426852"/>
            <a:chExt cx="335279" cy="247341"/>
          </a:xfrm>
          <a:solidFill>
            <a:schemeClr val="accent1">
              <a:lumMod val="75000"/>
            </a:schemeClr>
          </a:solidFill>
        </p:grpSpPr>
        <p:sp>
          <p:nvSpPr>
            <p:cNvPr id="2427" name="Freeform: Shape 2426">
              <a:extLst>
                <a:ext uri="{FF2B5EF4-FFF2-40B4-BE49-F238E27FC236}">
                  <a16:creationId xmlns:a16="http://schemas.microsoft.com/office/drawing/2014/main" xmlns="" id="{EAA97565-ED9D-479D-95E1-98F9509148C3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8" name="Freeform: Shape 2427">
              <a:extLst>
                <a:ext uri="{FF2B5EF4-FFF2-40B4-BE49-F238E27FC236}">
                  <a16:creationId xmlns:a16="http://schemas.microsoft.com/office/drawing/2014/main" xmlns="" id="{D6B7188A-A0B1-4ED4-97EA-F67637FDA158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9" name="Freeform: Shape 2428">
              <a:extLst>
                <a:ext uri="{FF2B5EF4-FFF2-40B4-BE49-F238E27FC236}">
                  <a16:creationId xmlns:a16="http://schemas.microsoft.com/office/drawing/2014/main" xmlns="" id="{FA51C130-72A1-4B14-99D9-6D23DB527FAE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0" name="Freeform: Shape 2429">
              <a:extLst>
                <a:ext uri="{FF2B5EF4-FFF2-40B4-BE49-F238E27FC236}">
                  <a16:creationId xmlns:a16="http://schemas.microsoft.com/office/drawing/2014/main" xmlns="" id="{D7718549-BEF8-447B-A06F-91F71DB30B3B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1" name="Freeform: Shape 2430">
              <a:extLst>
                <a:ext uri="{FF2B5EF4-FFF2-40B4-BE49-F238E27FC236}">
                  <a16:creationId xmlns:a16="http://schemas.microsoft.com/office/drawing/2014/main" xmlns="" id="{213F3FEC-5D4C-4A7B-A31D-0C91E29C3EF6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2" name="Freeform: Shape 2431">
              <a:extLst>
                <a:ext uri="{FF2B5EF4-FFF2-40B4-BE49-F238E27FC236}">
                  <a16:creationId xmlns:a16="http://schemas.microsoft.com/office/drawing/2014/main" xmlns="" id="{045779E3-883E-493B-A5BA-61ECF8BCA496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3" name="Freeform: Shape 2432">
              <a:extLst>
                <a:ext uri="{FF2B5EF4-FFF2-40B4-BE49-F238E27FC236}">
                  <a16:creationId xmlns:a16="http://schemas.microsoft.com/office/drawing/2014/main" xmlns="" id="{51E4E2E7-EF1B-49D2-80EB-BF392F00F10D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4" name="Freeform: Shape 2433">
              <a:extLst>
                <a:ext uri="{FF2B5EF4-FFF2-40B4-BE49-F238E27FC236}">
                  <a16:creationId xmlns:a16="http://schemas.microsoft.com/office/drawing/2014/main" xmlns="" id="{F3B72C9C-01C2-4104-972E-A8C74EA45936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5" name="Freeform: Shape 2434">
              <a:extLst>
                <a:ext uri="{FF2B5EF4-FFF2-40B4-BE49-F238E27FC236}">
                  <a16:creationId xmlns:a16="http://schemas.microsoft.com/office/drawing/2014/main" xmlns="" id="{60CB5510-36EF-4282-9234-FB9EA1727D42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6" name="Freeform: Shape 2435">
              <a:extLst>
                <a:ext uri="{FF2B5EF4-FFF2-40B4-BE49-F238E27FC236}">
                  <a16:creationId xmlns:a16="http://schemas.microsoft.com/office/drawing/2014/main" xmlns="" id="{AE117969-1055-451A-A82D-FF593AE0F7EB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7" name="Freeform: Shape 2436">
              <a:extLst>
                <a:ext uri="{FF2B5EF4-FFF2-40B4-BE49-F238E27FC236}">
                  <a16:creationId xmlns:a16="http://schemas.microsoft.com/office/drawing/2014/main" xmlns="" id="{CE8BDBDF-5277-4386-BCEF-E3554718FF9D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8" name="Freeform: Shape 2437">
              <a:extLst>
                <a:ext uri="{FF2B5EF4-FFF2-40B4-BE49-F238E27FC236}">
                  <a16:creationId xmlns:a16="http://schemas.microsoft.com/office/drawing/2014/main" xmlns="" id="{3E7D139F-63CD-40FD-AA9F-B9C2EAFDFE28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9" name="Freeform: Shape 2438">
              <a:extLst>
                <a:ext uri="{FF2B5EF4-FFF2-40B4-BE49-F238E27FC236}">
                  <a16:creationId xmlns:a16="http://schemas.microsoft.com/office/drawing/2014/main" xmlns="" id="{36D36AF2-B6EC-4F47-A9E5-9CEDAFB9E7AD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0" name="Freeform: Shape 2439">
              <a:extLst>
                <a:ext uri="{FF2B5EF4-FFF2-40B4-BE49-F238E27FC236}">
                  <a16:creationId xmlns:a16="http://schemas.microsoft.com/office/drawing/2014/main" xmlns="" id="{63223DD7-AA52-4832-8357-F2CDE443CFB3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1" name="Freeform: Shape 2440">
              <a:extLst>
                <a:ext uri="{FF2B5EF4-FFF2-40B4-BE49-F238E27FC236}">
                  <a16:creationId xmlns:a16="http://schemas.microsoft.com/office/drawing/2014/main" xmlns="" id="{7AD9E78E-7EAB-46A3-B55E-63220DF99969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2" name="Freeform: Shape 2441">
              <a:extLst>
                <a:ext uri="{FF2B5EF4-FFF2-40B4-BE49-F238E27FC236}">
                  <a16:creationId xmlns:a16="http://schemas.microsoft.com/office/drawing/2014/main" xmlns="" id="{D8DAFEF9-373B-46B6-ACC9-BFD131ABD7E0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3" name="Freeform: Shape 2442">
              <a:extLst>
                <a:ext uri="{FF2B5EF4-FFF2-40B4-BE49-F238E27FC236}">
                  <a16:creationId xmlns:a16="http://schemas.microsoft.com/office/drawing/2014/main" xmlns="" id="{4100493C-4E4D-4308-BEBE-63549FA99E3F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4" name="Freeform: Shape 2443">
              <a:extLst>
                <a:ext uri="{FF2B5EF4-FFF2-40B4-BE49-F238E27FC236}">
                  <a16:creationId xmlns:a16="http://schemas.microsoft.com/office/drawing/2014/main" xmlns="" id="{EB19CF62-6336-48D8-81E6-BCE1C2204129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5" name="Freeform: Shape 2444">
              <a:extLst>
                <a:ext uri="{FF2B5EF4-FFF2-40B4-BE49-F238E27FC236}">
                  <a16:creationId xmlns:a16="http://schemas.microsoft.com/office/drawing/2014/main" xmlns="" id="{87C832C7-089B-4DB8-B99A-C6F6255499C1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6" name="Freeform: Shape 2445">
              <a:extLst>
                <a:ext uri="{FF2B5EF4-FFF2-40B4-BE49-F238E27FC236}">
                  <a16:creationId xmlns:a16="http://schemas.microsoft.com/office/drawing/2014/main" xmlns="" id="{FDE2B020-7304-4911-BD29-1C0841EC04BD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7" name="Freeform: Shape 2446">
              <a:extLst>
                <a:ext uri="{FF2B5EF4-FFF2-40B4-BE49-F238E27FC236}">
                  <a16:creationId xmlns:a16="http://schemas.microsoft.com/office/drawing/2014/main" xmlns="" id="{E6A151D3-114A-442D-8E38-87D6F2D85BFB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8" name="Freeform: Shape 2447">
              <a:extLst>
                <a:ext uri="{FF2B5EF4-FFF2-40B4-BE49-F238E27FC236}">
                  <a16:creationId xmlns:a16="http://schemas.microsoft.com/office/drawing/2014/main" xmlns="" id="{54684731-7E6E-4F41-BD42-5E64DA41C210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9" name="Group 2448">
            <a:extLst>
              <a:ext uri="{FF2B5EF4-FFF2-40B4-BE49-F238E27FC236}">
                <a16:creationId xmlns:a16="http://schemas.microsoft.com/office/drawing/2014/main" xmlns="" id="{EC94C3E8-D1DC-4C60-93B3-85774AED5FF9}"/>
              </a:ext>
            </a:extLst>
          </p:cNvPr>
          <p:cNvGrpSpPr/>
          <p:nvPr/>
        </p:nvGrpSpPr>
        <p:grpSpPr>
          <a:xfrm flipH="1">
            <a:off x="8126242" y="2642287"/>
            <a:ext cx="301680" cy="230103"/>
            <a:chOff x="3617118" y="5760691"/>
            <a:chExt cx="228600" cy="174362"/>
          </a:xfrm>
          <a:solidFill>
            <a:schemeClr val="accent1">
              <a:lumMod val="75000"/>
            </a:schemeClr>
          </a:solidFill>
        </p:grpSpPr>
        <p:sp>
          <p:nvSpPr>
            <p:cNvPr id="2450" name="Freeform: Shape 2449">
              <a:extLst>
                <a:ext uri="{FF2B5EF4-FFF2-40B4-BE49-F238E27FC236}">
                  <a16:creationId xmlns:a16="http://schemas.microsoft.com/office/drawing/2014/main" xmlns="" id="{9AF8B291-2EBC-4907-8D9A-50EB7FA889DF}"/>
                </a:ext>
              </a:extLst>
            </p:cNvPr>
            <p:cNvSpPr/>
            <p:nvPr/>
          </p:nvSpPr>
          <p:spPr>
            <a:xfrm>
              <a:off x="3657123" y="5763603"/>
              <a:ext cx="19050" cy="171450"/>
            </a:xfrm>
            <a:custGeom>
              <a:avLst/>
              <a:gdLst>
                <a:gd name="connsiteX0" fmla="*/ 7144 w 19050"/>
                <a:gd name="connsiteY0" fmla="*/ 7144 h 171450"/>
                <a:gd name="connsiteX1" fmla="*/ 10001 w 19050"/>
                <a:gd name="connsiteY1" fmla="*/ 166211 h 171450"/>
                <a:gd name="connsiteX2" fmla="*/ 7144 w 19050"/>
                <a:gd name="connsiteY2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144" y="7144"/>
                  </a:moveTo>
                  <a:cubicBezTo>
                    <a:pt x="7144" y="21431"/>
                    <a:pt x="7144" y="166211"/>
                    <a:pt x="10001" y="166211"/>
                  </a:cubicBezTo>
                  <a:cubicBezTo>
                    <a:pt x="19526" y="16621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1" name="Freeform: Shape 2450">
              <a:extLst>
                <a:ext uri="{FF2B5EF4-FFF2-40B4-BE49-F238E27FC236}">
                  <a16:creationId xmlns:a16="http://schemas.microsoft.com/office/drawing/2014/main" xmlns="" id="{981E9672-9C69-4499-882C-601CCE5834B5}"/>
                </a:ext>
              </a:extLst>
            </p:cNvPr>
            <p:cNvSpPr/>
            <p:nvPr/>
          </p:nvSpPr>
          <p:spPr>
            <a:xfrm>
              <a:off x="3648342" y="5760691"/>
              <a:ext cx="19050" cy="38100"/>
            </a:xfrm>
            <a:custGeom>
              <a:avLst/>
              <a:gdLst>
                <a:gd name="connsiteX0" fmla="*/ 14972 w 19050"/>
                <a:gd name="connsiteY0" fmla="*/ 8150 h 38100"/>
                <a:gd name="connsiteX1" fmla="*/ 8305 w 19050"/>
                <a:gd name="connsiteY1" fmla="*/ 31963 h 38100"/>
                <a:gd name="connsiteX2" fmla="*/ 14972 w 19050"/>
                <a:gd name="connsiteY2" fmla="*/ 81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4972" y="8150"/>
                  </a:moveTo>
                  <a:cubicBezTo>
                    <a:pt x="14972" y="8150"/>
                    <a:pt x="3542" y="32915"/>
                    <a:pt x="8305" y="31963"/>
                  </a:cubicBezTo>
                  <a:cubicBezTo>
                    <a:pt x="18782" y="30058"/>
                    <a:pt x="15925" y="1483"/>
                    <a:pt x="14972" y="8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2" name="Freeform: Shape 2451">
              <a:extLst>
                <a:ext uri="{FF2B5EF4-FFF2-40B4-BE49-F238E27FC236}">
                  <a16:creationId xmlns:a16="http://schemas.microsoft.com/office/drawing/2014/main" xmlns="" id="{41C65106-8CEE-474F-A425-940EB5CF4F1B}"/>
                </a:ext>
              </a:extLst>
            </p:cNvPr>
            <p:cNvSpPr/>
            <p:nvPr/>
          </p:nvSpPr>
          <p:spPr>
            <a:xfrm>
              <a:off x="3654388" y="5765921"/>
              <a:ext cx="28575" cy="28575"/>
            </a:xfrm>
            <a:custGeom>
              <a:avLst/>
              <a:gdLst>
                <a:gd name="connsiteX0" fmla="*/ 7974 w 28575"/>
                <a:gd name="connsiteY0" fmla="*/ 8636 h 28575"/>
                <a:gd name="connsiteX1" fmla="*/ 20357 w 28575"/>
                <a:gd name="connsiteY1" fmla="*/ 29591 h 28575"/>
                <a:gd name="connsiteX2" fmla="*/ 7974 w 28575"/>
                <a:gd name="connsiteY2" fmla="*/ 86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7974" y="8636"/>
                  </a:moveTo>
                  <a:cubicBezTo>
                    <a:pt x="7974" y="20066"/>
                    <a:pt x="11784" y="26733"/>
                    <a:pt x="20357" y="29591"/>
                  </a:cubicBezTo>
                  <a:cubicBezTo>
                    <a:pt x="37502" y="24828"/>
                    <a:pt x="1307" y="1016"/>
                    <a:pt x="7974" y="86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3" name="Freeform: Shape 2452">
              <a:extLst>
                <a:ext uri="{FF2B5EF4-FFF2-40B4-BE49-F238E27FC236}">
                  <a16:creationId xmlns:a16="http://schemas.microsoft.com/office/drawing/2014/main" xmlns="" id="{58CA8860-CEA6-4636-BDF6-9AD071D82999}"/>
                </a:ext>
              </a:extLst>
            </p:cNvPr>
            <p:cNvSpPr/>
            <p:nvPr/>
          </p:nvSpPr>
          <p:spPr>
            <a:xfrm>
              <a:off x="3617118" y="5880760"/>
              <a:ext cx="228600" cy="9525"/>
            </a:xfrm>
            <a:custGeom>
              <a:avLst/>
              <a:gdLst>
                <a:gd name="connsiteX0" fmla="*/ 7144 w 228600"/>
                <a:gd name="connsiteY0" fmla="*/ 7144 h 9525"/>
                <a:gd name="connsiteX1" fmla="*/ 223361 w 228600"/>
                <a:gd name="connsiteY1" fmla="*/ 10001 h 9525"/>
                <a:gd name="connsiteX2" fmla="*/ 7144 w 22860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525">
                  <a:moveTo>
                    <a:pt x="7144" y="7144"/>
                  </a:moveTo>
                  <a:cubicBezTo>
                    <a:pt x="79534" y="7144"/>
                    <a:pt x="151924" y="10001"/>
                    <a:pt x="223361" y="10001"/>
                  </a:cubicBezTo>
                  <a:cubicBezTo>
                    <a:pt x="153829" y="10001"/>
                    <a:pt x="6619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4" name="Freeform: Shape 2453">
              <a:extLst>
                <a:ext uri="{FF2B5EF4-FFF2-40B4-BE49-F238E27FC236}">
                  <a16:creationId xmlns:a16="http://schemas.microsoft.com/office/drawing/2014/main" xmlns="" id="{7EEAB137-4970-4A96-8F21-943F11CD19E5}"/>
                </a:ext>
              </a:extLst>
            </p:cNvPr>
            <p:cNvSpPr/>
            <p:nvPr/>
          </p:nvSpPr>
          <p:spPr>
            <a:xfrm>
              <a:off x="3811428" y="5874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5" name="Freeform: Shape 2454">
              <a:extLst>
                <a:ext uri="{FF2B5EF4-FFF2-40B4-BE49-F238E27FC236}">
                  <a16:creationId xmlns:a16="http://schemas.microsoft.com/office/drawing/2014/main" xmlns="" id="{9C66BB4E-1284-4508-8BD9-F94D706F345A}"/>
                </a:ext>
              </a:extLst>
            </p:cNvPr>
            <p:cNvSpPr/>
            <p:nvPr/>
          </p:nvSpPr>
          <p:spPr>
            <a:xfrm>
              <a:off x="3811278" y="5884570"/>
              <a:ext cx="28575" cy="19050"/>
            </a:xfrm>
            <a:custGeom>
              <a:avLst/>
              <a:gdLst>
                <a:gd name="connsiteX0" fmla="*/ 28249 w 28575"/>
                <a:gd name="connsiteY0" fmla="*/ 7144 h 19050"/>
                <a:gd name="connsiteX1" fmla="*/ 8246 w 28575"/>
                <a:gd name="connsiteY1" fmla="*/ 16669 h 19050"/>
                <a:gd name="connsiteX2" fmla="*/ 28249 w 2857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8249" y="7144"/>
                  </a:moveTo>
                  <a:cubicBezTo>
                    <a:pt x="27296" y="8096"/>
                    <a:pt x="1579" y="5239"/>
                    <a:pt x="8246" y="16669"/>
                  </a:cubicBezTo>
                  <a:cubicBezTo>
                    <a:pt x="9199" y="19526"/>
                    <a:pt x="25391" y="10001"/>
                    <a:pt x="282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6" name="Freeform: Shape 2455">
              <a:extLst>
                <a:ext uri="{FF2B5EF4-FFF2-40B4-BE49-F238E27FC236}">
                  <a16:creationId xmlns:a16="http://schemas.microsoft.com/office/drawing/2014/main" xmlns="" id="{C0EAE12A-1F9D-4723-80FB-5594036DCD5A}"/>
                </a:ext>
              </a:extLst>
            </p:cNvPr>
            <p:cNvSpPr/>
            <p:nvPr/>
          </p:nvSpPr>
          <p:spPr>
            <a:xfrm>
              <a:off x="3657056" y="5779780"/>
              <a:ext cx="161925" cy="85725"/>
            </a:xfrm>
            <a:custGeom>
              <a:avLst/>
              <a:gdLst>
                <a:gd name="connsiteX0" fmla="*/ 157706 w 161925"/>
                <a:gd name="connsiteY0" fmla="*/ 81454 h 85725"/>
                <a:gd name="connsiteX1" fmla="*/ 116749 w 161925"/>
                <a:gd name="connsiteY1" fmla="*/ 15732 h 85725"/>
                <a:gd name="connsiteX2" fmla="*/ 74839 w 161925"/>
                <a:gd name="connsiteY2" fmla="*/ 64309 h 85725"/>
                <a:gd name="connsiteX3" fmla="*/ 50074 w 161925"/>
                <a:gd name="connsiteY3" fmla="*/ 46212 h 85725"/>
                <a:gd name="connsiteX4" fmla="*/ 32929 w 161925"/>
                <a:gd name="connsiteY4" fmla="*/ 50974 h 85725"/>
                <a:gd name="connsiteX5" fmla="*/ 10069 w 161925"/>
                <a:gd name="connsiteY5" fmla="*/ 65262 h 85725"/>
                <a:gd name="connsiteX6" fmla="*/ 25309 w 161925"/>
                <a:gd name="connsiteY6" fmla="*/ 74787 h 85725"/>
                <a:gd name="connsiteX7" fmla="*/ 50074 w 161925"/>
                <a:gd name="connsiteY7" fmla="*/ 41449 h 85725"/>
                <a:gd name="connsiteX8" fmla="*/ 71029 w 161925"/>
                <a:gd name="connsiteY8" fmla="*/ 65262 h 85725"/>
                <a:gd name="connsiteX9" fmla="*/ 82459 w 161925"/>
                <a:gd name="connsiteY9" fmla="*/ 40497 h 85725"/>
                <a:gd name="connsiteX10" fmla="*/ 125321 w 161925"/>
                <a:gd name="connsiteY10" fmla="*/ 16684 h 85725"/>
                <a:gd name="connsiteX11" fmla="*/ 157706 w 161925"/>
                <a:gd name="connsiteY11" fmla="*/ 8145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925" h="85725">
                  <a:moveTo>
                    <a:pt x="157706" y="81454"/>
                  </a:moveTo>
                  <a:cubicBezTo>
                    <a:pt x="104366" y="83359"/>
                    <a:pt x="143419" y="22399"/>
                    <a:pt x="116749" y="15732"/>
                  </a:cubicBezTo>
                  <a:cubicBezTo>
                    <a:pt x="78649" y="6207"/>
                    <a:pt x="94841" y="57642"/>
                    <a:pt x="74839" y="64309"/>
                  </a:cubicBezTo>
                  <a:cubicBezTo>
                    <a:pt x="55789" y="70977"/>
                    <a:pt x="57694" y="46212"/>
                    <a:pt x="50074" y="46212"/>
                  </a:cubicBezTo>
                  <a:cubicBezTo>
                    <a:pt x="39596" y="46212"/>
                    <a:pt x="46264" y="47164"/>
                    <a:pt x="32929" y="50974"/>
                  </a:cubicBezTo>
                  <a:cubicBezTo>
                    <a:pt x="51026" y="46212"/>
                    <a:pt x="-6124" y="101457"/>
                    <a:pt x="10069" y="65262"/>
                  </a:cubicBezTo>
                  <a:cubicBezTo>
                    <a:pt x="11974" y="60499"/>
                    <a:pt x="20546" y="77644"/>
                    <a:pt x="25309" y="74787"/>
                  </a:cubicBezTo>
                  <a:cubicBezTo>
                    <a:pt x="42454" y="63357"/>
                    <a:pt x="16736" y="40497"/>
                    <a:pt x="50074" y="41449"/>
                  </a:cubicBezTo>
                  <a:cubicBezTo>
                    <a:pt x="58646" y="41449"/>
                    <a:pt x="54836" y="68119"/>
                    <a:pt x="71029" y="65262"/>
                  </a:cubicBezTo>
                  <a:cubicBezTo>
                    <a:pt x="79601" y="64309"/>
                    <a:pt x="77696" y="44307"/>
                    <a:pt x="82459" y="40497"/>
                  </a:cubicBezTo>
                  <a:cubicBezTo>
                    <a:pt x="93889" y="29067"/>
                    <a:pt x="95794" y="-10938"/>
                    <a:pt x="125321" y="16684"/>
                  </a:cubicBezTo>
                  <a:cubicBezTo>
                    <a:pt x="140561" y="30019"/>
                    <a:pt x="117701" y="81454"/>
                    <a:pt x="157706" y="8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57" name="Group 2456">
            <a:extLst>
              <a:ext uri="{FF2B5EF4-FFF2-40B4-BE49-F238E27FC236}">
                <a16:creationId xmlns:a16="http://schemas.microsoft.com/office/drawing/2014/main" xmlns="" id="{110A4351-FAB1-4159-94E5-57D525E79C4F}"/>
              </a:ext>
            </a:extLst>
          </p:cNvPr>
          <p:cNvGrpSpPr/>
          <p:nvPr/>
        </p:nvGrpSpPr>
        <p:grpSpPr>
          <a:xfrm rot="2082564" flipH="1">
            <a:off x="4853065" y="1998503"/>
            <a:ext cx="59697" cy="378290"/>
            <a:chOff x="6246591" y="2972793"/>
            <a:chExt cx="205168" cy="1300125"/>
          </a:xfrm>
          <a:solidFill>
            <a:schemeClr val="accent1">
              <a:lumMod val="75000"/>
            </a:schemeClr>
          </a:solidFill>
        </p:grpSpPr>
        <p:sp>
          <p:nvSpPr>
            <p:cNvPr id="2458" name="Freeform: Shape 2457">
              <a:extLst>
                <a:ext uri="{FF2B5EF4-FFF2-40B4-BE49-F238E27FC236}">
                  <a16:creationId xmlns:a16="http://schemas.microsoft.com/office/drawing/2014/main" xmlns="" id="{E4D45AEC-DCC3-4B22-A2A4-C5A17E1F7859}"/>
                </a:ext>
              </a:extLst>
            </p:cNvPr>
            <p:cNvSpPr/>
            <p:nvPr/>
          </p:nvSpPr>
          <p:spPr>
            <a:xfrm>
              <a:off x="6264116" y="3118566"/>
              <a:ext cx="19050" cy="9525"/>
            </a:xfrm>
            <a:custGeom>
              <a:avLst/>
              <a:gdLst>
                <a:gd name="connsiteX0" fmla="*/ 11906 w 19050"/>
                <a:gd name="connsiteY0" fmla="*/ 7538 h 9525"/>
                <a:gd name="connsiteX1" fmla="*/ 7144 w 19050"/>
                <a:gd name="connsiteY1" fmla="*/ 8491 h 9525"/>
                <a:gd name="connsiteX2" fmla="*/ 11906 w 19050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538"/>
                  </a:moveTo>
                  <a:cubicBezTo>
                    <a:pt x="4286" y="8491"/>
                    <a:pt x="16669" y="9443"/>
                    <a:pt x="7144" y="8491"/>
                  </a:cubicBezTo>
                  <a:cubicBezTo>
                    <a:pt x="7144" y="7538"/>
                    <a:pt x="9049" y="6586"/>
                    <a:pt x="11906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9" name="Freeform: Shape 2458">
              <a:extLst>
                <a:ext uri="{FF2B5EF4-FFF2-40B4-BE49-F238E27FC236}">
                  <a16:creationId xmlns:a16="http://schemas.microsoft.com/office/drawing/2014/main" xmlns="" id="{85F54B85-4C53-4907-B613-4EE60E1894D6}"/>
                </a:ext>
              </a:extLst>
            </p:cNvPr>
            <p:cNvSpPr/>
            <p:nvPr/>
          </p:nvSpPr>
          <p:spPr>
            <a:xfrm>
              <a:off x="6261259" y="3113246"/>
              <a:ext cx="190500" cy="1000125"/>
            </a:xfrm>
            <a:custGeom>
              <a:avLst/>
              <a:gdLst>
                <a:gd name="connsiteX0" fmla="*/ 7144 w 190500"/>
                <a:gd name="connsiteY0" fmla="*/ 64294 h 1000125"/>
                <a:gd name="connsiteX1" fmla="*/ 35719 w 190500"/>
                <a:gd name="connsiteY1" fmla="*/ 511016 h 1000125"/>
                <a:gd name="connsiteX2" fmla="*/ 80486 w 190500"/>
                <a:gd name="connsiteY2" fmla="*/ 829151 h 1000125"/>
                <a:gd name="connsiteX3" fmla="*/ 92869 w 190500"/>
                <a:gd name="connsiteY3" fmla="*/ 924401 h 1000125"/>
                <a:gd name="connsiteX4" fmla="*/ 135731 w 190500"/>
                <a:gd name="connsiteY4" fmla="*/ 981551 h 1000125"/>
                <a:gd name="connsiteX5" fmla="*/ 120491 w 190500"/>
                <a:gd name="connsiteY5" fmla="*/ 981551 h 1000125"/>
                <a:gd name="connsiteX6" fmla="*/ 144304 w 190500"/>
                <a:gd name="connsiteY6" fmla="*/ 810101 h 1000125"/>
                <a:gd name="connsiteX7" fmla="*/ 144304 w 190500"/>
                <a:gd name="connsiteY7" fmla="*/ 750094 h 1000125"/>
                <a:gd name="connsiteX8" fmla="*/ 142399 w 190500"/>
                <a:gd name="connsiteY8" fmla="*/ 370999 h 1000125"/>
                <a:gd name="connsiteX9" fmla="*/ 152876 w 190500"/>
                <a:gd name="connsiteY9" fmla="*/ 375761 h 1000125"/>
                <a:gd name="connsiteX10" fmla="*/ 125254 w 190500"/>
                <a:gd name="connsiteY10" fmla="*/ 170974 h 1000125"/>
                <a:gd name="connsiteX11" fmla="*/ 133826 w 190500"/>
                <a:gd name="connsiteY11" fmla="*/ 172879 h 1000125"/>
                <a:gd name="connsiteX12" fmla="*/ 128111 w 190500"/>
                <a:gd name="connsiteY12" fmla="*/ 150971 h 1000125"/>
                <a:gd name="connsiteX13" fmla="*/ 127159 w 190500"/>
                <a:gd name="connsiteY13" fmla="*/ 141446 h 1000125"/>
                <a:gd name="connsiteX14" fmla="*/ 125254 w 190500"/>
                <a:gd name="connsiteY14" fmla="*/ 102394 h 1000125"/>
                <a:gd name="connsiteX15" fmla="*/ 130969 w 190500"/>
                <a:gd name="connsiteY15" fmla="*/ 133826 h 1000125"/>
                <a:gd name="connsiteX16" fmla="*/ 120491 w 190500"/>
                <a:gd name="connsiteY16" fmla="*/ 68104 h 1000125"/>
                <a:gd name="connsiteX17" fmla="*/ 121444 w 190500"/>
                <a:gd name="connsiteY17" fmla="*/ 55721 h 1000125"/>
                <a:gd name="connsiteX18" fmla="*/ 30956 w 190500"/>
                <a:gd name="connsiteY18" fmla="*/ 18574 h 1000125"/>
                <a:gd name="connsiteX19" fmla="*/ 101441 w 190500"/>
                <a:gd name="connsiteY19" fmla="*/ 9049 h 1000125"/>
                <a:gd name="connsiteX20" fmla="*/ 136684 w 190500"/>
                <a:gd name="connsiteY20" fmla="*/ 7144 h 1000125"/>
                <a:gd name="connsiteX21" fmla="*/ 159544 w 190500"/>
                <a:gd name="connsiteY21" fmla="*/ 556736 h 1000125"/>
                <a:gd name="connsiteX22" fmla="*/ 130969 w 190500"/>
                <a:gd name="connsiteY22" fmla="*/ 1000601 h 1000125"/>
                <a:gd name="connsiteX23" fmla="*/ 21431 w 190500"/>
                <a:gd name="connsiteY23" fmla="*/ 538639 h 1000125"/>
                <a:gd name="connsiteX24" fmla="*/ 7144 w 190500"/>
                <a:gd name="connsiteY24" fmla="*/ 64294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" h="1000125">
                  <a:moveTo>
                    <a:pt x="7144" y="64294"/>
                  </a:moveTo>
                  <a:cubicBezTo>
                    <a:pt x="13811" y="90011"/>
                    <a:pt x="23336" y="513874"/>
                    <a:pt x="35719" y="511016"/>
                  </a:cubicBezTo>
                  <a:cubicBezTo>
                    <a:pt x="6191" y="580549"/>
                    <a:pt x="74771" y="760571"/>
                    <a:pt x="80486" y="829151"/>
                  </a:cubicBezTo>
                  <a:cubicBezTo>
                    <a:pt x="83344" y="862489"/>
                    <a:pt x="83344" y="891064"/>
                    <a:pt x="92869" y="924401"/>
                  </a:cubicBezTo>
                  <a:cubicBezTo>
                    <a:pt x="100489" y="950119"/>
                    <a:pt x="134779" y="976789"/>
                    <a:pt x="135731" y="981551"/>
                  </a:cubicBezTo>
                  <a:cubicBezTo>
                    <a:pt x="130969" y="981551"/>
                    <a:pt x="125254" y="981551"/>
                    <a:pt x="120491" y="981551"/>
                  </a:cubicBezTo>
                  <a:cubicBezTo>
                    <a:pt x="201454" y="1036796"/>
                    <a:pt x="104299" y="841534"/>
                    <a:pt x="144304" y="810101"/>
                  </a:cubicBezTo>
                  <a:cubicBezTo>
                    <a:pt x="140494" y="819626"/>
                    <a:pt x="147161" y="761524"/>
                    <a:pt x="144304" y="750094"/>
                  </a:cubicBezTo>
                  <a:cubicBezTo>
                    <a:pt x="136684" y="691991"/>
                    <a:pt x="149066" y="472916"/>
                    <a:pt x="142399" y="370999"/>
                  </a:cubicBezTo>
                  <a:cubicBezTo>
                    <a:pt x="141446" y="373856"/>
                    <a:pt x="152876" y="377666"/>
                    <a:pt x="152876" y="375761"/>
                  </a:cubicBezTo>
                  <a:cubicBezTo>
                    <a:pt x="131921" y="307181"/>
                    <a:pt x="118586" y="236696"/>
                    <a:pt x="125254" y="170974"/>
                  </a:cubicBezTo>
                  <a:cubicBezTo>
                    <a:pt x="125254" y="170021"/>
                    <a:pt x="134779" y="187166"/>
                    <a:pt x="133826" y="172879"/>
                  </a:cubicBezTo>
                  <a:cubicBezTo>
                    <a:pt x="130969" y="150019"/>
                    <a:pt x="119539" y="155734"/>
                    <a:pt x="128111" y="150971"/>
                  </a:cubicBezTo>
                  <a:cubicBezTo>
                    <a:pt x="126206" y="134779"/>
                    <a:pt x="125254" y="131921"/>
                    <a:pt x="127159" y="141446"/>
                  </a:cubicBezTo>
                  <a:cubicBezTo>
                    <a:pt x="127159" y="132874"/>
                    <a:pt x="127159" y="107156"/>
                    <a:pt x="125254" y="102394"/>
                  </a:cubicBezTo>
                  <a:cubicBezTo>
                    <a:pt x="125254" y="113824"/>
                    <a:pt x="127159" y="124301"/>
                    <a:pt x="130969" y="133826"/>
                  </a:cubicBezTo>
                  <a:cubicBezTo>
                    <a:pt x="130016" y="114776"/>
                    <a:pt x="122396" y="70009"/>
                    <a:pt x="120491" y="68104"/>
                  </a:cubicBezTo>
                  <a:cubicBezTo>
                    <a:pt x="125254" y="66199"/>
                    <a:pt x="125254" y="61436"/>
                    <a:pt x="121444" y="55721"/>
                  </a:cubicBezTo>
                  <a:cubicBezTo>
                    <a:pt x="117634" y="29051"/>
                    <a:pt x="87154" y="-10954"/>
                    <a:pt x="30956" y="18574"/>
                  </a:cubicBezTo>
                  <a:cubicBezTo>
                    <a:pt x="60484" y="13811"/>
                    <a:pt x="50959" y="7144"/>
                    <a:pt x="101441" y="9049"/>
                  </a:cubicBezTo>
                  <a:cubicBezTo>
                    <a:pt x="78581" y="24289"/>
                    <a:pt x="120491" y="7144"/>
                    <a:pt x="136684" y="7144"/>
                  </a:cubicBezTo>
                  <a:cubicBezTo>
                    <a:pt x="143351" y="182404"/>
                    <a:pt x="151924" y="388144"/>
                    <a:pt x="159544" y="556736"/>
                  </a:cubicBezTo>
                  <a:cubicBezTo>
                    <a:pt x="206216" y="656749"/>
                    <a:pt x="199549" y="1001554"/>
                    <a:pt x="130969" y="1000601"/>
                  </a:cubicBezTo>
                  <a:cubicBezTo>
                    <a:pt x="10001" y="999649"/>
                    <a:pt x="24289" y="619601"/>
                    <a:pt x="21431" y="538639"/>
                  </a:cubicBezTo>
                  <a:cubicBezTo>
                    <a:pt x="12859" y="391954"/>
                    <a:pt x="12859" y="123349"/>
                    <a:pt x="7144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0" name="Freeform: Shape 2459">
              <a:extLst>
                <a:ext uri="{FF2B5EF4-FFF2-40B4-BE49-F238E27FC236}">
                  <a16:creationId xmlns:a16="http://schemas.microsoft.com/office/drawing/2014/main" xmlns="" id="{EC9DFE5A-113A-41A0-B4F0-A84671F8C81D}"/>
                </a:ext>
              </a:extLst>
            </p:cNvPr>
            <p:cNvSpPr/>
            <p:nvPr/>
          </p:nvSpPr>
          <p:spPr>
            <a:xfrm>
              <a:off x="6278212" y="3118008"/>
              <a:ext cx="19050" cy="9525"/>
            </a:xfrm>
            <a:custGeom>
              <a:avLst/>
              <a:gdLst>
                <a:gd name="connsiteX0" fmla="*/ 7335 w 19050"/>
                <a:gd name="connsiteY0" fmla="*/ 7144 h 9525"/>
                <a:gd name="connsiteX1" fmla="*/ 10193 w 19050"/>
                <a:gd name="connsiteY1" fmla="*/ 10954 h 9525"/>
                <a:gd name="connsiteX2" fmla="*/ 7335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335" y="7144"/>
                  </a:moveTo>
                  <a:cubicBezTo>
                    <a:pt x="9241" y="8096"/>
                    <a:pt x="14955" y="9049"/>
                    <a:pt x="10193" y="10954"/>
                  </a:cubicBezTo>
                  <a:cubicBezTo>
                    <a:pt x="9241" y="10001"/>
                    <a:pt x="6383" y="8096"/>
                    <a:pt x="73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1" name="Freeform: Shape 2460">
              <a:extLst>
                <a:ext uri="{FF2B5EF4-FFF2-40B4-BE49-F238E27FC236}">
                  <a16:creationId xmlns:a16="http://schemas.microsoft.com/office/drawing/2014/main" xmlns="" id="{A51DCAB6-9A0E-4EE9-9424-0DD353B0132A}"/>
                </a:ext>
              </a:extLst>
            </p:cNvPr>
            <p:cNvSpPr/>
            <p:nvPr/>
          </p:nvSpPr>
          <p:spPr>
            <a:xfrm>
              <a:off x="6377333" y="3157272"/>
              <a:ext cx="9525" cy="9525"/>
            </a:xfrm>
            <a:custGeom>
              <a:avLst/>
              <a:gdLst>
                <a:gd name="connsiteX0" fmla="*/ 8227 w 9525"/>
                <a:gd name="connsiteY0" fmla="*/ 8837 h 9525"/>
                <a:gd name="connsiteX1" fmla="*/ 822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8837"/>
                  </a:moveTo>
                  <a:cubicBezTo>
                    <a:pt x="9179" y="8837"/>
                    <a:pt x="5369" y="5027"/>
                    <a:pt x="822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2" name="Freeform: Shape 2461">
              <a:extLst>
                <a:ext uri="{FF2B5EF4-FFF2-40B4-BE49-F238E27FC236}">
                  <a16:creationId xmlns:a16="http://schemas.microsoft.com/office/drawing/2014/main" xmlns="" id="{87E70BE2-356F-466D-B613-57C37DBA3881}"/>
                </a:ext>
              </a:extLst>
            </p:cNvPr>
            <p:cNvSpPr/>
            <p:nvPr/>
          </p:nvSpPr>
          <p:spPr>
            <a:xfrm>
              <a:off x="6376511" y="3182778"/>
              <a:ext cx="9525" cy="19050"/>
            </a:xfrm>
            <a:custGeom>
              <a:avLst/>
              <a:gdLst>
                <a:gd name="connsiteX0" fmla="*/ 10001 w 9525"/>
                <a:gd name="connsiteY0" fmla="*/ 20479 h 19050"/>
                <a:gd name="connsiteX1" fmla="*/ 7144 w 9525"/>
                <a:gd name="connsiteY1" fmla="*/ 7144 h 19050"/>
                <a:gd name="connsiteX2" fmla="*/ 10001 w 9525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001" y="20479"/>
                  </a:moveTo>
                  <a:cubicBezTo>
                    <a:pt x="9049" y="19526"/>
                    <a:pt x="7144" y="11906"/>
                    <a:pt x="7144" y="7144"/>
                  </a:cubicBezTo>
                  <a:lnTo>
                    <a:pt x="10001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3" name="Freeform: Shape 2462">
              <a:extLst>
                <a:ext uri="{FF2B5EF4-FFF2-40B4-BE49-F238E27FC236}">
                  <a16:creationId xmlns:a16="http://schemas.microsoft.com/office/drawing/2014/main" xmlns="" id="{EDA10032-5A39-4B8E-A754-3B3E261CD1F3}"/>
                </a:ext>
              </a:extLst>
            </p:cNvPr>
            <p:cNvSpPr/>
            <p:nvPr/>
          </p:nvSpPr>
          <p:spPr>
            <a:xfrm>
              <a:off x="6375559" y="322945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8096" y="11906"/>
                    <a:pt x="8096" y="10954"/>
                    <a:pt x="7144" y="7144"/>
                  </a:cubicBezTo>
                  <a:cubicBezTo>
                    <a:pt x="8096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4" name="Freeform: Shape 2463">
              <a:extLst>
                <a:ext uri="{FF2B5EF4-FFF2-40B4-BE49-F238E27FC236}">
                  <a16:creationId xmlns:a16="http://schemas.microsoft.com/office/drawing/2014/main" xmlns="" id="{BBF86574-824F-422D-9168-E7CD8F7190E0}"/>
                </a:ext>
              </a:extLst>
            </p:cNvPr>
            <p:cNvSpPr/>
            <p:nvPr/>
          </p:nvSpPr>
          <p:spPr>
            <a:xfrm>
              <a:off x="6378416" y="3234120"/>
              <a:ext cx="9525" cy="19050"/>
            </a:xfrm>
            <a:custGeom>
              <a:avLst/>
              <a:gdLst>
                <a:gd name="connsiteX0" fmla="*/ 8096 w 9525"/>
                <a:gd name="connsiteY0" fmla="*/ 7237 h 19050"/>
                <a:gd name="connsiteX1" fmla="*/ 7144 w 9525"/>
                <a:gd name="connsiteY1" fmla="*/ 12952 h 19050"/>
                <a:gd name="connsiteX2" fmla="*/ 8096 w 952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237"/>
                  </a:moveTo>
                  <a:cubicBezTo>
                    <a:pt x="8096" y="10095"/>
                    <a:pt x="8096" y="11999"/>
                    <a:pt x="7144" y="12952"/>
                  </a:cubicBezTo>
                  <a:cubicBezTo>
                    <a:pt x="8096" y="12952"/>
                    <a:pt x="6191" y="6285"/>
                    <a:pt x="8096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5" name="Freeform: Shape 2464">
              <a:extLst>
                <a:ext uri="{FF2B5EF4-FFF2-40B4-BE49-F238E27FC236}">
                  <a16:creationId xmlns:a16="http://schemas.microsoft.com/office/drawing/2014/main" xmlns="" id="{999C102B-97DD-4495-8525-0E3D06DD296C}"/>
                </a:ext>
              </a:extLst>
            </p:cNvPr>
            <p:cNvSpPr/>
            <p:nvPr/>
          </p:nvSpPr>
          <p:spPr>
            <a:xfrm>
              <a:off x="6380603" y="3310076"/>
              <a:ext cx="9525" cy="19050"/>
            </a:xfrm>
            <a:custGeom>
              <a:avLst/>
              <a:gdLst>
                <a:gd name="connsiteX0" fmla="*/ 7814 w 9525"/>
                <a:gd name="connsiteY0" fmla="*/ 7481 h 19050"/>
                <a:gd name="connsiteX1" fmla="*/ 7814 w 9525"/>
                <a:gd name="connsiteY1" fmla="*/ 15101 h 19050"/>
                <a:gd name="connsiteX2" fmla="*/ 7814 w 9525"/>
                <a:gd name="connsiteY2" fmla="*/ 748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4" y="7481"/>
                  </a:moveTo>
                  <a:cubicBezTo>
                    <a:pt x="7814" y="9386"/>
                    <a:pt x="8767" y="13196"/>
                    <a:pt x="7814" y="15101"/>
                  </a:cubicBezTo>
                  <a:cubicBezTo>
                    <a:pt x="8767" y="12243"/>
                    <a:pt x="5910" y="5576"/>
                    <a:pt x="7814" y="74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6" name="Freeform: Shape 2465">
              <a:extLst>
                <a:ext uri="{FF2B5EF4-FFF2-40B4-BE49-F238E27FC236}">
                  <a16:creationId xmlns:a16="http://schemas.microsoft.com/office/drawing/2014/main" xmlns="" id="{B8E3E11F-1C82-4294-9E7A-0B4193C5FE0D}"/>
                </a:ext>
              </a:extLst>
            </p:cNvPr>
            <p:cNvSpPr/>
            <p:nvPr/>
          </p:nvSpPr>
          <p:spPr>
            <a:xfrm>
              <a:off x="6385084" y="33456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7" name="Freeform: Shape 2466">
              <a:extLst>
                <a:ext uri="{FF2B5EF4-FFF2-40B4-BE49-F238E27FC236}">
                  <a16:creationId xmlns:a16="http://schemas.microsoft.com/office/drawing/2014/main" xmlns="" id="{ACDD1BA5-3656-44A4-9218-36C7F5C630B7}"/>
                </a:ext>
              </a:extLst>
            </p:cNvPr>
            <p:cNvSpPr/>
            <p:nvPr/>
          </p:nvSpPr>
          <p:spPr>
            <a:xfrm>
              <a:off x="6399371" y="3988698"/>
              <a:ext cx="9525" cy="9525"/>
            </a:xfrm>
            <a:custGeom>
              <a:avLst/>
              <a:gdLst>
                <a:gd name="connsiteX0" fmla="*/ 7144 w 9525"/>
                <a:gd name="connsiteY0" fmla="*/ 10849 h 9525"/>
                <a:gd name="connsiteX1" fmla="*/ 7144 w 9525"/>
                <a:gd name="connsiteY1" fmla="*/ 108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849"/>
                  </a:moveTo>
                  <a:cubicBezTo>
                    <a:pt x="7144" y="4181"/>
                    <a:pt x="7144" y="7991"/>
                    <a:pt x="7144" y="10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8" name="Freeform: Shape 2467">
              <a:extLst>
                <a:ext uri="{FF2B5EF4-FFF2-40B4-BE49-F238E27FC236}">
                  <a16:creationId xmlns:a16="http://schemas.microsoft.com/office/drawing/2014/main" xmlns="" id="{101534F2-46F0-4BD5-A33A-42665BCF0569}"/>
                </a:ext>
              </a:extLst>
            </p:cNvPr>
            <p:cNvSpPr/>
            <p:nvPr/>
          </p:nvSpPr>
          <p:spPr>
            <a:xfrm>
              <a:off x="6344812" y="4005738"/>
              <a:ext cx="9525" cy="9525"/>
            </a:xfrm>
            <a:custGeom>
              <a:avLst/>
              <a:gdLst>
                <a:gd name="connsiteX0" fmla="*/ 7410 w 9525"/>
                <a:gd name="connsiteY0" fmla="*/ 10954 h 9525"/>
                <a:gd name="connsiteX1" fmla="*/ 8363 w 9525"/>
                <a:gd name="connsiteY1" fmla="*/ 7144 h 9525"/>
                <a:gd name="connsiteX2" fmla="*/ 7410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10954"/>
                  </a:moveTo>
                  <a:cubicBezTo>
                    <a:pt x="6458" y="7144"/>
                    <a:pt x="8363" y="8096"/>
                    <a:pt x="8363" y="7144"/>
                  </a:cubicBezTo>
                  <a:cubicBezTo>
                    <a:pt x="9316" y="10954"/>
                    <a:pt x="7410" y="7144"/>
                    <a:pt x="7410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9" name="Freeform: Shape 2468">
              <a:extLst>
                <a:ext uri="{FF2B5EF4-FFF2-40B4-BE49-F238E27FC236}">
                  <a16:creationId xmlns:a16="http://schemas.microsoft.com/office/drawing/2014/main" xmlns="" id="{7D8FB29D-A5AC-4746-A6AF-402B2E328A4D}"/>
                </a:ext>
              </a:extLst>
            </p:cNvPr>
            <p:cNvSpPr/>
            <p:nvPr/>
          </p:nvSpPr>
          <p:spPr>
            <a:xfrm>
              <a:off x="6325288" y="3859053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8837" y="7144"/>
                    <a:pt x="5027" y="10001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0" name="Freeform: Shape 2469">
              <a:extLst>
                <a:ext uri="{FF2B5EF4-FFF2-40B4-BE49-F238E27FC236}">
                  <a16:creationId xmlns:a16="http://schemas.microsoft.com/office/drawing/2014/main" xmlns="" id="{B2B9592A-6658-4B72-A309-640EE0972955}"/>
                </a:ext>
              </a:extLst>
            </p:cNvPr>
            <p:cNvSpPr/>
            <p:nvPr/>
          </p:nvSpPr>
          <p:spPr>
            <a:xfrm>
              <a:off x="6328492" y="4108846"/>
              <a:ext cx="9525" cy="9525"/>
            </a:xfrm>
            <a:custGeom>
              <a:avLst/>
              <a:gdLst>
                <a:gd name="connsiteX0" fmla="*/ 8491 w 9525"/>
                <a:gd name="connsiteY0" fmla="*/ 7858 h 9525"/>
                <a:gd name="connsiteX1" fmla="*/ 7538 w 9525"/>
                <a:gd name="connsiteY1" fmla="*/ 7858 h 9525"/>
                <a:gd name="connsiteX2" fmla="*/ 849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858"/>
                  </a:moveTo>
                  <a:cubicBezTo>
                    <a:pt x="7538" y="6906"/>
                    <a:pt x="6586" y="9763"/>
                    <a:pt x="7538" y="7858"/>
                  </a:cubicBezTo>
                  <a:cubicBezTo>
                    <a:pt x="8491" y="6906"/>
                    <a:pt x="8491" y="6906"/>
                    <a:pt x="849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1" name="Freeform: Shape 2470">
              <a:extLst>
                <a:ext uri="{FF2B5EF4-FFF2-40B4-BE49-F238E27FC236}">
                  <a16:creationId xmlns:a16="http://schemas.microsoft.com/office/drawing/2014/main" xmlns="" id="{D1674BC4-8647-4B18-A1DA-352B062DCB67}"/>
                </a:ext>
              </a:extLst>
            </p:cNvPr>
            <p:cNvSpPr/>
            <p:nvPr/>
          </p:nvSpPr>
          <p:spPr>
            <a:xfrm>
              <a:off x="6325903" y="4110993"/>
              <a:ext cx="104775" cy="161925"/>
            </a:xfrm>
            <a:custGeom>
              <a:avLst/>
              <a:gdLst>
                <a:gd name="connsiteX0" fmla="*/ 100614 w 104775"/>
                <a:gd name="connsiteY0" fmla="*/ 7616 h 161925"/>
                <a:gd name="connsiteX1" fmla="*/ 68229 w 104775"/>
                <a:gd name="connsiteY1" fmla="*/ 128584 h 161925"/>
                <a:gd name="connsiteX2" fmla="*/ 63467 w 104775"/>
                <a:gd name="connsiteY2" fmla="*/ 127631 h 161925"/>
                <a:gd name="connsiteX3" fmla="*/ 30129 w 104775"/>
                <a:gd name="connsiteY3" fmla="*/ 79054 h 161925"/>
                <a:gd name="connsiteX4" fmla="*/ 39654 w 104775"/>
                <a:gd name="connsiteY4" fmla="*/ 74291 h 161925"/>
                <a:gd name="connsiteX5" fmla="*/ 42512 w 104775"/>
                <a:gd name="connsiteY5" fmla="*/ 72386 h 161925"/>
                <a:gd name="connsiteX6" fmla="*/ 27272 w 104775"/>
                <a:gd name="connsiteY6" fmla="*/ 51431 h 161925"/>
                <a:gd name="connsiteX7" fmla="*/ 21556 w 104775"/>
                <a:gd name="connsiteY7" fmla="*/ 46669 h 161925"/>
                <a:gd name="connsiteX8" fmla="*/ 12031 w 104775"/>
                <a:gd name="connsiteY8" fmla="*/ 48574 h 161925"/>
                <a:gd name="connsiteX9" fmla="*/ 10127 w 104775"/>
                <a:gd name="connsiteY9" fmla="*/ 47621 h 161925"/>
                <a:gd name="connsiteX10" fmla="*/ 10127 w 104775"/>
                <a:gd name="connsiteY10" fmla="*/ 40954 h 161925"/>
                <a:gd name="connsiteX11" fmla="*/ 21556 w 104775"/>
                <a:gd name="connsiteY11" fmla="*/ 38096 h 161925"/>
                <a:gd name="connsiteX12" fmla="*/ 7269 w 104775"/>
                <a:gd name="connsiteY12" fmla="*/ 35239 h 161925"/>
                <a:gd name="connsiteX13" fmla="*/ 12031 w 104775"/>
                <a:gd name="connsiteY13" fmla="*/ 8569 h 161925"/>
                <a:gd name="connsiteX14" fmla="*/ 9174 w 104775"/>
                <a:gd name="connsiteY14" fmla="*/ 11426 h 161925"/>
                <a:gd name="connsiteX15" fmla="*/ 12984 w 104775"/>
                <a:gd name="connsiteY15" fmla="*/ 9521 h 161925"/>
                <a:gd name="connsiteX16" fmla="*/ 66324 w 104775"/>
                <a:gd name="connsiteY16" fmla="*/ 136204 h 161925"/>
                <a:gd name="connsiteX17" fmla="*/ 71087 w 104775"/>
                <a:gd name="connsiteY17" fmla="*/ 134299 h 161925"/>
                <a:gd name="connsiteX18" fmla="*/ 72039 w 104775"/>
                <a:gd name="connsiteY18" fmla="*/ 135251 h 161925"/>
                <a:gd name="connsiteX19" fmla="*/ 72992 w 104775"/>
                <a:gd name="connsiteY19" fmla="*/ 133346 h 161925"/>
                <a:gd name="connsiteX20" fmla="*/ 100614 w 104775"/>
                <a:gd name="connsiteY20" fmla="*/ 761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775" h="161925">
                  <a:moveTo>
                    <a:pt x="100614" y="7616"/>
                  </a:moveTo>
                  <a:cubicBezTo>
                    <a:pt x="90137" y="-2861"/>
                    <a:pt x="41559" y="164779"/>
                    <a:pt x="68229" y="128584"/>
                  </a:cubicBezTo>
                  <a:cubicBezTo>
                    <a:pt x="24414" y="189544"/>
                    <a:pt x="105377" y="132394"/>
                    <a:pt x="63467" y="127631"/>
                  </a:cubicBezTo>
                  <a:cubicBezTo>
                    <a:pt x="65372" y="129536"/>
                    <a:pt x="32987" y="78101"/>
                    <a:pt x="30129" y="79054"/>
                  </a:cubicBezTo>
                  <a:cubicBezTo>
                    <a:pt x="38702" y="70481"/>
                    <a:pt x="23462" y="89531"/>
                    <a:pt x="39654" y="74291"/>
                  </a:cubicBezTo>
                  <a:cubicBezTo>
                    <a:pt x="37749" y="73339"/>
                    <a:pt x="38702" y="72386"/>
                    <a:pt x="42512" y="72386"/>
                  </a:cubicBezTo>
                  <a:cubicBezTo>
                    <a:pt x="32034" y="71434"/>
                    <a:pt x="8222" y="57146"/>
                    <a:pt x="27272" y="51431"/>
                  </a:cubicBezTo>
                  <a:cubicBezTo>
                    <a:pt x="22509" y="71434"/>
                    <a:pt x="15842" y="35239"/>
                    <a:pt x="21556" y="46669"/>
                  </a:cubicBezTo>
                  <a:cubicBezTo>
                    <a:pt x="19652" y="44764"/>
                    <a:pt x="12984" y="49526"/>
                    <a:pt x="12031" y="48574"/>
                  </a:cubicBezTo>
                  <a:cubicBezTo>
                    <a:pt x="13937" y="48574"/>
                    <a:pt x="13937" y="47621"/>
                    <a:pt x="10127" y="47621"/>
                  </a:cubicBezTo>
                  <a:cubicBezTo>
                    <a:pt x="10127" y="39049"/>
                    <a:pt x="18699" y="52384"/>
                    <a:pt x="10127" y="40954"/>
                  </a:cubicBezTo>
                  <a:cubicBezTo>
                    <a:pt x="15842" y="38096"/>
                    <a:pt x="14889" y="42859"/>
                    <a:pt x="21556" y="38096"/>
                  </a:cubicBezTo>
                  <a:cubicBezTo>
                    <a:pt x="21556" y="38096"/>
                    <a:pt x="9174" y="35239"/>
                    <a:pt x="7269" y="35239"/>
                  </a:cubicBezTo>
                  <a:cubicBezTo>
                    <a:pt x="6317" y="25714"/>
                    <a:pt x="11079" y="12379"/>
                    <a:pt x="12031" y="8569"/>
                  </a:cubicBezTo>
                  <a:cubicBezTo>
                    <a:pt x="11079" y="10474"/>
                    <a:pt x="8222" y="10474"/>
                    <a:pt x="9174" y="11426"/>
                  </a:cubicBezTo>
                  <a:cubicBezTo>
                    <a:pt x="12984" y="11426"/>
                    <a:pt x="13937" y="11426"/>
                    <a:pt x="12984" y="9521"/>
                  </a:cubicBezTo>
                  <a:cubicBezTo>
                    <a:pt x="11079" y="9521"/>
                    <a:pt x="71087" y="107629"/>
                    <a:pt x="66324" y="136204"/>
                  </a:cubicBezTo>
                  <a:cubicBezTo>
                    <a:pt x="67277" y="137156"/>
                    <a:pt x="70134" y="123821"/>
                    <a:pt x="71087" y="134299"/>
                  </a:cubicBezTo>
                  <a:cubicBezTo>
                    <a:pt x="70134" y="132394"/>
                    <a:pt x="71087" y="133346"/>
                    <a:pt x="72039" y="135251"/>
                  </a:cubicBezTo>
                  <a:cubicBezTo>
                    <a:pt x="69181" y="129536"/>
                    <a:pt x="72039" y="131441"/>
                    <a:pt x="72992" y="133346"/>
                  </a:cubicBezTo>
                  <a:cubicBezTo>
                    <a:pt x="59656" y="100009"/>
                    <a:pt x="104424" y="22856"/>
                    <a:pt x="100614" y="7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2" name="Freeform: Shape 2471">
              <a:extLst>
                <a:ext uri="{FF2B5EF4-FFF2-40B4-BE49-F238E27FC236}">
                  <a16:creationId xmlns:a16="http://schemas.microsoft.com/office/drawing/2014/main" xmlns="" id="{1F72D8DE-EE9B-4D7C-A5D6-CF44EDDDF2A6}"/>
                </a:ext>
              </a:extLst>
            </p:cNvPr>
            <p:cNvSpPr/>
            <p:nvPr/>
          </p:nvSpPr>
          <p:spPr>
            <a:xfrm>
              <a:off x="6327934" y="411051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9049"/>
                    <a:pt x="7144" y="9049"/>
                  </a:cubicBezTo>
                  <a:cubicBezTo>
                    <a:pt x="8096" y="9049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3" name="Freeform: Shape 2472">
              <a:extLst>
                <a:ext uri="{FF2B5EF4-FFF2-40B4-BE49-F238E27FC236}">
                  <a16:creationId xmlns:a16="http://schemas.microsoft.com/office/drawing/2014/main" xmlns="" id="{916D151B-1E63-46EC-A1DD-88F79DD3ECE3}"/>
                </a:ext>
              </a:extLst>
            </p:cNvPr>
            <p:cNvSpPr/>
            <p:nvPr/>
          </p:nvSpPr>
          <p:spPr>
            <a:xfrm>
              <a:off x="6328739" y="413718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4" name="Freeform: Shape 2473">
              <a:extLst>
                <a:ext uri="{FF2B5EF4-FFF2-40B4-BE49-F238E27FC236}">
                  <a16:creationId xmlns:a16="http://schemas.microsoft.com/office/drawing/2014/main" xmlns="" id="{75C6B523-A3B7-4C61-8950-0D7C7C656DD8}"/>
                </a:ext>
              </a:extLst>
            </p:cNvPr>
            <p:cNvSpPr/>
            <p:nvPr/>
          </p:nvSpPr>
          <p:spPr>
            <a:xfrm>
              <a:off x="6328886" y="414194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7144" y="8096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5" name="Freeform: Shape 2474">
              <a:extLst>
                <a:ext uri="{FF2B5EF4-FFF2-40B4-BE49-F238E27FC236}">
                  <a16:creationId xmlns:a16="http://schemas.microsoft.com/office/drawing/2014/main" xmlns="" id="{B82A1813-D764-4142-B38F-B4E3BFD914C6}"/>
                </a:ext>
              </a:extLst>
            </p:cNvPr>
            <p:cNvSpPr/>
            <p:nvPr/>
          </p:nvSpPr>
          <p:spPr>
            <a:xfrm>
              <a:off x="6328886" y="41495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6" name="Freeform: Shape 2475">
              <a:extLst>
                <a:ext uri="{FF2B5EF4-FFF2-40B4-BE49-F238E27FC236}">
                  <a16:creationId xmlns:a16="http://schemas.microsoft.com/office/drawing/2014/main" xmlns="" id="{37CCD6F4-90F4-415E-B49C-ED354146C7AD}"/>
                </a:ext>
              </a:extLst>
            </p:cNvPr>
            <p:cNvSpPr/>
            <p:nvPr/>
          </p:nvSpPr>
          <p:spPr>
            <a:xfrm>
              <a:off x="6331744" y="414861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6191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7" name="Freeform: Shape 2476">
              <a:extLst>
                <a:ext uri="{FF2B5EF4-FFF2-40B4-BE49-F238E27FC236}">
                  <a16:creationId xmlns:a16="http://schemas.microsoft.com/office/drawing/2014/main" xmlns="" id="{1F2C26CF-623A-491E-B83F-196D8E08C085}"/>
                </a:ext>
              </a:extLst>
            </p:cNvPr>
            <p:cNvSpPr/>
            <p:nvPr/>
          </p:nvSpPr>
          <p:spPr>
            <a:xfrm>
              <a:off x="6334883" y="4160996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8096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7814" y="7144"/>
                    <a:pt x="8767" y="7144"/>
                    <a:pt x="7814" y="8096"/>
                  </a:cubicBezTo>
                  <a:cubicBezTo>
                    <a:pt x="8767" y="7144"/>
                    <a:pt x="5910" y="714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8" name="Freeform: Shape 2477">
              <a:extLst>
                <a:ext uri="{FF2B5EF4-FFF2-40B4-BE49-F238E27FC236}">
                  <a16:creationId xmlns:a16="http://schemas.microsoft.com/office/drawing/2014/main" xmlns="" id="{17314D90-CD93-45D5-984A-F9E86EE34B6F}"/>
                </a:ext>
              </a:extLst>
            </p:cNvPr>
            <p:cNvSpPr/>
            <p:nvPr/>
          </p:nvSpPr>
          <p:spPr>
            <a:xfrm>
              <a:off x="6338517" y="41648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10001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9" name="Freeform: Shape 2478">
              <a:extLst>
                <a:ext uri="{FF2B5EF4-FFF2-40B4-BE49-F238E27FC236}">
                  <a16:creationId xmlns:a16="http://schemas.microsoft.com/office/drawing/2014/main" xmlns="" id="{E1E0586F-8F79-44A0-BB4C-E7ACBF008618}"/>
                </a:ext>
              </a:extLst>
            </p:cNvPr>
            <p:cNvSpPr/>
            <p:nvPr/>
          </p:nvSpPr>
          <p:spPr>
            <a:xfrm>
              <a:off x="6391604" y="4256642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7291" y="7701"/>
                    <a:pt x="6339" y="5795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0" name="Freeform: Shape 2479">
              <a:extLst>
                <a:ext uri="{FF2B5EF4-FFF2-40B4-BE49-F238E27FC236}">
                  <a16:creationId xmlns:a16="http://schemas.microsoft.com/office/drawing/2014/main" xmlns="" id="{909605BC-4706-47F0-AC7C-689D2954F933}"/>
                </a:ext>
              </a:extLst>
            </p:cNvPr>
            <p:cNvSpPr/>
            <p:nvPr/>
          </p:nvSpPr>
          <p:spPr>
            <a:xfrm>
              <a:off x="6389846" y="42415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8096" y="7567"/>
                    <a:pt x="8096" y="7567"/>
                  </a:cubicBezTo>
                  <a:cubicBezTo>
                    <a:pt x="8096" y="8520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1" name="Freeform: Shape 2480">
              <a:extLst>
                <a:ext uri="{FF2B5EF4-FFF2-40B4-BE49-F238E27FC236}">
                  <a16:creationId xmlns:a16="http://schemas.microsoft.com/office/drawing/2014/main" xmlns="" id="{A36D547E-D0C7-4404-8B7F-0349DA9DDCF5}"/>
                </a:ext>
              </a:extLst>
            </p:cNvPr>
            <p:cNvSpPr/>
            <p:nvPr/>
          </p:nvSpPr>
          <p:spPr>
            <a:xfrm>
              <a:off x="6391844" y="4216347"/>
              <a:ext cx="9525" cy="9525"/>
            </a:xfrm>
            <a:custGeom>
              <a:avLst/>
              <a:gdLst>
                <a:gd name="connsiteX0" fmla="*/ 9909 w 9525"/>
                <a:gd name="connsiteY0" fmla="*/ 7990 h 9525"/>
                <a:gd name="connsiteX1" fmla="*/ 9909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990"/>
                  </a:moveTo>
                  <a:cubicBezTo>
                    <a:pt x="8956" y="7990"/>
                    <a:pt x="4194" y="6085"/>
                    <a:pt x="990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2" name="Freeform: Shape 2481">
              <a:extLst>
                <a:ext uri="{FF2B5EF4-FFF2-40B4-BE49-F238E27FC236}">
                  <a16:creationId xmlns:a16="http://schemas.microsoft.com/office/drawing/2014/main" xmlns="" id="{D9CF3E5D-B844-4F16-8421-173EFFE2D32E}"/>
                </a:ext>
              </a:extLst>
            </p:cNvPr>
            <p:cNvSpPr/>
            <p:nvPr/>
          </p:nvSpPr>
          <p:spPr>
            <a:xfrm>
              <a:off x="6252292" y="3120866"/>
              <a:ext cx="9525" cy="9525"/>
            </a:xfrm>
            <a:custGeom>
              <a:avLst/>
              <a:gdLst>
                <a:gd name="connsiteX0" fmla="*/ 7538 w 9525"/>
                <a:gd name="connsiteY0" fmla="*/ 7144 h 9525"/>
                <a:gd name="connsiteX1" fmla="*/ 8491 w 9525"/>
                <a:gd name="connsiteY1" fmla="*/ 8096 h 9525"/>
                <a:gd name="connsiteX2" fmla="*/ 75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144"/>
                  </a:moveTo>
                  <a:cubicBezTo>
                    <a:pt x="8491" y="8096"/>
                    <a:pt x="9443" y="6191"/>
                    <a:pt x="8491" y="8096"/>
                  </a:cubicBezTo>
                  <a:cubicBezTo>
                    <a:pt x="7538" y="8096"/>
                    <a:pt x="6586" y="8096"/>
                    <a:pt x="75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3" name="Freeform: Shape 2482">
              <a:extLst>
                <a:ext uri="{FF2B5EF4-FFF2-40B4-BE49-F238E27FC236}">
                  <a16:creationId xmlns:a16="http://schemas.microsoft.com/office/drawing/2014/main" xmlns="" id="{3D1266C8-DFFF-4EB2-A06D-D48F90035AB3}"/>
                </a:ext>
              </a:extLst>
            </p:cNvPr>
            <p:cNvSpPr/>
            <p:nvPr/>
          </p:nvSpPr>
          <p:spPr>
            <a:xfrm>
              <a:off x="6246591" y="2972793"/>
              <a:ext cx="152400" cy="171450"/>
            </a:xfrm>
            <a:custGeom>
              <a:avLst/>
              <a:gdLst>
                <a:gd name="connsiteX0" fmla="*/ 152304 w 152400"/>
                <a:gd name="connsiteY0" fmla="*/ 173314 h 171450"/>
                <a:gd name="connsiteX1" fmla="*/ 123729 w 152400"/>
                <a:gd name="connsiteY1" fmla="*/ 43774 h 171450"/>
                <a:gd name="connsiteX2" fmla="*/ 58006 w 152400"/>
                <a:gd name="connsiteY2" fmla="*/ 39964 h 171450"/>
                <a:gd name="connsiteX3" fmla="*/ 34194 w 152400"/>
                <a:gd name="connsiteY3" fmla="*/ 80922 h 171450"/>
                <a:gd name="connsiteX4" fmla="*/ 24669 w 152400"/>
                <a:gd name="connsiteY4" fmla="*/ 77112 h 171450"/>
                <a:gd name="connsiteX5" fmla="*/ 21811 w 152400"/>
                <a:gd name="connsiteY5" fmla="*/ 77112 h 171450"/>
                <a:gd name="connsiteX6" fmla="*/ 19906 w 152400"/>
                <a:gd name="connsiteY6" fmla="*/ 103782 h 171450"/>
                <a:gd name="connsiteX7" fmla="*/ 21811 w 152400"/>
                <a:gd name="connsiteY7" fmla="*/ 110449 h 171450"/>
                <a:gd name="connsiteX8" fmla="*/ 30384 w 152400"/>
                <a:gd name="connsiteY8" fmla="*/ 113307 h 171450"/>
                <a:gd name="connsiteX9" fmla="*/ 31336 w 152400"/>
                <a:gd name="connsiteY9" fmla="*/ 115212 h 171450"/>
                <a:gd name="connsiteX10" fmla="*/ 28479 w 152400"/>
                <a:gd name="connsiteY10" fmla="*/ 120927 h 171450"/>
                <a:gd name="connsiteX11" fmla="*/ 17049 w 152400"/>
                <a:gd name="connsiteY11" fmla="*/ 118069 h 171450"/>
                <a:gd name="connsiteX12" fmla="*/ 28479 w 152400"/>
                <a:gd name="connsiteY12" fmla="*/ 126642 h 171450"/>
                <a:gd name="connsiteX13" fmla="*/ 13239 w 152400"/>
                <a:gd name="connsiteY13" fmla="*/ 150454 h 171450"/>
                <a:gd name="connsiteX14" fmla="*/ 17049 w 152400"/>
                <a:gd name="connsiteY14" fmla="*/ 149502 h 171450"/>
                <a:gd name="connsiteX15" fmla="*/ 13239 w 152400"/>
                <a:gd name="connsiteY15" fmla="*/ 149502 h 171450"/>
                <a:gd name="connsiteX16" fmla="*/ 32289 w 152400"/>
                <a:gd name="connsiteY16" fmla="*/ 32344 h 171450"/>
                <a:gd name="connsiteX17" fmla="*/ 152304 w 152400"/>
                <a:gd name="connsiteY17" fmla="*/ 17331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171450">
                  <a:moveTo>
                    <a:pt x="152304" y="173314"/>
                  </a:moveTo>
                  <a:cubicBezTo>
                    <a:pt x="131349" y="158074"/>
                    <a:pt x="139921" y="57109"/>
                    <a:pt x="123729" y="43774"/>
                  </a:cubicBezTo>
                  <a:cubicBezTo>
                    <a:pt x="102774" y="26629"/>
                    <a:pt x="66579" y="35202"/>
                    <a:pt x="58006" y="39964"/>
                  </a:cubicBezTo>
                  <a:cubicBezTo>
                    <a:pt x="53244" y="41869"/>
                    <a:pt x="24669" y="77112"/>
                    <a:pt x="34194" y="80922"/>
                  </a:cubicBezTo>
                  <a:cubicBezTo>
                    <a:pt x="21811" y="80922"/>
                    <a:pt x="47529" y="78064"/>
                    <a:pt x="24669" y="77112"/>
                  </a:cubicBezTo>
                  <a:cubicBezTo>
                    <a:pt x="25621" y="79017"/>
                    <a:pt x="23716" y="79017"/>
                    <a:pt x="21811" y="77112"/>
                  </a:cubicBezTo>
                  <a:cubicBezTo>
                    <a:pt x="27526" y="84732"/>
                    <a:pt x="40861" y="109497"/>
                    <a:pt x="19906" y="103782"/>
                  </a:cubicBezTo>
                  <a:cubicBezTo>
                    <a:pt x="34194" y="89494"/>
                    <a:pt x="21811" y="123784"/>
                    <a:pt x="21811" y="110449"/>
                  </a:cubicBezTo>
                  <a:cubicBezTo>
                    <a:pt x="22764" y="113307"/>
                    <a:pt x="30384" y="112354"/>
                    <a:pt x="30384" y="113307"/>
                  </a:cubicBezTo>
                  <a:cubicBezTo>
                    <a:pt x="28479" y="112354"/>
                    <a:pt x="28479" y="113307"/>
                    <a:pt x="31336" y="115212"/>
                  </a:cubicBezTo>
                  <a:cubicBezTo>
                    <a:pt x="26574" y="122832"/>
                    <a:pt x="25621" y="107592"/>
                    <a:pt x="28479" y="120927"/>
                  </a:cubicBezTo>
                  <a:cubicBezTo>
                    <a:pt x="22764" y="120927"/>
                    <a:pt x="25621" y="117117"/>
                    <a:pt x="17049" y="118069"/>
                  </a:cubicBezTo>
                  <a:cubicBezTo>
                    <a:pt x="17049" y="119022"/>
                    <a:pt x="26574" y="126642"/>
                    <a:pt x="28479" y="126642"/>
                  </a:cubicBezTo>
                  <a:cubicBezTo>
                    <a:pt x="25621" y="136167"/>
                    <a:pt x="15144" y="146644"/>
                    <a:pt x="13239" y="150454"/>
                  </a:cubicBezTo>
                  <a:cubicBezTo>
                    <a:pt x="15144" y="148549"/>
                    <a:pt x="17049" y="149502"/>
                    <a:pt x="17049" y="149502"/>
                  </a:cubicBezTo>
                  <a:cubicBezTo>
                    <a:pt x="14191" y="147597"/>
                    <a:pt x="12286" y="147597"/>
                    <a:pt x="13239" y="149502"/>
                  </a:cubicBezTo>
                  <a:cubicBezTo>
                    <a:pt x="-96" y="144739"/>
                    <a:pt x="9429" y="50442"/>
                    <a:pt x="32289" y="32344"/>
                  </a:cubicBezTo>
                  <a:cubicBezTo>
                    <a:pt x="157066" y="-64811"/>
                    <a:pt x="139921" y="148549"/>
                    <a:pt x="152304" y="173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4" name="Freeform: Shape 2483">
              <a:extLst>
                <a:ext uri="{FF2B5EF4-FFF2-40B4-BE49-F238E27FC236}">
                  <a16:creationId xmlns:a16="http://schemas.microsoft.com/office/drawing/2014/main" xmlns="" id="{E9D9C219-B078-4A2F-81DE-E367F5FB6B80}"/>
                </a:ext>
              </a:extLst>
            </p:cNvPr>
            <p:cNvSpPr/>
            <p:nvPr/>
          </p:nvSpPr>
          <p:spPr>
            <a:xfrm>
              <a:off x="6252686" y="311896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95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9049" y="7144"/>
                    <a:pt x="10954" y="7144"/>
                  </a:cubicBezTo>
                  <a:cubicBezTo>
                    <a:pt x="9049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5" name="Freeform: Shape 2484">
              <a:extLst>
                <a:ext uri="{FF2B5EF4-FFF2-40B4-BE49-F238E27FC236}">
                  <a16:creationId xmlns:a16="http://schemas.microsoft.com/office/drawing/2014/main" xmlns="" id="{D5C8B8F2-4B4A-4FD1-AAA4-EE35769756FC}"/>
                </a:ext>
              </a:extLst>
            </p:cNvPr>
            <p:cNvSpPr/>
            <p:nvPr/>
          </p:nvSpPr>
          <p:spPr>
            <a:xfrm>
              <a:off x="6263164" y="30941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6" name="Freeform: Shape 2485">
              <a:extLst>
                <a:ext uri="{FF2B5EF4-FFF2-40B4-BE49-F238E27FC236}">
                  <a16:creationId xmlns:a16="http://schemas.microsoft.com/office/drawing/2014/main" xmlns="" id="{AAC4B272-DD69-45F0-BECA-95F600502CE7}"/>
                </a:ext>
              </a:extLst>
            </p:cNvPr>
            <p:cNvSpPr/>
            <p:nvPr/>
          </p:nvSpPr>
          <p:spPr>
            <a:xfrm>
              <a:off x="6264116" y="3088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8096"/>
                    <a:pt x="9049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7" name="Freeform: Shape 2486">
              <a:extLst>
                <a:ext uri="{FF2B5EF4-FFF2-40B4-BE49-F238E27FC236}">
                  <a16:creationId xmlns:a16="http://schemas.microsoft.com/office/drawing/2014/main" xmlns="" id="{88190E7A-4AFF-4CDB-B4E2-716CB85C0E7A}"/>
                </a:ext>
              </a:extLst>
            </p:cNvPr>
            <p:cNvSpPr/>
            <p:nvPr/>
          </p:nvSpPr>
          <p:spPr>
            <a:xfrm>
              <a:off x="6268879" y="30827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9049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8" name="Freeform: Shape 2487">
              <a:extLst>
                <a:ext uri="{FF2B5EF4-FFF2-40B4-BE49-F238E27FC236}">
                  <a16:creationId xmlns:a16="http://schemas.microsoft.com/office/drawing/2014/main" xmlns="" id="{CECB2C87-A7E9-4C31-84F6-99E8C34F54AA}"/>
                </a:ext>
              </a:extLst>
            </p:cNvPr>
            <p:cNvSpPr/>
            <p:nvPr/>
          </p:nvSpPr>
          <p:spPr>
            <a:xfrm>
              <a:off x="6266021" y="308086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7144" y="8096"/>
                    <a:pt x="9049" y="9049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9" name="Freeform: Shape 2488">
              <a:extLst>
                <a:ext uri="{FF2B5EF4-FFF2-40B4-BE49-F238E27FC236}">
                  <a16:creationId xmlns:a16="http://schemas.microsoft.com/office/drawing/2014/main" xmlns="" id="{A975AC4A-FC74-4C42-B093-5E90C0C48525}"/>
                </a:ext>
              </a:extLst>
            </p:cNvPr>
            <p:cNvSpPr/>
            <p:nvPr/>
          </p:nvSpPr>
          <p:spPr>
            <a:xfrm>
              <a:off x="6269408" y="3069431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7567" y="8096"/>
                    <a:pt x="6615" y="7144"/>
                    <a:pt x="7567" y="7144"/>
                  </a:cubicBezTo>
                  <a:cubicBezTo>
                    <a:pt x="6615" y="7144"/>
                    <a:pt x="8520" y="9049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0" name="Freeform: Shape 2489">
              <a:extLst>
                <a:ext uri="{FF2B5EF4-FFF2-40B4-BE49-F238E27FC236}">
                  <a16:creationId xmlns:a16="http://schemas.microsoft.com/office/drawing/2014/main" xmlns="" id="{806A6ACF-8D04-4783-AEF9-7AB1377C644D}"/>
                </a:ext>
              </a:extLst>
            </p:cNvPr>
            <p:cNvSpPr/>
            <p:nvPr/>
          </p:nvSpPr>
          <p:spPr>
            <a:xfrm>
              <a:off x="6268879" y="306519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1" name="Freeform: Shape 2490">
              <a:extLst>
                <a:ext uri="{FF2B5EF4-FFF2-40B4-BE49-F238E27FC236}">
                  <a16:creationId xmlns:a16="http://schemas.microsoft.com/office/drawing/2014/main" xmlns="" id="{3FB5F7B4-6091-49CA-94B8-1AF69F653395}"/>
                </a:ext>
              </a:extLst>
            </p:cNvPr>
            <p:cNvSpPr/>
            <p:nvPr/>
          </p:nvSpPr>
          <p:spPr>
            <a:xfrm>
              <a:off x="6321266" y="29998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2" name="Freeform: Shape 2491">
              <a:extLst>
                <a:ext uri="{FF2B5EF4-FFF2-40B4-BE49-F238E27FC236}">
                  <a16:creationId xmlns:a16="http://schemas.microsoft.com/office/drawing/2014/main" xmlns="" id="{E392B5F7-679B-4CF7-B5EC-BF97CD63E9CC}"/>
                </a:ext>
              </a:extLst>
            </p:cNvPr>
            <p:cNvSpPr/>
            <p:nvPr/>
          </p:nvSpPr>
          <p:spPr>
            <a:xfrm>
              <a:off x="6359091" y="301228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8096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8371" y="7144"/>
                    <a:pt x="7419" y="8096"/>
                    <a:pt x="7419" y="8096"/>
                  </a:cubicBezTo>
                  <a:cubicBezTo>
                    <a:pt x="6466" y="8096"/>
                    <a:pt x="8371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3" name="Freeform: Shape 2492">
              <a:extLst>
                <a:ext uri="{FF2B5EF4-FFF2-40B4-BE49-F238E27FC236}">
                  <a16:creationId xmlns:a16="http://schemas.microsoft.com/office/drawing/2014/main" xmlns="" id="{A66D53A9-84A9-49B9-ADB5-9D74FD8082FB}"/>
                </a:ext>
              </a:extLst>
            </p:cNvPr>
            <p:cNvSpPr/>
            <p:nvPr/>
          </p:nvSpPr>
          <p:spPr>
            <a:xfrm>
              <a:off x="6378416" y="302529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1190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4" name="Freeform: Shape 2493">
              <a:extLst>
                <a:ext uri="{FF2B5EF4-FFF2-40B4-BE49-F238E27FC236}">
                  <a16:creationId xmlns:a16="http://schemas.microsoft.com/office/drawing/2014/main" xmlns="" id="{9D092954-B510-4F7A-88C8-CF8C0B8F504F}"/>
                </a:ext>
              </a:extLst>
            </p:cNvPr>
            <p:cNvSpPr/>
            <p:nvPr/>
          </p:nvSpPr>
          <p:spPr>
            <a:xfrm>
              <a:off x="6398419" y="4080965"/>
              <a:ext cx="19050" cy="38100"/>
            </a:xfrm>
            <a:custGeom>
              <a:avLst/>
              <a:gdLst>
                <a:gd name="connsiteX0" fmla="*/ 7144 w 19050"/>
                <a:gd name="connsiteY0" fmla="*/ 8117 h 38100"/>
                <a:gd name="connsiteX1" fmla="*/ 15716 w 19050"/>
                <a:gd name="connsiteY1" fmla="*/ 31929 h 38100"/>
                <a:gd name="connsiteX2" fmla="*/ 7144 w 19050"/>
                <a:gd name="connsiteY2" fmla="*/ 811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8117"/>
                  </a:moveTo>
                  <a:cubicBezTo>
                    <a:pt x="9049" y="16690"/>
                    <a:pt x="6191" y="30025"/>
                    <a:pt x="15716" y="31929"/>
                  </a:cubicBezTo>
                  <a:cubicBezTo>
                    <a:pt x="18574" y="23357"/>
                    <a:pt x="9049" y="2402"/>
                    <a:pt x="7144" y="8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5" name="Freeform: Shape 2494">
              <a:extLst>
                <a:ext uri="{FF2B5EF4-FFF2-40B4-BE49-F238E27FC236}">
                  <a16:creationId xmlns:a16="http://schemas.microsoft.com/office/drawing/2014/main" xmlns="" id="{47F913A5-8011-492D-B4B3-BEF69628DCF4}"/>
                </a:ext>
              </a:extLst>
            </p:cNvPr>
            <p:cNvSpPr/>
            <p:nvPr/>
          </p:nvSpPr>
          <p:spPr>
            <a:xfrm>
              <a:off x="6392911" y="4059918"/>
              <a:ext cx="28575" cy="28575"/>
            </a:xfrm>
            <a:custGeom>
              <a:avLst/>
              <a:gdLst>
                <a:gd name="connsiteX0" fmla="*/ 23129 w 28575"/>
                <a:gd name="connsiteY0" fmla="*/ 18687 h 28575"/>
                <a:gd name="connsiteX1" fmla="*/ 12652 w 28575"/>
                <a:gd name="connsiteY1" fmla="*/ 26306 h 28575"/>
                <a:gd name="connsiteX2" fmla="*/ 23129 w 28575"/>
                <a:gd name="connsiteY2" fmla="*/ 1868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23129" y="18687"/>
                  </a:moveTo>
                  <a:cubicBezTo>
                    <a:pt x="15509" y="18687"/>
                    <a:pt x="-1636" y="-11794"/>
                    <a:pt x="12652" y="26306"/>
                  </a:cubicBezTo>
                  <a:cubicBezTo>
                    <a:pt x="14557" y="34879"/>
                    <a:pt x="32654" y="1541"/>
                    <a:pt x="23129" y="186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6" name="Freeform: Shape 2495">
              <a:extLst>
                <a:ext uri="{FF2B5EF4-FFF2-40B4-BE49-F238E27FC236}">
                  <a16:creationId xmlns:a16="http://schemas.microsoft.com/office/drawing/2014/main" xmlns="" id="{085C47DA-D182-4A48-9019-6AA1BD3CC708}"/>
                </a:ext>
              </a:extLst>
            </p:cNvPr>
            <p:cNvSpPr/>
            <p:nvPr/>
          </p:nvSpPr>
          <p:spPr>
            <a:xfrm>
              <a:off x="6398419" y="40790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7" name="Freeform: Shape 2496">
              <a:extLst>
                <a:ext uri="{FF2B5EF4-FFF2-40B4-BE49-F238E27FC236}">
                  <a16:creationId xmlns:a16="http://schemas.microsoft.com/office/drawing/2014/main" xmlns="" id="{58C7E1EF-BA38-4DA3-A5A5-EFF72D533771}"/>
                </a:ext>
              </a:extLst>
            </p:cNvPr>
            <p:cNvSpPr/>
            <p:nvPr/>
          </p:nvSpPr>
          <p:spPr>
            <a:xfrm>
              <a:off x="6329331" y="3523631"/>
              <a:ext cx="9525" cy="28575"/>
            </a:xfrm>
            <a:custGeom>
              <a:avLst/>
              <a:gdLst>
                <a:gd name="connsiteX0" fmla="*/ 7652 w 9525"/>
                <a:gd name="connsiteY0" fmla="*/ 10144 h 28575"/>
                <a:gd name="connsiteX1" fmla="*/ 7652 w 9525"/>
                <a:gd name="connsiteY1" fmla="*/ 10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52" y="10144"/>
                  </a:moveTo>
                  <a:cubicBezTo>
                    <a:pt x="15272" y="44434"/>
                    <a:pt x="4794" y="-5096"/>
                    <a:pt x="7652" y="10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8" name="Freeform: Shape 2497">
              <a:extLst>
                <a:ext uri="{FF2B5EF4-FFF2-40B4-BE49-F238E27FC236}">
                  <a16:creationId xmlns:a16="http://schemas.microsoft.com/office/drawing/2014/main" xmlns="" id="{30EAB46B-95B5-427F-BD6E-77FAA45453AE}"/>
                </a:ext>
              </a:extLst>
            </p:cNvPr>
            <p:cNvSpPr/>
            <p:nvPr/>
          </p:nvSpPr>
          <p:spPr>
            <a:xfrm>
              <a:off x="6301264" y="3158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9049" y="9049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9" name="Freeform: Shape 2498">
              <a:extLst>
                <a:ext uri="{FF2B5EF4-FFF2-40B4-BE49-F238E27FC236}">
                  <a16:creationId xmlns:a16="http://schemas.microsoft.com/office/drawing/2014/main" xmlns="" id="{CB2ADD58-C67C-430B-9EB5-E67DCF4B57BE}"/>
                </a:ext>
              </a:extLst>
            </p:cNvPr>
            <p:cNvSpPr/>
            <p:nvPr/>
          </p:nvSpPr>
          <p:spPr>
            <a:xfrm>
              <a:off x="6316504" y="3514248"/>
              <a:ext cx="19050" cy="9525"/>
            </a:xfrm>
            <a:custGeom>
              <a:avLst/>
              <a:gdLst>
                <a:gd name="connsiteX0" fmla="*/ 11906 w 19050"/>
                <a:gd name="connsiteY0" fmla="*/ 10001 h 9525"/>
                <a:gd name="connsiteX1" fmla="*/ 7144 w 19050"/>
                <a:gd name="connsiteY1" fmla="*/ 7144 h 9525"/>
                <a:gd name="connsiteX2" fmla="*/ 11906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10001"/>
                  </a:moveTo>
                  <a:lnTo>
                    <a:pt x="7144" y="7144"/>
                  </a:lnTo>
                  <a:cubicBezTo>
                    <a:pt x="8096" y="8096"/>
                    <a:pt x="10001" y="9049"/>
                    <a:pt x="1190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0" name="Freeform: Shape 2499">
              <a:extLst>
                <a:ext uri="{FF2B5EF4-FFF2-40B4-BE49-F238E27FC236}">
                  <a16:creationId xmlns:a16="http://schemas.microsoft.com/office/drawing/2014/main" xmlns="" id="{81777B1D-D97B-4168-B867-28126605BECC}"/>
                </a:ext>
              </a:extLst>
            </p:cNvPr>
            <p:cNvSpPr/>
            <p:nvPr/>
          </p:nvSpPr>
          <p:spPr>
            <a:xfrm>
              <a:off x="6383583" y="3530653"/>
              <a:ext cx="9525" cy="9525"/>
            </a:xfrm>
            <a:custGeom>
              <a:avLst/>
              <a:gdLst>
                <a:gd name="connsiteX0" fmla="*/ 8644 w 9525"/>
                <a:gd name="connsiteY0" fmla="*/ 8837 h 9525"/>
                <a:gd name="connsiteX1" fmla="*/ 86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8837"/>
                  </a:moveTo>
                  <a:cubicBezTo>
                    <a:pt x="9597" y="8837"/>
                    <a:pt x="4834" y="5027"/>
                    <a:pt x="86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1" name="Freeform: Shape 2500">
              <a:extLst>
                <a:ext uri="{FF2B5EF4-FFF2-40B4-BE49-F238E27FC236}">
                  <a16:creationId xmlns:a16="http://schemas.microsoft.com/office/drawing/2014/main" xmlns="" id="{6E248FFA-F0DF-4B8A-9628-145BF875E30C}"/>
                </a:ext>
              </a:extLst>
            </p:cNvPr>
            <p:cNvSpPr/>
            <p:nvPr/>
          </p:nvSpPr>
          <p:spPr>
            <a:xfrm>
              <a:off x="6294596" y="34370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2" name="Freeform: Shape 2501">
              <a:extLst>
                <a:ext uri="{FF2B5EF4-FFF2-40B4-BE49-F238E27FC236}">
                  <a16:creationId xmlns:a16="http://schemas.microsoft.com/office/drawing/2014/main" xmlns="" id="{2020D098-C380-4739-AFB5-BCE664CF4621}"/>
                </a:ext>
              </a:extLst>
            </p:cNvPr>
            <p:cNvSpPr/>
            <p:nvPr/>
          </p:nvSpPr>
          <p:spPr>
            <a:xfrm>
              <a:off x="6403613" y="3564317"/>
              <a:ext cx="19050" cy="19050"/>
            </a:xfrm>
            <a:custGeom>
              <a:avLst/>
              <a:gdLst>
                <a:gd name="connsiteX0" fmla="*/ 18142 w 19050"/>
                <a:gd name="connsiteY0" fmla="*/ 19940 h 19050"/>
                <a:gd name="connsiteX1" fmla="*/ 18142 w 19050"/>
                <a:gd name="connsiteY1" fmla="*/ 199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42" y="19940"/>
                  </a:moveTo>
                  <a:cubicBezTo>
                    <a:pt x="8617" y="8510"/>
                    <a:pt x="-908" y="-1967"/>
                    <a:pt x="18142" y="199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3" name="Freeform: Shape 2502">
              <a:extLst>
                <a:ext uri="{FF2B5EF4-FFF2-40B4-BE49-F238E27FC236}">
                  <a16:creationId xmlns:a16="http://schemas.microsoft.com/office/drawing/2014/main" xmlns="" id="{D922B7EE-5899-4907-A988-18045EA057E3}"/>
                </a:ext>
              </a:extLst>
            </p:cNvPr>
            <p:cNvSpPr/>
            <p:nvPr/>
          </p:nvSpPr>
          <p:spPr>
            <a:xfrm>
              <a:off x="6337459" y="32675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4" name="Freeform: Shape 2503">
              <a:extLst>
                <a:ext uri="{FF2B5EF4-FFF2-40B4-BE49-F238E27FC236}">
                  <a16:creationId xmlns:a16="http://schemas.microsoft.com/office/drawing/2014/main" xmlns="" id="{1B5C7466-D4F3-4B55-B110-DE202D25B341}"/>
                </a:ext>
              </a:extLst>
            </p:cNvPr>
            <p:cNvSpPr/>
            <p:nvPr/>
          </p:nvSpPr>
          <p:spPr>
            <a:xfrm>
              <a:off x="6337459" y="32675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5" name="Freeform: Shape 2504">
              <a:extLst>
                <a:ext uri="{FF2B5EF4-FFF2-40B4-BE49-F238E27FC236}">
                  <a16:creationId xmlns:a16="http://schemas.microsoft.com/office/drawing/2014/main" xmlns="" id="{740962EC-4ADC-42C9-BB96-5826402EEAB8}"/>
                </a:ext>
              </a:extLst>
            </p:cNvPr>
            <p:cNvSpPr/>
            <p:nvPr/>
          </p:nvSpPr>
          <p:spPr>
            <a:xfrm>
              <a:off x="6320737" y="3517106"/>
              <a:ext cx="9525" cy="9525"/>
            </a:xfrm>
            <a:custGeom>
              <a:avLst/>
              <a:gdLst>
                <a:gd name="connsiteX0" fmla="*/ 10530 w 9525"/>
                <a:gd name="connsiteY0" fmla="*/ 7144 h 9525"/>
                <a:gd name="connsiteX1" fmla="*/ 1053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30" y="7144"/>
                  </a:moveTo>
                  <a:cubicBezTo>
                    <a:pt x="2910" y="8096"/>
                    <a:pt x="10530" y="8096"/>
                    <a:pt x="1053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6" name="Freeform: Shape 2505">
              <a:extLst>
                <a:ext uri="{FF2B5EF4-FFF2-40B4-BE49-F238E27FC236}">
                  <a16:creationId xmlns:a16="http://schemas.microsoft.com/office/drawing/2014/main" xmlns="" id="{7BEB21B7-DE77-4E27-BB94-3C0F9CCAAF7D}"/>
                </a:ext>
              </a:extLst>
            </p:cNvPr>
            <p:cNvSpPr/>
            <p:nvPr/>
          </p:nvSpPr>
          <p:spPr>
            <a:xfrm>
              <a:off x="6336506" y="352186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0954" y="14764"/>
                    <a:pt x="16669" y="2047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7" name="Freeform: Shape 2506">
              <a:extLst>
                <a:ext uri="{FF2B5EF4-FFF2-40B4-BE49-F238E27FC236}">
                  <a16:creationId xmlns:a16="http://schemas.microsoft.com/office/drawing/2014/main" xmlns="" id="{01DD288F-71B5-40D2-8EEB-019A8D839A90}"/>
                </a:ext>
              </a:extLst>
            </p:cNvPr>
            <p:cNvSpPr/>
            <p:nvPr/>
          </p:nvSpPr>
          <p:spPr>
            <a:xfrm>
              <a:off x="6272902" y="3410426"/>
              <a:ext cx="57150" cy="114300"/>
            </a:xfrm>
            <a:custGeom>
              <a:avLst/>
              <a:gdLst>
                <a:gd name="connsiteX0" fmla="*/ 26933 w 57150"/>
                <a:gd name="connsiteY0" fmla="*/ 45244 h 114300"/>
                <a:gd name="connsiteX1" fmla="*/ 15503 w 57150"/>
                <a:gd name="connsiteY1" fmla="*/ 33814 h 114300"/>
                <a:gd name="connsiteX2" fmla="*/ 10740 w 57150"/>
                <a:gd name="connsiteY2" fmla="*/ 7144 h 114300"/>
                <a:gd name="connsiteX3" fmla="*/ 49793 w 57150"/>
                <a:gd name="connsiteY3" fmla="*/ 110966 h 114300"/>
                <a:gd name="connsiteX4" fmla="*/ 56460 w 57150"/>
                <a:gd name="connsiteY4" fmla="*/ 107156 h 114300"/>
                <a:gd name="connsiteX5" fmla="*/ 26933 w 57150"/>
                <a:gd name="connsiteY5" fmla="*/ 452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114300">
                  <a:moveTo>
                    <a:pt x="26933" y="45244"/>
                  </a:moveTo>
                  <a:cubicBezTo>
                    <a:pt x="25980" y="42386"/>
                    <a:pt x="15503" y="33814"/>
                    <a:pt x="15503" y="33814"/>
                  </a:cubicBezTo>
                  <a:cubicBezTo>
                    <a:pt x="15503" y="33814"/>
                    <a:pt x="31695" y="24289"/>
                    <a:pt x="10740" y="7144"/>
                  </a:cubicBezTo>
                  <a:cubicBezTo>
                    <a:pt x="-3547" y="7144"/>
                    <a:pt x="27885" y="90011"/>
                    <a:pt x="49793" y="110966"/>
                  </a:cubicBezTo>
                  <a:cubicBezTo>
                    <a:pt x="45983" y="107156"/>
                    <a:pt x="47888" y="105251"/>
                    <a:pt x="56460" y="107156"/>
                  </a:cubicBezTo>
                  <a:cubicBezTo>
                    <a:pt x="41220" y="88106"/>
                    <a:pt x="25980" y="44291"/>
                    <a:pt x="26933" y="45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8" name="Freeform: Shape 2507">
              <a:extLst>
                <a:ext uri="{FF2B5EF4-FFF2-40B4-BE49-F238E27FC236}">
                  <a16:creationId xmlns:a16="http://schemas.microsoft.com/office/drawing/2014/main" xmlns="" id="{1B8B7792-1B53-4641-9CE7-6C53A07939C6}"/>
                </a:ext>
              </a:extLst>
            </p:cNvPr>
            <p:cNvSpPr/>
            <p:nvPr/>
          </p:nvSpPr>
          <p:spPr>
            <a:xfrm>
              <a:off x="6309836" y="34790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9" name="Freeform: Shape 2508">
              <a:extLst>
                <a:ext uri="{FF2B5EF4-FFF2-40B4-BE49-F238E27FC236}">
                  <a16:creationId xmlns:a16="http://schemas.microsoft.com/office/drawing/2014/main" xmlns="" id="{CD87B6E7-BA3E-4C84-B4E5-7CB46A6E775B}"/>
                </a:ext>
              </a:extLst>
            </p:cNvPr>
            <p:cNvSpPr/>
            <p:nvPr/>
          </p:nvSpPr>
          <p:spPr>
            <a:xfrm>
              <a:off x="6302216" y="345868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0" name="Freeform: Shape 2509">
              <a:extLst>
                <a:ext uri="{FF2B5EF4-FFF2-40B4-BE49-F238E27FC236}">
                  <a16:creationId xmlns:a16="http://schemas.microsoft.com/office/drawing/2014/main" xmlns="" id="{C8B997B7-B81F-4BD5-90AD-049A76F6921C}"/>
                </a:ext>
              </a:extLst>
            </p:cNvPr>
            <p:cNvSpPr/>
            <p:nvPr/>
          </p:nvSpPr>
          <p:spPr>
            <a:xfrm>
              <a:off x="6332696" y="3513167"/>
              <a:ext cx="9525" cy="9525"/>
            </a:xfrm>
            <a:custGeom>
              <a:avLst/>
              <a:gdLst>
                <a:gd name="connsiteX0" fmla="*/ 7144 w 9525"/>
                <a:gd name="connsiteY0" fmla="*/ 7273 h 9525"/>
                <a:gd name="connsiteX1" fmla="*/ 7144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73"/>
                  </a:moveTo>
                  <a:cubicBezTo>
                    <a:pt x="14764" y="11083"/>
                    <a:pt x="7144" y="6320"/>
                    <a:pt x="7144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1" name="Freeform: Shape 2510">
              <a:extLst>
                <a:ext uri="{FF2B5EF4-FFF2-40B4-BE49-F238E27FC236}">
                  <a16:creationId xmlns:a16="http://schemas.microsoft.com/office/drawing/2014/main" xmlns="" id="{5075F8EA-9654-4752-8651-68781C003A3B}"/>
                </a:ext>
              </a:extLst>
            </p:cNvPr>
            <p:cNvSpPr/>
            <p:nvPr/>
          </p:nvSpPr>
          <p:spPr>
            <a:xfrm>
              <a:off x="6324335" y="3517106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5027" y="7144"/>
                    <a:pt x="8837" y="7144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2" name="Freeform: Shape 2511">
              <a:extLst>
                <a:ext uri="{FF2B5EF4-FFF2-40B4-BE49-F238E27FC236}">
                  <a16:creationId xmlns:a16="http://schemas.microsoft.com/office/drawing/2014/main" xmlns="" id="{FB673288-F7E8-418A-8802-8F42FAF77717}"/>
                </a:ext>
              </a:extLst>
            </p:cNvPr>
            <p:cNvSpPr/>
            <p:nvPr/>
          </p:nvSpPr>
          <p:spPr>
            <a:xfrm>
              <a:off x="6319361" y="339042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3" name="Freeform: Shape 2512">
              <a:extLst>
                <a:ext uri="{FF2B5EF4-FFF2-40B4-BE49-F238E27FC236}">
                  <a16:creationId xmlns:a16="http://schemas.microsoft.com/office/drawing/2014/main" xmlns="" id="{EE85CFCD-C5A2-4646-8D25-B982D6E77D53}"/>
                </a:ext>
              </a:extLst>
            </p:cNvPr>
            <p:cNvSpPr/>
            <p:nvPr/>
          </p:nvSpPr>
          <p:spPr>
            <a:xfrm>
              <a:off x="6296755" y="3429609"/>
              <a:ext cx="28575" cy="57150"/>
            </a:xfrm>
            <a:custGeom>
              <a:avLst/>
              <a:gdLst>
                <a:gd name="connsiteX0" fmla="*/ 7843 w 28575"/>
                <a:gd name="connsiteY0" fmla="*/ 9868 h 57150"/>
                <a:gd name="connsiteX1" fmla="*/ 21178 w 28575"/>
                <a:gd name="connsiteY1" fmla="*/ 55588 h 57150"/>
                <a:gd name="connsiteX2" fmla="*/ 25940 w 28575"/>
                <a:gd name="connsiteY2" fmla="*/ 52731 h 57150"/>
                <a:gd name="connsiteX3" fmla="*/ 7843 w 28575"/>
                <a:gd name="connsiteY3" fmla="*/ 986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7843" y="9868"/>
                  </a:moveTo>
                  <a:cubicBezTo>
                    <a:pt x="9748" y="18441"/>
                    <a:pt x="24988" y="42253"/>
                    <a:pt x="21178" y="55588"/>
                  </a:cubicBezTo>
                  <a:cubicBezTo>
                    <a:pt x="23083" y="51778"/>
                    <a:pt x="24035" y="50826"/>
                    <a:pt x="25940" y="52731"/>
                  </a:cubicBezTo>
                  <a:cubicBezTo>
                    <a:pt x="33560" y="35586"/>
                    <a:pt x="2128" y="-3467"/>
                    <a:pt x="7843" y="98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4" name="Freeform: Shape 2513">
              <a:extLst>
                <a:ext uri="{FF2B5EF4-FFF2-40B4-BE49-F238E27FC236}">
                  <a16:creationId xmlns:a16="http://schemas.microsoft.com/office/drawing/2014/main" xmlns="" id="{7A207D9F-1A1D-4D84-AFE6-AA323888F968}"/>
                </a:ext>
              </a:extLst>
            </p:cNvPr>
            <p:cNvSpPr/>
            <p:nvPr/>
          </p:nvSpPr>
          <p:spPr>
            <a:xfrm>
              <a:off x="6330791" y="3504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5" name="Freeform: Shape 2514">
              <a:extLst>
                <a:ext uri="{FF2B5EF4-FFF2-40B4-BE49-F238E27FC236}">
                  <a16:creationId xmlns:a16="http://schemas.microsoft.com/office/drawing/2014/main" xmlns="" id="{367904B4-2A93-4ECB-9B19-F3A9F015FBE8}"/>
                </a:ext>
              </a:extLst>
            </p:cNvPr>
            <p:cNvSpPr/>
            <p:nvPr/>
          </p:nvSpPr>
          <p:spPr>
            <a:xfrm>
              <a:off x="6296435" y="3511391"/>
              <a:ext cx="38100" cy="66675"/>
            </a:xfrm>
            <a:custGeom>
              <a:avLst/>
              <a:gdLst>
                <a:gd name="connsiteX0" fmla="*/ 19593 w 38100"/>
                <a:gd name="connsiteY0" fmla="*/ 65246 h 66675"/>
                <a:gd name="connsiteX1" fmla="*/ 7210 w 38100"/>
                <a:gd name="connsiteY1" fmla="*/ 7144 h 66675"/>
                <a:gd name="connsiteX2" fmla="*/ 18640 w 38100"/>
                <a:gd name="connsiteY2" fmla="*/ 12859 h 66675"/>
                <a:gd name="connsiteX3" fmla="*/ 33880 w 38100"/>
                <a:gd name="connsiteY3" fmla="*/ 43339 h 66675"/>
                <a:gd name="connsiteX4" fmla="*/ 12925 w 38100"/>
                <a:gd name="connsiteY4" fmla="*/ 36671 h 66675"/>
                <a:gd name="connsiteX5" fmla="*/ 19593 w 38100"/>
                <a:gd name="connsiteY5" fmla="*/ 65246 h 66675"/>
                <a:gd name="connsiteX6" fmla="*/ 17688 w 38100"/>
                <a:gd name="connsiteY6" fmla="*/ 59531 h 66675"/>
                <a:gd name="connsiteX7" fmla="*/ 17688 w 38100"/>
                <a:gd name="connsiteY7" fmla="*/ 55721 h 66675"/>
                <a:gd name="connsiteX8" fmla="*/ 17688 w 38100"/>
                <a:gd name="connsiteY8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66675">
                  <a:moveTo>
                    <a:pt x="19593" y="65246"/>
                  </a:moveTo>
                  <a:cubicBezTo>
                    <a:pt x="15783" y="49054"/>
                    <a:pt x="6258" y="30004"/>
                    <a:pt x="7210" y="7144"/>
                  </a:cubicBezTo>
                  <a:cubicBezTo>
                    <a:pt x="8163" y="7144"/>
                    <a:pt x="19593" y="13811"/>
                    <a:pt x="18640" y="12859"/>
                  </a:cubicBezTo>
                  <a:cubicBezTo>
                    <a:pt x="1495" y="25241"/>
                    <a:pt x="24355" y="24289"/>
                    <a:pt x="33880" y="43339"/>
                  </a:cubicBezTo>
                  <a:cubicBezTo>
                    <a:pt x="43405" y="46196"/>
                    <a:pt x="6258" y="41434"/>
                    <a:pt x="12925" y="36671"/>
                  </a:cubicBezTo>
                  <a:cubicBezTo>
                    <a:pt x="15783" y="39529"/>
                    <a:pt x="20545" y="65246"/>
                    <a:pt x="19593" y="65246"/>
                  </a:cubicBezTo>
                  <a:close/>
                  <a:moveTo>
                    <a:pt x="17688" y="59531"/>
                  </a:moveTo>
                  <a:lnTo>
                    <a:pt x="17688" y="55721"/>
                  </a:lnTo>
                  <a:cubicBezTo>
                    <a:pt x="16735" y="56674"/>
                    <a:pt x="16735" y="58579"/>
                    <a:pt x="17688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6" name="Freeform: Shape 2515">
              <a:extLst>
                <a:ext uri="{FF2B5EF4-FFF2-40B4-BE49-F238E27FC236}">
                  <a16:creationId xmlns:a16="http://schemas.microsoft.com/office/drawing/2014/main" xmlns="" id="{AAD2CC6A-544D-4199-B73D-359A9DC8E7ED}"/>
                </a:ext>
              </a:extLst>
            </p:cNvPr>
            <p:cNvSpPr/>
            <p:nvPr/>
          </p:nvSpPr>
          <p:spPr>
            <a:xfrm>
              <a:off x="6404134" y="40209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7" name="Freeform: Shape 2516">
              <a:extLst>
                <a:ext uri="{FF2B5EF4-FFF2-40B4-BE49-F238E27FC236}">
                  <a16:creationId xmlns:a16="http://schemas.microsoft.com/office/drawing/2014/main" xmlns="" id="{20867D1B-66F9-451E-AB6B-E55F37823BD5}"/>
                </a:ext>
              </a:extLst>
            </p:cNvPr>
            <p:cNvSpPr/>
            <p:nvPr/>
          </p:nvSpPr>
          <p:spPr>
            <a:xfrm>
              <a:off x="6382226" y="3695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8" name="Freeform: Shape 2517">
              <a:extLst>
                <a:ext uri="{FF2B5EF4-FFF2-40B4-BE49-F238E27FC236}">
                  <a16:creationId xmlns:a16="http://schemas.microsoft.com/office/drawing/2014/main" xmlns="" id="{015CDAB1-928E-462C-9166-F59137211A37}"/>
                </a:ext>
              </a:extLst>
            </p:cNvPr>
            <p:cNvSpPr/>
            <p:nvPr/>
          </p:nvSpPr>
          <p:spPr>
            <a:xfrm>
              <a:off x="6407944" y="3740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9" name="Freeform: Shape 2518">
              <a:extLst>
                <a:ext uri="{FF2B5EF4-FFF2-40B4-BE49-F238E27FC236}">
                  <a16:creationId xmlns:a16="http://schemas.microsoft.com/office/drawing/2014/main" xmlns="" id="{01F48713-39F4-4E37-A1D1-F09D7A47DF46}"/>
                </a:ext>
              </a:extLst>
            </p:cNvPr>
            <p:cNvSpPr/>
            <p:nvPr/>
          </p:nvSpPr>
          <p:spPr>
            <a:xfrm>
              <a:off x="6402758" y="3994838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0" name="Freeform: Shape 2519">
              <a:extLst>
                <a:ext uri="{FF2B5EF4-FFF2-40B4-BE49-F238E27FC236}">
                  <a16:creationId xmlns:a16="http://schemas.microsoft.com/office/drawing/2014/main" xmlns="" id="{A0C4EC40-1A20-4C7B-BC07-00A96F3346C0}"/>
                </a:ext>
              </a:extLst>
            </p:cNvPr>
            <p:cNvSpPr/>
            <p:nvPr/>
          </p:nvSpPr>
          <p:spPr>
            <a:xfrm>
              <a:off x="6398419" y="38380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1" name="Freeform: Shape 2520">
              <a:extLst>
                <a:ext uri="{FF2B5EF4-FFF2-40B4-BE49-F238E27FC236}">
                  <a16:creationId xmlns:a16="http://schemas.microsoft.com/office/drawing/2014/main" xmlns="" id="{32FF19FF-0C71-4CE8-A5AC-C3A06C1084CB}"/>
                </a:ext>
              </a:extLst>
            </p:cNvPr>
            <p:cNvSpPr/>
            <p:nvPr/>
          </p:nvSpPr>
          <p:spPr>
            <a:xfrm>
              <a:off x="6406991" y="3740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2" name="Freeform: Shape 2521">
              <a:extLst>
                <a:ext uri="{FF2B5EF4-FFF2-40B4-BE49-F238E27FC236}">
                  <a16:creationId xmlns:a16="http://schemas.microsoft.com/office/drawing/2014/main" xmlns="" id="{F17F4BDF-189D-47CE-B685-EE3A8AA33320}"/>
                </a:ext>
              </a:extLst>
            </p:cNvPr>
            <p:cNvSpPr/>
            <p:nvPr/>
          </p:nvSpPr>
          <p:spPr>
            <a:xfrm>
              <a:off x="6399371" y="367236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3" name="Freeform: Shape 2522">
              <a:extLst>
                <a:ext uri="{FF2B5EF4-FFF2-40B4-BE49-F238E27FC236}">
                  <a16:creationId xmlns:a16="http://schemas.microsoft.com/office/drawing/2014/main" xmlns="" id="{F791708C-5F49-441C-9E51-6EAC6A98F690}"/>
                </a:ext>
              </a:extLst>
            </p:cNvPr>
            <p:cNvSpPr/>
            <p:nvPr/>
          </p:nvSpPr>
          <p:spPr>
            <a:xfrm>
              <a:off x="6380321" y="367617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4" name="Freeform: Shape 2523">
              <a:extLst>
                <a:ext uri="{FF2B5EF4-FFF2-40B4-BE49-F238E27FC236}">
                  <a16:creationId xmlns:a16="http://schemas.microsoft.com/office/drawing/2014/main" xmlns="" id="{65B84703-A316-4533-87B8-05245F660574}"/>
                </a:ext>
              </a:extLst>
            </p:cNvPr>
            <p:cNvSpPr/>
            <p:nvPr/>
          </p:nvSpPr>
          <p:spPr>
            <a:xfrm>
              <a:off x="6404134" y="359616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5" name="Freeform: Shape 2524">
              <a:extLst>
                <a:ext uri="{FF2B5EF4-FFF2-40B4-BE49-F238E27FC236}">
                  <a16:creationId xmlns:a16="http://schemas.microsoft.com/office/drawing/2014/main" xmlns="" id="{166BBD07-38EB-4DA0-BBE0-C129B5240051}"/>
                </a:ext>
              </a:extLst>
            </p:cNvPr>
            <p:cNvSpPr/>
            <p:nvPr/>
          </p:nvSpPr>
          <p:spPr>
            <a:xfrm>
              <a:off x="6404134" y="36695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6" name="Freeform: Shape 2525">
              <a:extLst>
                <a:ext uri="{FF2B5EF4-FFF2-40B4-BE49-F238E27FC236}">
                  <a16:creationId xmlns:a16="http://schemas.microsoft.com/office/drawing/2014/main" xmlns="" id="{72C07C06-2E7D-4851-BEE9-A0D897667F4E}"/>
                </a:ext>
              </a:extLst>
            </p:cNvPr>
            <p:cNvSpPr/>
            <p:nvPr/>
          </p:nvSpPr>
          <p:spPr>
            <a:xfrm>
              <a:off x="6386142" y="403960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7" name="Freeform: Shape 2526">
              <a:extLst>
                <a:ext uri="{FF2B5EF4-FFF2-40B4-BE49-F238E27FC236}">
                  <a16:creationId xmlns:a16="http://schemas.microsoft.com/office/drawing/2014/main" xmlns="" id="{A0002119-7CF7-4B12-80FD-DE3DDAC5B9E1}"/>
                </a:ext>
              </a:extLst>
            </p:cNvPr>
            <p:cNvSpPr/>
            <p:nvPr/>
          </p:nvSpPr>
          <p:spPr>
            <a:xfrm>
              <a:off x="6396514" y="40466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8" name="Freeform: Shape 2527">
              <a:extLst>
                <a:ext uri="{FF2B5EF4-FFF2-40B4-BE49-F238E27FC236}">
                  <a16:creationId xmlns:a16="http://schemas.microsoft.com/office/drawing/2014/main" xmlns="" id="{70D27315-0E5A-4E4B-9D80-56DE87E4633A}"/>
                </a:ext>
              </a:extLst>
            </p:cNvPr>
            <p:cNvSpPr/>
            <p:nvPr/>
          </p:nvSpPr>
          <p:spPr>
            <a:xfrm>
              <a:off x="6389846" y="388000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8096" y="10001"/>
                    <a:pt x="7144" y="9049"/>
                  </a:cubicBezTo>
                  <a:cubicBezTo>
                    <a:pt x="8096" y="10954"/>
                    <a:pt x="10954" y="10001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9" name="Freeform: Shape 2528">
              <a:extLst>
                <a:ext uri="{FF2B5EF4-FFF2-40B4-BE49-F238E27FC236}">
                  <a16:creationId xmlns:a16="http://schemas.microsoft.com/office/drawing/2014/main" xmlns="" id="{1EDB05DC-B7CF-4F6A-B145-9370DB2ED219}"/>
                </a:ext>
              </a:extLst>
            </p:cNvPr>
            <p:cNvSpPr/>
            <p:nvPr/>
          </p:nvSpPr>
          <p:spPr>
            <a:xfrm>
              <a:off x="6383179" y="4029156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9049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7538"/>
                    <a:pt x="9049" y="8491"/>
                    <a:pt x="9049" y="8491"/>
                  </a:cubicBezTo>
                  <a:cubicBezTo>
                    <a:pt x="8096" y="7538"/>
                    <a:pt x="7144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0" name="Freeform: Shape 2529">
              <a:extLst>
                <a:ext uri="{FF2B5EF4-FFF2-40B4-BE49-F238E27FC236}">
                  <a16:creationId xmlns:a16="http://schemas.microsoft.com/office/drawing/2014/main" xmlns="" id="{3ED88405-6F61-41F2-BF88-4A5E24A35E32}"/>
                </a:ext>
              </a:extLst>
            </p:cNvPr>
            <p:cNvSpPr/>
            <p:nvPr/>
          </p:nvSpPr>
          <p:spPr>
            <a:xfrm>
              <a:off x="6385084" y="40305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9049" y="9049"/>
                  </a:cubicBez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1" name="Freeform: Shape 2530">
              <a:extLst>
                <a:ext uri="{FF2B5EF4-FFF2-40B4-BE49-F238E27FC236}">
                  <a16:creationId xmlns:a16="http://schemas.microsoft.com/office/drawing/2014/main" xmlns="" id="{F5E57251-ABA4-44B4-9DB5-8CCADAC5BB07}"/>
                </a:ext>
              </a:extLst>
            </p:cNvPr>
            <p:cNvSpPr/>
            <p:nvPr/>
          </p:nvSpPr>
          <p:spPr>
            <a:xfrm>
              <a:off x="6374606" y="38647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2" name="Freeform: Shape 2531">
              <a:extLst>
                <a:ext uri="{FF2B5EF4-FFF2-40B4-BE49-F238E27FC236}">
                  <a16:creationId xmlns:a16="http://schemas.microsoft.com/office/drawing/2014/main" xmlns="" id="{57DC95D5-C172-4839-8A01-128DD2E55FFB}"/>
                </a:ext>
              </a:extLst>
            </p:cNvPr>
            <p:cNvSpPr/>
            <p:nvPr/>
          </p:nvSpPr>
          <p:spPr>
            <a:xfrm>
              <a:off x="6396514" y="4045452"/>
              <a:ext cx="28575" cy="28575"/>
            </a:xfrm>
            <a:custGeom>
              <a:avLst/>
              <a:gdLst>
                <a:gd name="connsiteX0" fmla="*/ 7144 w 28575"/>
                <a:gd name="connsiteY0" fmla="*/ 12197 h 28575"/>
                <a:gd name="connsiteX1" fmla="*/ 29051 w 28575"/>
                <a:gd name="connsiteY1" fmla="*/ 20769 h 28575"/>
                <a:gd name="connsiteX2" fmla="*/ 7144 w 28575"/>
                <a:gd name="connsiteY2" fmla="*/ 121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7144" y="12197"/>
                  </a:moveTo>
                  <a:cubicBezTo>
                    <a:pt x="11906" y="13150"/>
                    <a:pt x="26194" y="29342"/>
                    <a:pt x="29051" y="20769"/>
                  </a:cubicBezTo>
                  <a:cubicBezTo>
                    <a:pt x="22384" y="-2090"/>
                    <a:pt x="13811" y="10292"/>
                    <a:pt x="7144" y="12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3" name="Freeform: Shape 2532">
              <a:extLst>
                <a:ext uri="{FF2B5EF4-FFF2-40B4-BE49-F238E27FC236}">
                  <a16:creationId xmlns:a16="http://schemas.microsoft.com/office/drawing/2014/main" xmlns="" id="{84A72972-2C1C-4CAF-A11D-9EC1738D4D01}"/>
                </a:ext>
              </a:extLst>
            </p:cNvPr>
            <p:cNvSpPr/>
            <p:nvPr/>
          </p:nvSpPr>
          <p:spPr>
            <a:xfrm>
              <a:off x="6378416" y="40466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4" name="Freeform: Shape 2533">
              <a:extLst>
                <a:ext uri="{FF2B5EF4-FFF2-40B4-BE49-F238E27FC236}">
                  <a16:creationId xmlns:a16="http://schemas.microsoft.com/office/drawing/2014/main" xmlns="" id="{39BE7B24-5ABA-47C1-A4A7-F5A89C4CB844}"/>
                </a:ext>
              </a:extLst>
            </p:cNvPr>
            <p:cNvSpPr/>
            <p:nvPr/>
          </p:nvSpPr>
          <p:spPr>
            <a:xfrm>
              <a:off x="6319361" y="36104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5" name="Freeform: Shape 2534">
              <a:extLst>
                <a:ext uri="{FF2B5EF4-FFF2-40B4-BE49-F238E27FC236}">
                  <a16:creationId xmlns:a16="http://schemas.microsoft.com/office/drawing/2014/main" xmlns="" id="{E98865E8-ABC9-430B-A00F-0D6FEC1EAADB}"/>
                </a:ext>
              </a:extLst>
            </p:cNvPr>
            <p:cNvSpPr/>
            <p:nvPr/>
          </p:nvSpPr>
          <p:spPr>
            <a:xfrm>
              <a:off x="6379369" y="403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6" name="Freeform: Shape 2535">
              <a:extLst>
                <a:ext uri="{FF2B5EF4-FFF2-40B4-BE49-F238E27FC236}">
                  <a16:creationId xmlns:a16="http://schemas.microsoft.com/office/drawing/2014/main" xmlns="" id="{9AD66E78-24D5-498A-9D19-7FFEE3189307}"/>
                </a:ext>
              </a:extLst>
            </p:cNvPr>
            <p:cNvSpPr/>
            <p:nvPr/>
          </p:nvSpPr>
          <p:spPr>
            <a:xfrm>
              <a:off x="6325076" y="3632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7" name="Freeform: Shape 2536">
              <a:extLst>
                <a:ext uri="{FF2B5EF4-FFF2-40B4-BE49-F238E27FC236}">
                  <a16:creationId xmlns:a16="http://schemas.microsoft.com/office/drawing/2014/main" xmlns="" id="{777B50C1-2EA9-40BB-B192-FBBACFF8C84C}"/>
                </a:ext>
              </a:extLst>
            </p:cNvPr>
            <p:cNvSpPr/>
            <p:nvPr/>
          </p:nvSpPr>
          <p:spPr>
            <a:xfrm>
              <a:off x="6414611" y="362622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8" name="Freeform: Shape 2537">
              <a:extLst>
                <a:ext uri="{FF2B5EF4-FFF2-40B4-BE49-F238E27FC236}">
                  <a16:creationId xmlns:a16="http://schemas.microsoft.com/office/drawing/2014/main" xmlns="" id="{447A52C9-0F9D-4F96-8660-E71DE1799CC4}"/>
                </a:ext>
              </a:extLst>
            </p:cNvPr>
            <p:cNvSpPr/>
            <p:nvPr/>
          </p:nvSpPr>
          <p:spPr>
            <a:xfrm>
              <a:off x="6325076" y="3632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9" name="Freeform: Shape 2538">
              <a:extLst>
                <a:ext uri="{FF2B5EF4-FFF2-40B4-BE49-F238E27FC236}">
                  <a16:creationId xmlns:a16="http://schemas.microsoft.com/office/drawing/2014/main" xmlns="" id="{7E7B376F-41E1-4501-A4AC-E6A682F1CE51}"/>
                </a:ext>
              </a:extLst>
            </p:cNvPr>
            <p:cNvSpPr/>
            <p:nvPr/>
          </p:nvSpPr>
          <p:spPr>
            <a:xfrm>
              <a:off x="6367939" y="37371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0" name="Freeform: Shape 2539">
              <a:extLst>
                <a:ext uri="{FF2B5EF4-FFF2-40B4-BE49-F238E27FC236}">
                  <a16:creationId xmlns:a16="http://schemas.microsoft.com/office/drawing/2014/main" xmlns="" id="{6027CC34-018B-4133-9F52-A5B1489F304E}"/>
                </a:ext>
              </a:extLst>
            </p:cNvPr>
            <p:cNvSpPr/>
            <p:nvPr/>
          </p:nvSpPr>
          <p:spPr>
            <a:xfrm>
              <a:off x="6372701" y="37164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1" name="Freeform: Shape 2540">
              <a:extLst>
                <a:ext uri="{FF2B5EF4-FFF2-40B4-BE49-F238E27FC236}">
                  <a16:creationId xmlns:a16="http://schemas.microsoft.com/office/drawing/2014/main" xmlns="" id="{B656ADC0-0891-4F4D-B107-F24010D8EE23}"/>
                </a:ext>
              </a:extLst>
            </p:cNvPr>
            <p:cNvSpPr/>
            <p:nvPr/>
          </p:nvSpPr>
          <p:spPr>
            <a:xfrm>
              <a:off x="6410087" y="3870483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cubicBezTo>
                    <a:pt x="7858" y="9049"/>
                    <a:pt x="7858" y="8096"/>
                    <a:pt x="7858" y="7144"/>
                  </a:cubicBezTo>
                  <a:cubicBezTo>
                    <a:pt x="6906" y="9049"/>
                    <a:pt x="6906" y="10001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2" name="Freeform: Shape 2541">
              <a:extLst>
                <a:ext uri="{FF2B5EF4-FFF2-40B4-BE49-F238E27FC236}">
                  <a16:creationId xmlns:a16="http://schemas.microsoft.com/office/drawing/2014/main" xmlns="" id="{CD90918A-F8FA-4CE1-A440-E383C22D8313}"/>
                </a:ext>
              </a:extLst>
            </p:cNvPr>
            <p:cNvSpPr/>
            <p:nvPr/>
          </p:nvSpPr>
          <p:spPr>
            <a:xfrm>
              <a:off x="6322219" y="3632092"/>
              <a:ext cx="9525" cy="9525"/>
            </a:xfrm>
            <a:custGeom>
              <a:avLst/>
              <a:gdLst>
                <a:gd name="connsiteX0" fmla="*/ 9049 w 9525"/>
                <a:gd name="connsiteY0" fmla="*/ 7410 h 9525"/>
                <a:gd name="connsiteX1" fmla="*/ 7144 w 9525"/>
                <a:gd name="connsiteY1" fmla="*/ 8363 h 9525"/>
                <a:gd name="connsiteX2" fmla="*/ 9049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0"/>
                  </a:moveTo>
                  <a:cubicBezTo>
                    <a:pt x="9049" y="7410"/>
                    <a:pt x="7144" y="8363"/>
                    <a:pt x="7144" y="8363"/>
                  </a:cubicBezTo>
                  <a:cubicBezTo>
                    <a:pt x="8096" y="8363"/>
                    <a:pt x="9049" y="6458"/>
                    <a:pt x="9049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3" name="Freeform: Shape 2542">
              <a:extLst>
                <a:ext uri="{FF2B5EF4-FFF2-40B4-BE49-F238E27FC236}">
                  <a16:creationId xmlns:a16="http://schemas.microsoft.com/office/drawing/2014/main" xmlns="" id="{A8B9ADAA-4DFE-4394-B052-9BD7FB15A6AC}"/>
                </a:ext>
              </a:extLst>
            </p:cNvPr>
            <p:cNvSpPr/>
            <p:nvPr/>
          </p:nvSpPr>
          <p:spPr>
            <a:xfrm>
              <a:off x="6390375" y="376880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6615" y="6906"/>
                    <a:pt x="7567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4" name="Freeform: Shape 2543">
              <a:extLst>
                <a:ext uri="{FF2B5EF4-FFF2-40B4-BE49-F238E27FC236}">
                  <a16:creationId xmlns:a16="http://schemas.microsoft.com/office/drawing/2014/main" xmlns="" id="{FFCFDB7A-75BB-4171-93A1-1E23504FBA55}"/>
                </a:ext>
              </a:extLst>
            </p:cNvPr>
            <p:cNvSpPr/>
            <p:nvPr/>
          </p:nvSpPr>
          <p:spPr>
            <a:xfrm>
              <a:off x="6386538" y="3769146"/>
              <a:ext cx="19050" cy="28575"/>
            </a:xfrm>
            <a:custGeom>
              <a:avLst/>
              <a:gdLst>
                <a:gd name="connsiteX0" fmla="*/ 9500 w 19050"/>
                <a:gd name="connsiteY0" fmla="*/ 17994 h 28575"/>
                <a:gd name="connsiteX1" fmla="*/ 9500 w 19050"/>
                <a:gd name="connsiteY1" fmla="*/ 179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9500" y="17994"/>
                  </a:moveTo>
                  <a:cubicBezTo>
                    <a:pt x="39027" y="37996"/>
                    <a:pt x="-2883" y="-14391"/>
                    <a:pt x="9500" y="17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5" name="Freeform: Shape 2544">
              <a:extLst>
                <a:ext uri="{FF2B5EF4-FFF2-40B4-BE49-F238E27FC236}">
                  <a16:creationId xmlns:a16="http://schemas.microsoft.com/office/drawing/2014/main" xmlns="" id="{A12AB5AA-FAC4-4182-8F0A-6367A3610193}"/>
                </a:ext>
              </a:extLst>
            </p:cNvPr>
            <p:cNvSpPr/>
            <p:nvPr/>
          </p:nvSpPr>
          <p:spPr>
            <a:xfrm>
              <a:off x="6386594" y="377809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8491" y="8096"/>
                    <a:pt x="7538" y="8096"/>
                    <a:pt x="7538" y="7144"/>
                  </a:cubicBezTo>
                  <a:cubicBezTo>
                    <a:pt x="6586" y="8096"/>
                    <a:pt x="7538" y="9049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6" name="Freeform: Shape 2545">
              <a:extLst>
                <a:ext uri="{FF2B5EF4-FFF2-40B4-BE49-F238E27FC236}">
                  <a16:creationId xmlns:a16="http://schemas.microsoft.com/office/drawing/2014/main" xmlns="" id="{C18F221D-59FE-42C0-AA38-A30F9AC7DE7F}"/>
                </a:ext>
              </a:extLst>
            </p:cNvPr>
            <p:cNvSpPr/>
            <p:nvPr/>
          </p:nvSpPr>
          <p:spPr>
            <a:xfrm>
              <a:off x="6383179" y="3819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7" name="Freeform: Shape 2546">
              <a:extLst>
                <a:ext uri="{FF2B5EF4-FFF2-40B4-BE49-F238E27FC236}">
                  <a16:creationId xmlns:a16="http://schemas.microsoft.com/office/drawing/2014/main" xmlns="" id="{B62FBE18-1BE3-4BBA-ACCE-CAAED8BCE643}"/>
                </a:ext>
              </a:extLst>
            </p:cNvPr>
            <p:cNvSpPr/>
            <p:nvPr/>
          </p:nvSpPr>
          <p:spPr>
            <a:xfrm>
              <a:off x="6341269" y="3535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666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8" name="Freeform: Shape 2547">
              <a:extLst>
                <a:ext uri="{FF2B5EF4-FFF2-40B4-BE49-F238E27FC236}">
                  <a16:creationId xmlns:a16="http://schemas.microsoft.com/office/drawing/2014/main" xmlns="" id="{64200D30-38B6-4414-97D2-D1B42805C6F3}"/>
                </a:ext>
              </a:extLst>
            </p:cNvPr>
            <p:cNvSpPr/>
            <p:nvPr/>
          </p:nvSpPr>
          <p:spPr>
            <a:xfrm>
              <a:off x="6390905" y="3921067"/>
              <a:ext cx="9525" cy="9525"/>
            </a:xfrm>
            <a:custGeom>
              <a:avLst/>
              <a:gdLst>
                <a:gd name="connsiteX0" fmla="*/ 7990 w 9525"/>
                <a:gd name="connsiteY0" fmla="*/ 8947 h 9525"/>
                <a:gd name="connsiteX1" fmla="*/ 7990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947"/>
                  </a:moveTo>
                  <a:cubicBezTo>
                    <a:pt x="7990" y="6090"/>
                    <a:pt x="6085" y="7042"/>
                    <a:pt x="7990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9" name="Freeform: Shape 2548">
              <a:extLst>
                <a:ext uri="{FF2B5EF4-FFF2-40B4-BE49-F238E27FC236}">
                  <a16:creationId xmlns:a16="http://schemas.microsoft.com/office/drawing/2014/main" xmlns="" id="{779901F3-E7FC-491F-A2A7-3ECFF591B1AD}"/>
                </a:ext>
              </a:extLst>
            </p:cNvPr>
            <p:cNvSpPr/>
            <p:nvPr/>
          </p:nvSpPr>
          <p:spPr>
            <a:xfrm>
              <a:off x="6378416" y="3783806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8096" y="9049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0" name="Freeform: Shape 2549">
              <a:extLst>
                <a:ext uri="{FF2B5EF4-FFF2-40B4-BE49-F238E27FC236}">
                  <a16:creationId xmlns:a16="http://schemas.microsoft.com/office/drawing/2014/main" xmlns="" id="{DA0B1CFD-9BCA-4277-A675-ADE20DA5EE48}"/>
                </a:ext>
              </a:extLst>
            </p:cNvPr>
            <p:cNvSpPr/>
            <p:nvPr/>
          </p:nvSpPr>
          <p:spPr>
            <a:xfrm>
              <a:off x="6380572" y="3923823"/>
              <a:ext cx="9525" cy="19050"/>
            </a:xfrm>
            <a:custGeom>
              <a:avLst/>
              <a:gdLst>
                <a:gd name="connsiteX0" fmla="*/ 9750 w 9525"/>
                <a:gd name="connsiteY0" fmla="*/ 7144 h 19050"/>
                <a:gd name="connsiteX1" fmla="*/ 9750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7144"/>
                  </a:moveTo>
                  <a:cubicBezTo>
                    <a:pt x="7845" y="9049"/>
                    <a:pt x="4988" y="18574"/>
                    <a:pt x="97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1" name="Freeform: Shape 2550">
              <a:extLst>
                <a:ext uri="{FF2B5EF4-FFF2-40B4-BE49-F238E27FC236}">
                  <a16:creationId xmlns:a16="http://schemas.microsoft.com/office/drawing/2014/main" xmlns="" id="{6CE194BE-1826-467A-AD7C-72DD5F2A49FD}"/>
                </a:ext>
              </a:extLst>
            </p:cNvPr>
            <p:cNvSpPr/>
            <p:nvPr/>
          </p:nvSpPr>
          <p:spPr>
            <a:xfrm>
              <a:off x="6383179" y="3930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2" name="Freeform: Shape 2551">
              <a:extLst>
                <a:ext uri="{FF2B5EF4-FFF2-40B4-BE49-F238E27FC236}">
                  <a16:creationId xmlns:a16="http://schemas.microsoft.com/office/drawing/2014/main" xmlns="" id="{11D5538A-7ADE-4068-A8F4-AC39AD4B1032}"/>
                </a:ext>
              </a:extLst>
            </p:cNvPr>
            <p:cNvSpPr/>
            <p:nvPr/>
          </p:nvSpPr>
          <p:spPr>
            <a:xfrm>
              <a:off x="6298764" y="3132296"/>
              <a:ext cx="133350" cy="933450"/>
            </a:xfrm>
            <a:custGeom>
              <a:avLst/>
              <a:gdLst>
                <a:gd name="connsiteX0" fmla="*/ 50602 w 133350"/>
                <a:gd name="connsiteY0" fmla="*/ 406241 h 933450"/>
                <a:gd name="connsiteX1" fmla="*/ 42982 w 133350"/>
                <a:gd name="connsiteY1" fmla="*/ 369094 h 933450"/>
                <a:gd name="connsiteX2" fmla="*/ 35361 w 133350"/>
                <a:gd name="connsiteY2" fmla="*/ 365284 h 933450"/>
                <a:gd name="connsiteX3" fmla="*/ 48696 w 133350"/>
                <a:gd name="connsiteY3" fmla="*/ 346234 h 933450"/>
                <a:gd name="connsiteX4" fmla="*/ 27741 w 133350"/>
                <a:gd name="connsiteY4" fmla="*/ 290989 h 933450"/>
                <a:gd name="connsiteX5" fmla="*/ 26789 w 133350"/>
                <a:gd name="connsiteY5" fmla="*/ 303371 h 933450"/>
                <a:gd name="connsiteX6" fmla="*/ 22979 w 133350"/>
                <a:gd name="connsiteY6" fmla="*/ 216694 h 933450"/>
                <a:gd name="connsiteX7" fmla="*/ 36314 w 133350"/>
                <a:gd name="connsiteY7" fmla="*/ 219551 h 933450"/>
                <a:gd name="connsiteX8" fmla="*/ 8691 w 133350"/>
                <a:gd name="connsiteY8" fmla="*/ 7144 h 933450"/>
                <a:gd name="connsiteX9" fmla="*/ 26789 w 133350"/>
                <a:gd name="connsiteY9" fmla="*/ 25241 h 933450"/>
                <a:gd name="connsiteX10" fmla="*/ 27741 w 133350"/>
                <a:gd name="connsiteY10" fmla="*/ 13811 h 933450"/>
                <a:gd name="connsiteX11" fmla="*/ 53459 w 133350"/>
                <a:gd name="connsiteY11" fmla="*/ 139541 h 933450"/>
                <a:gd name="connsiteX12" fmla="*/ 39171 w 133350"/>
                <a:gd name="connsiteY12" fmla="*/ 126206 h 933450"/>
                <a:gd name="connsiteX13" fmla="*/ 49649 w 133350"/>
                <a:gd name="connsiteY13" fmla="*/ 153829 h 933450"/>
                <a:gd name="connsiteX14" fmla="*/ 55364 w 133350"/>
                <a:gd name="connsiteY14" fmla="*/ 142399 h 933450"/>
                <a:gd name="connsiteX15" fmla="*/ 68699 w 133350"/>
                <a:gd name="connsiteY15" fmla="*/ 224314 h 933450"/>
                <a:gd name="connsiteX16" fmla="*/ 58221 w 133350"/>
                <a:gd name="connsiteY16" fmla="*/ 224314 h 933450"/>
                <a:gd name="connsiteX17" fmla="*/ 76319 w 133350"/>
                <a:gd name="connsiteY17" fmla="*/ 273844 h 933450"/>
                <a:gd name="connsiteX18" fmla="*/ 59174 w 133350"/>
                <a:gd name="connsiteY18" fmla="*/ 267176 h 933450"/>
                <a:gd name="connsiteX19" fmla="*/ 62984 w 133350"/>
                <a:gd name="connsiteY19" fmla="*/ 270034 h 933450"/>
                <a:gd name="connsiteX20" fmla="*/ 105846 w 133350"/>
                <a:gd name="connsiteY20" fmla="*/ 409099 h 933450"/>
                <a:gd name="connsiteX21" fmla="*/ 113466 w 133350"/>
                <a:gd name="connsiteY21" fmla="*/ 420529 h 933450"/>
                <a:gd name="connsiteX22" fmla="*/ 114419 w 133350"/>
                <a:gd name="connsiteY22" fmla="*/ 402431 h 933450"/>
                <a:gd name="connsiteX23" fmla="*/ 91559 w 133350"/>
                <a:gd name="connsiteY23" fmla="*/ 346234 h 933450"/>
                <a:gd name="connsiteX24" fmla="*/ 101084 w 133350"/>
                <a:gd name="connsiteY24" fmla="*/ 353854 h 933450"/>
                <a:gd name="connsiteX25" fmla="*/ 100132 w 133350"/>
                <a:gd name="connsiteY25" fmla="*/ 371951 h 933450"/>
                <a:gd name="connsiteX26" fmla="*/ 105846 w 133350"/>
                <a:gd name="connsiteY26" fmla="*/ 362426 h 933450"/>
                <a:gd name="connsiteX27" fmla="*/ 123944 w 133350"/>
                <a:gd name="connsiteY27" fmla="*/ 433864 h 933450"/>
                <a:gd name="connsiteX28" fmla="*/ 120134 w 133350"/>
                <a:gd name="connsiteY28" fmla="*/ 438626 h 933450"/>
                <a:gd name="connsiteX29" fmla="*/ 100132 w 133350"/>
                <a:gd name="connsiteY29" fmla="*/ 430054 h 933450"/>
                <a:gd name="connsiteX30" fmla="*/ 99179 w 133350"/>
                <a:gd name="connsiteY30" fmla="*/ 426244 h 933450"/>
                <a:gd name="connsiteX31" fmla="*/ 108704 w 133350"/>
                <a:gd name="connsiteY31" fmla="*/ 465296 h 933450"/>
                <a:gd name="connsiteX32" fmla="*/ 124896 w 133350"/>
                <a:gd name="connsiteY32" fmla="*/ 508159 h 933450"/>
                <a:gd name="connsiteX33" fmla="*/ 115371 w 133350"/>
                <a:gd name="connsiteY33" fmla="*/ 470059 h 933450"/>
                <a:gd name="connsiteX34" fmla="*/ 127754 w 133350"/>
                <a:gd name="connsiteY34" fmla="*/ 472916 h 933450"/>
                <a:gd name="connsiteX35" fmla="*/ 113466 w 133350"/>
                <a:gd name="connsiteY35" fmla="*/ 590074 h 933450"/>
                <a:gd name="connsiteX36" fmla="*/ 101084 w 133350"/>
                <a:gd name="connsiteY36" fmla="*/ 554831 h 933450"/>
                <a:gd name="connsiteX37" fmla="*/ 114419 w 133350"/>
                <a:gd name="connsiteY37" fmla="*/ 562451 h 933450"/>
                <a:gd name="connsiteX38" fmla="*/ 123944 w 133350"/>
                <a:gd name="connsiteY38" fmla="*/ 535781 h 933450"/>
                <a:gd name="connsiteX39" fmla="*/ 102036 w 133350"/>
                <a:gd name="connsiteY39" fmla="*/ 546259 h 933450"/>
                <a:gd name="connsiteX40" fmla="*/ 93464 w 133350"/>
                <a:gd name="connsiteY40" fmla="*/ 608171 h 933450"/>
                <a:gd name="connsiteX41" fmla="*/ 92511 w 133350"/>
                <a:gd name="connsiteY41" fmla="*/ 589121 h 933450"/>
                <a:gd name="connsiteX42" fmla="*/ 97274 w 133350"/>
                <a:gd name="connsiteY42" fmla="*/ 581501 h 933450"/>
                <a:gd name="connsiteX43" fmla="*/ 111561 w 133350"/>
                <a:gd name="connsiteY43" fmla="*/ 590074 h 933450"/>
                <a:gd name="connsiteX44" fmla="*/ 119182 w 133350"/>
                <a:gd name="connsiteY44" fmla="*/ 628174 h 933450"/>
                <a:gd name="connsiteX45" fmla="*/ 118229 w 133350"/>
                <a:gd name="connsiteY45" fmla="*/ 632936 h 933450"/>
                <a:gd name="connsiteX46" fmla="*/ 106799 w 133350"/>
                <a:gd name="connsiteY46" fmla="*/ 614839 h 933450"/>
                <a:gd name="connsiteX47" fmla="*/ 112514 w 133350"/>
                <a:gd name="connsiteY47" fmla="*/ 633889 h 933450"/>
                <a:gd name="connsiteX48" fmla="*/ 102036 w 133350"/>
                <a:gd name="connsiteY48" fmla="*/ 620554 h 933450"/>
                <a:gd name="connsiteX49" fmla="*/ 98227 w 133350"/>
                <a:gd name="connsiteY49" fmla="*/ 609124 h 933450"/>
                <a:gd name="connsiteX50" fmla="*/ 118229 w 133350"/>
                <a:gd name="connsiteY50" fmla="*/ 672941 h 933450"/>
                <a:gd name="connsiteX51" fmla="*/ 113466 w 133350"/>
                <a:gd name="connsiteY51" fmla="*/ 643414 h 933450"/>
                <a:gd name="connsiteX52" fmla="*/ 110609 w 133350"/>
                <a:gd name="connsiteY52" fmla="*/ 656749 h 933450"/>
                <a:gd name="connsiteX53" fmla="*/ 94416 w 133350"/>
                <a:gd name="connsiteY53" fmla="*/ 646271 h 933450"/>
                <a:gd name="connsiteX54" fmla="*/ 102036 w 133350"/>
                <a:gd name="connsiteY54" fmla="*/ 649129 h 933450"/>
                <a:gd name="connsiteX55" fmla="*/ 108704 w 133350"/>
                <a:gd name="connsiteY55" fmla="*/ 715804 h 933450"/>
                <a:gd name="connsiteX56" fmla="*/ 105846 w 133350"/>
                <a:gd name="connsiteY56" fmla="*/ 680561 h 933450"/>
                <a:gd name="connsiteX57" fmla="*/ 115371 w 133350"/>
                <a:gd name="connsiteY57" fmla="*/ 727234 h 933450"/>
                <a:gd name="connsiteX58" fmla="*/ 113466 w 133350"/>
                <a:gd name="connsiteY58" fmla="*/ 729139 h 933450"/>
                <a:gd name="connsiteX59" fmla="*/ 118229 w 133350"/>
                <a:gd name="connsiteY59" fmla="*/ 749141 h 933450"/>
                <a:gd name="connsiteX60" fmla="*/ 104894 w 133350"/>
                <a:gd name="connsiteY60" fmla="*/ 731044 h 933450"/>
                <a:gd name="connsiteX61" fmla="*/ 114419 w 133350"/>
                <a:gd name="connsiteY61" fmla="*/ 857726 h 933450"/>
                <a:gd name="connsiteX62" fmla="*/ 114419 w 133350"/>
                <a:gd name="connsiteY62" fmla="*/ 832961 h 933450"/>
                <a:gd name="connsiteX63" fmla="*/ 102036 w 133350"/>
                <a:gd name="connsiteY63" fmla="*/ 831056 h 933450"/>
                <a:gd name="connsiteX64" fmla="*/ 123944 w 133350"/>
                <a:gd name="connsiteY64" fmla="*/ 858679 h 933450"/>
                <a:gd name="connsiteX65" fmla="*/ 100132 w 133350"/>
                <a:gd name="connsiteY65" fmla="*/ 863441 h 933450"/>
                <a:gd name="connsiteX66" fmla="*/ 113466 w 133350"/>
                <a:gd name="connsiteY66" fmla="*/ 886301 h 933450"/>
                <a:gd name="connsiteX67" fmla="*/ 112514 w 133350"/>
                <a:gd name="connsiteY67" fmla="*/ 870109 h 933450"/>
                <a:gd name="connsiteX68" fmla="*/ 112514 w 133350"/>
                <a:gd name="connsiteY68" fmla="*/ 867251 h 933450"/>
                <a:gd name="connsiteX69" fmla="*/ 104894 w 133350"/>
                <a:gd name="connsiteY69" fmla="*/ 923449 h 933450"/>
                <a:gd name="connsiteX70" fmla="*/ 102036 w 133350"/>
                <a:gd name="connsiteY70" fmla="*/ 927259 h 933450"/>
                <a:gd name="connsiteX71" fmla="*/ 90607 w 133350"/>
                <a:gd name="connsiteY71" fmla="*/ 910114 h 933450"/>
                <a:gd name="connsiteX72" fmla="*/ 87749 w 133350"/>
                <a:gd name="connsiteY72" fmla="*/ 916781 h 933450"/>
                <a:gd name="connsiteX73" fmla="*/ 84891 w 133350"/>
                <a:gd name="connsiteY73" fmla="*/ 859631 h 933450"/>
                <a:gd name="connsiteX74" fmla="*/ 91559 w 133350"/>
                <a:gd name="connsiteY74" fmla="*/ 887254 h 933450"/>
                <a:gd name="connsiteX75" fmla="*/ 90607 w 133350"/>
                <a:gd name="connsiteY75" fmla="*/ 907256 h 933450"/>
                <a:gd name="connsiteX76" fmla="*/ 96321 w 133350"/>
                <a:gd name="connsiteY76" fmla="*/ 922496 h 933450"/>
                <a:gd name="connsiteX77" fmla="*/ 96321 w 133350"/>
                <a:gd name="connsiteY77" fmla="*/ 933926 h 933450"/>
                <a:gd name="connsiteX78" fmla="*/ 85844 w 133350"/>
                <a:gd name="connsiteY78" fmla="*/ 925354 h 933450"/>
                <a:gd name="connsiteX79" fmla="*/ 89654 w 133350"/>
                <a:gd name="connsiteY79" fmla="*/ 847249 h 933450"/>
                <a:gd name="connsiteX80" fmla="*/ 73461 w 133350"/>
                <a:gd name="connsiteY80" fmla="*/ 798671 h 933450"/>
                <a:gd name="connsiteX81" fmla="*/ 89654 w 133350"/>
                <a:gd name="connsiteY81" fmla="*/ 793909 h 933450"/>
                <a:gd name="connsiteX82" fmla="*/ 72509 w 133350"/>
                <a:gd name="connsiteY82" fmla="*/ 740569 h 933450"/>
                <a:gd name="connsiteX83" fmla="*/ 91559 w 133350"/>
                <a:gd name="connsiteY83" fmla="*/ 751999 h 933450"/>
                <a:gd name="connsiteX84" fmla="*/ 78224 w 133350"/>
                <a:gd name="connsiteY84" fmla="*/ 610076 h 933450"/>
                <a:gd name="connsiteX85" fmla="*/ 59174 w 133350"/>
                <a:gd name="connsiteY85" fmla="*/ 598646 h 933450"/>
                <a:gd name="connsiteX86" fmla="*/ 71557 w 133350"/>
                <a:gd name="connsiteY86" fmla="*/ 590074 h 933450"/>
                <a:gd name="connsiteX87" fmla="*/ 91559 w 133350"/>
                <a:gd name="connsiteY87" fmla="*/ 604361 h 933450"/>
                <a:gd name="connsiteX88" fmla="*/ 66794 w 133350"/>
                <a:gd name="connsiteY88" fmla="*/ 567214 h 933450"/>
                <a:gd name="connsiteX89" fmla="*/ 68699 w 133350"/>
                <a:gd name="connsiteY89" fmla="*/ 591026 h 933450"/>
                <a:gd name="connsiteX90" fmla="*/ 33457 w 133350"/>
                <a:gd name="connsiteY90" fmla="*/ 521494 h 933450"/>
                <a:gd name="connsiteX91" fmla="*/ 30599 w 133350"/>
                <a:gd name="connsiteY91" fmla="*/ 502444 h 933450"/>
                <a:gd name="connsiteX92" fmla="*/ 38219 w 133350"/>
                <a:gd name="connsiteY92" fmla="*/ 506254 h 933450"/>
                <a:gd name="connsiteX93" fmla="*/ 42982 w 133350"/>
                <a:gd name="connsiteY93" fmla="*/ 480536 h 933450"/>
                <a:gd name="connsiteX94" fmla="*/ 32504 w 133350"/>
                <a:gd name="connsiteY94" fmla="*/ 488156 h 933450"/>
                <a:gd name="connsiteX95" fmla="*/ 22979 w 133350"/>
                <a:gd name="connsiteY95" fmla="*/ 467201 h 933450"/>
                <a:gd name="connsiteX96" fmla="*/ 21074 w 133350"/>
                <a:gd name="connsiteY96" fmla="*/ 463391 h 933450"/>
                <a:gd name="connsiteX97" fmla="*/ 36314 w 133350"/>
                <a:gd name="connsiteY97" fmla="*/ 474821 h 933450"/>
                <a:gd name="connsiteX98" fmla="*/ 45839 w 133350"/>
                <a:gd name="connsiteY98" fmla="*/ 472916 h 933450"/>
                <a:gd name="connsiteX99" fmla="*/ 15359 w 133350"/>
                <a:gd name="connsiteY99" fmla="*/ 445294 h 933450"/>
                <a:gd name="connsiteX100" fmla="*/ 50602 w 133350"/>
                <a:gd name="connsiteY100" fmla="*/ 416719 h 933450"/>
                <a:gd name="connsiteX101" fmla="*/ 60127 w 133350"/>
                <a:gd name="connsiteY101" fmla="*/ 445294 h 933450"/>
                <a:gd name="connsiteX102" fmla="*/ 63936 w 133350"/>
                <a:gd name="connsiteY102" fmla="*/ 433864 h 933450"/>
                <a:gd name="connsiteX103" fmla="*/ 50602 w 133350"/>
                <a:gd name="connsiteY103" fmla="*/ 406241 h 933450"/>
                <a:gd name="connsiteX104" fmla="*/ 16311 w 133350"/>
                <a:gd name="connsiteY104" fmla="*/ 45244 h 933450"/>
                <a:gd name="connsiteX105" fmla="*/ 18216 w 133350"/>
                <a:gd name="connsiteY105" fmla="*/ 46196 h 933450"/>
                <a:gd name="connsiteX106" fmla="*/ 16311 w 133350"/>
                <a:gd name="connsiteY106" fmla="*/ 45244 h 933450"/>
                <a:gd name="connsiteX107" fmla="*/ 82986 w 133350"/>
                <a:gd name="connsiteY107" fmla="*/ 514826 h 933450"/>
                <a:gd name="connsiteX108" fmla="*/ 64889 w 133350"/>
                <a:gd name="connsiteY108" fmla="*/ 491966 h 933450"/>
                <a:gd name="connsiteX109" fmla="*/ 82986 w 133350"/>
                <a:gd name="connsiteY109" fmla="*/ 514826 h 933450"/>
                <a:gd name="connsiteX110" fmla="*/ 67746 w 133350"/>
                <a:gd name="connsiteY110" fmla="*/ 521494 h 933450"/>
                <a:gd name="connsiteX111" fmla="*/ 67746 w 133350"/>
                <a:gd name="connsiteY111" fmla="*/ 521494 h 933450"/>
                <a:gd name="connsiteX112" fmla="*/ 72509 w 133350"/>
                <a:gd name="connsiteY112" fmla="*/ 524351 h 933450"/>
                <a:gd name="connsiteX113" fmla="*/ 72509 w 133350"/>
                <a:gd name="connsiteY113" fmla="*/ 523399 h 933450"/>
                <a:gd name="connsiteX114" fmla="*/ 72509 w 133350"/>
                <a:gd name="connsiteY114" fmla="*/ 524351 h 933450"/>
                <a:gd name="connsiteX115" fmla="*/ 63936 w 133350"/>
                <a:gd name="connsiteY115" fmla="*/ 441484 h 933450"/>
                <a:gd name="connsiteX116" fmla="*/ 63936 w 133350"/>
                <a:gd name="connsiteY116" fmla="*/ 441484 h 933450"/>
                <a:gd name="connsiteX117" fmla="*/ 60127 w 133350"/>
                <a:gd name="connsiteY117" fmla="*/ 451009 h 933450"/>
                <a:gd name="connsiteX118" fmla="*/ 60127 w 133350"/>
                <a:gd name="connsiteY118" fmla="*/ 451009 h 933450"/>
                <a:gd name="connsiteX119" fmla="*/ 52507 w 133350"/>
                <a:gd name="connsiteY119" fmla="*/ 479584 h 933450"/>
                <a:gd name="connsiteX120" fmla="*/ 52507 w 133350"/>
                <a:gd name="connsiteY120" fmla="*/ 479584 h 933450"/>
                <a:gd name="connsiteX121" fmla="*/ 95369 w 133350"/>
                <a:gd name="connsiteY121" fmla="*/ 844391 h 933450"/>
                <a:gd name="connsiteX122" fmla="*/ 95369 w 133350"/>
                <a:gd name="connsiteY122" fmla="*/ 844391 h 933450"/>
                <a:gd name="connsiteX123" fmla="*/ 99179 w 133350"/>
                <a:gd name="connsiteY123" fmla="*/ 774859 h 933450"/>
                <a:gd name="connsiteX124" fmla="*/ 86796 w 133350"/>
                <a:gd name="connsiteY124" fmla="*/ 745331 h 933450"/>
                <a:gd name="connsiteX125" fmla="*/ 94416 w 133350"/>
                <a:gd name="connsiteY125" fmla="*/ 754856 h 933450"/>
                <a:gd name="connsiteX126" fmla="*/ 93464 w 133350"/>
                <a:gd name="connsiteY126" fmla="*/ 748189 h 933450"/>
                <a:gd name="connsiteX127" fmla="*/ 90607 w 133350"/>
                <a:gd name="connsiteY127" fmla="*/ 768191 h 933450"/>
                <a:gd name="connsiteX128" fmla="*/ 95369 w 133350"/>
                <a:gd name="connsiteY128" fmla="*/ 807244 h 933450"/>
                <a:gd name="connsiteX129" fmla="*/ 97274 w 133350"/>
                <a:gd name="connsiteY129" fmla="*/ 812006 h 933450"/>
                <a:gd name="connsiteX130" fmla="*/ 99179 w 133350"/>
                <a:gd name="connsiteY130" fmla="*/ 774859 h 933450"/>
                <a:gd name="connsiteX131" fmla="*/ 90607 w 133350"/>
                <a:gd name="connsiteY131" fmla="*/ 596741 h 933450"/>
                <a:gd name="connsiteX132" fmla="*/ 99179 w 133350"/>
                <a:gd name="connsiteY132" fmla="*/ 643414 h 933450"/>
                <a:gd name="connsiteX133" fmla="*/ 88702 w 133350"/>
                <a:gd name="connsiteY133" fmla="*/ 647224 h 933450"/>
                <a:gd name="connsiteX134" fmla="*/ 87749 w 133350"/>
                <a:gd name="connsiteY134" fmla="*/ 624364 h 933450"/>
                <a:gd name="connsiteX135" fmla="*/ 66794 w 133350"/>
                <a:gd name="connsiteY135" fmla="*/ 638651 h 933450"/>
                <a:gd name="connsiteX136" fmla="*/ 73461 w 133350"/>
                <a:gd name="connsiteY136" fmla="*/ 656749 h 933450"/>
                <a:gd name="connsiteX137" fmla="*/ 80129 w 133350"/>
                <a:gd name="connsiteY137" fmla="*/ 641509 h 933450"/>
                <a:gd name="connsiteX138" fmla="*/ 90607 w 133350"/>
                <a:gd name="connsiteY138" fmla="*/ 692944 h 933450"/>
                <a:gd name="connsiteX139" fmla="*/ 86796 w 133350"/>
                <a:gd name="connsiteY139" fmla="*/ 693896 h 933450"/>
                <a:gd name="connsiteX140" fmla="*/ 95369 w 133350"/>
                <a:gd name="connsiteY140" fmla="*/ 738664 h 933450"/>
                <a:gd name="connsiteX141" fmla="*/ 102989 w 133350"/>
                <a:gd name="connsiteY141" fmla="*/ 674846 h 933450"/>
                <a:gd name="connsiteX142" fmla="*/ 87749 w 133350"/>
                <a:gd name="connsiteY142" fmla="*/ 668179 h 933450"/>
                <a:gd name="connsiteX143" fmla="*/ 99179 w 133350"/>
                <a:gd name="connsiteY143" fmla="*/ 671989 h 933450"/>
                <a:gd name="connsiteX144" fmla="*/ 99179 w 133350"/>
                <a:gd name="connsiteY144" fmla="*/ 639604 h 933450"/>
                <a:gd name="connsiteX145" fmla="*/ 90607 w 133350"/>
                <a:gd name="connsiteY145" fmla="*/ 596741 h 933450"/>
                <a:gd name="connsiteX146" fmla="*/ 84891 w 133350"/>
                <a:gd name="connsiteY146" fmla="*/ 575786 h 933450"/>
                <a:gd name="connsiteX147" fmla="*/ 72509 w 133350"/>
                <a:gd name="connsiteY147" fmla="*/ 531019 h 933450"/>
                <a:gd name="connsiteX148" fmla="*/ 64889 w 133350"/>
                <a:gd name="connsiteY148" fmla="*/ 526256 h 933450"/>
                <a:gd name="connsiteX149" fmla="*/ 59174 w 133350"/>
                <a:gd name="connsiteY149" fmla="*/ 525304 h 933450"/>
                <a:gd name="connsiteX150" fmla="*/ 84891 w 133350"/>
                <a:gd name="connsiteY150" fmla="*/ 575786 h 933450"/>
                <a:gd name="connsiteX151" fmla="*/ 105846 w 133350"/>
                <a:gd name="connsiteY151" fmla="*/ 456724 h 933450"/>
                <a:gd name="connsiteX152" fmla="*/ 105846 w 133350"/>
                <a:gd name="connsiteY152" fmla="*/ 456724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3350" h="933450">
                  <a:moveTo>
                    <a:pt x="50602" y="406241"/>
                  </a:moveTo>
                  <a:cubicBezTo>
                    <a:pt x="48696" y="400526"/>
                    <a:pt x="42982" y="370046"/>
                    <a:pt x="42982" y="369094"/>
                  </a:cubicBezTo>
                  <a:cubicBezTo>
                    <a:pt x="44886" y="376714"/>
                    <a:pt x="42029" y="375761"/>
                    <a:pt x="35361" y="365284"/>
                  </a:cubicBezTo>
                  <a:cubicBezTo>
                    <a:pt x="30599" y="371951"/>
                    <a:pt x="49649" y="351949"/>
                    <a:pt x="48696" y="346234"/>
                  </a:cubicBezTo>
                  <a:cubicBezTo>
                    <a:pt x="38219" y="357664"/>
                    <a:pt x="29646" y="290989"/>
                    <a:pt x="27741" y="290989"/>
                  </a:cubicBezTo>
                  <a:cubicBezTo>
                    <a:pt x="35361" y="296704"/>
                    <a:pt x="35361" y="300514"/>
                    <a:pt x="26789" y="303371"/>
                  </a:cubicBezTo>
                  <a:cubicBezTo>
                    <a:pt x="40124" y="270986"/>
                    <a:pt x="24884" y="243364"/>
                    <a:pt x="22979" y="216694"/>
                  </a:cubicBezTo>
                  <a:cubicBezTo>
                    <a:pt x="30599" y="228124"/>
                    <a:pt x="25836" y="213836"/>
                    <a:pt x="36314" y="219551"/>
                  </a:cubicBezTo>
                  <a:cubicBezTo>
                    <a:pt x="53459" y="170974"/>
                    <a:pt x="-2739" y="63341"/>
                    <a:pt x="8691" y="7144"/>
                  </a:cubicBezTo>
                  <a:cubicBezTo>
                    <a:pt x="19169" y="11906"/>
                    <a:pt x="18216" y="21431"/>
                    <a:pt x="26789" y="25241"/>
                  </a:cubicBezTo>
                  <a:cubicBezTo>
                    <a:pt x="30599" y="20479"/>
                    <a:pt x="28694" y="18574"/>
                    <a:pt x="27741" y="13811"/>
                  </a:cubicBezTo>
                  <a:cubicBezTo>
                    <a:pt x="52507" y="36671"/>
                    <a:pt x="38219" y="100489"/>
                    <a:pt x="53459" y="139541"/>
                  </a:cubicBezTo>
                  <a:cubicBezTo>
                    <a:pt x="54411" y="139541"/>
                    <a:pt x="39171" y="126206"/>
                    <a:pt x="39171" y="126206"/>
                  </a:cubicBezTo>
                  <a:cubicBezTo>
                    <a:pt x="38219" y="136684"/>
                    <a:pt x="46791" y="143351"/>
                    <a:pt x="49649" y="153829"/>
                  </a:cubicBezTo>
                  <a:cubicBezTo>
                    <a:pt x="51554" y="150971"/>
                    <a:pt x="52507" y="142399"/>
                    <a:pt x="55364" y="142399"/>
                  </a:cubicBezTo>
                  <a:cubicBezTo>
                    <a:pt x="56316" y="162401"/>
                    <a:pt x="48696" y="209074"/>
                    <a:pt x="68699" y="224314"/>
                  </a:cubicBezTo>
                  <a:cubicBezTo>
                    <a:pt x="71557" y="220504"/>
                    <a:pt x="60127" y="226219"/>
                    <a:pt x="58221" y="224314"/>
                  </a:cubicBezTo>
                  <a:cubicBezTo>
                    <a:pt x="58221" y="222409"/>
                    <a:pt x="73461" y="273844"/>
                    <a:pt x="76319" y="273844"/>
                  </a:cubicBezTo>
                  <a:cubicBezTo>
                    <a:pt x="71557" y="281464"/>
                    <a:pt x="57269" y="251936"/>
                    <a:pt x="59174" y="267176"/>
                  </a:cubicBezTo>
                  <a:cubicBezTo>
                    <a:pt x="61079" y="271939"/>
                    <a:pt x="62984" y="272891"/>
                    <a:pt x="62984" y="270034"/>
                  </a:cubicBezTo>
                  <a:cubicBezTo>
                    <a:pt x="93464" y="310991"/>
                    <a:pt x="89654" y="385286"/>
                    <a:pt x="105846" y="409099"/>
                  </a:cubicBezTo>
                  <a:cubicBezTo>
                    <a:pt x="103941" y="408146"/>
                    <a:pt x="76319" y="373856"/>
                    <a:pt x="113466" y="420529"/>
                  </a:cubicBezTo>
                  <a:cubicBezTo>
                    <a:pt x="118229" y="397669"/>
                    <a:pt x="118229" y="391954"/>
                    <a:pt x="114419" y="402431"/>
                  </a:cubicBezTo>
                  <a:cubicBezTo>
                    <a:pt x="104894" y="388144"/>
                    <a:pt x="98227" y="374809"/>
                    <a:pt x="91559" y="346234"/>
                  </a:cubicBezTo>
                  <a:cubicBezTo>
                    <a:pt x="96321" y="359569"/>
                    <a:pt x="99179" y="361474"/>
                    <a:pt x="101084" y="353854"/>
                  </a:cubicBezTo>
                  <a:cubicBezTo>
                    <a:pt x="105846" y="360521"/>
                    <a:pt x="105846" y="367189"/>
                    <a:pt x="100132" y="371951"/>
                  </a:cubicBezTo>
                  <a:cubicBezTo>
                    <a:pt x="107752" y="374809"/>
                    <a:pt x="109657" y="370999"/>
                    <a:pt x="105846" y="362426"/>
                  </a:cubicBezTo>
                  <a:cubicBezTo>
                    <a:pt x="105846" y="381476"/>
                    <a:pt x="122039" y="432911"/>
                    <a:pt x="123944" y="433864"/>
                  </a:cubicBezTo>
                  <a:cubicBezTo>
                    <a:pt x="119182" y="430054"/>
                    <a:pt x="117277" y="431006"/>
                    <a:pt x="120134" y="438626"/>
                  </a:cubicBezTo>
                  <a:cubicBezTo>
                    <a:pt x="122039" y="438626"/>
                    <a:pt x="101084" y="430054"/>
                    <a:pt x="100132" y="430054"/>
                  </a:cubicBezTo>
                  <a:cubicBezTo>
                    <a:pt x="102036" y="430054"/>
                    <a:pt x="102036" y="428149"/>
                    <a:pt x="99179" y="426244"/>
                  </a:cubicBezTo>
                  <a:cubicBezTo>
                    <a:pt x="96321" y="425291"/>
                    <a:pt x="120134" y="470059"/>
                    <a:pt x="108704" y="465296"/>
                  </a:cubicBezTo>
                  <a:cubicBezTo>
                    <a:pt x="102989" y="467201"/>
                    <a:pt x="95369" y="502444"/>
                    <a:pt x="124896" y="508159"/>
                  </a:cubicBezTo>
                  <a:cubicBezTo>
                    <a:pt x="114419" y="501491"/>
                    <a:pt x="115371" y="471011"/>
                    <a:pt x="115371" y="470059"/>
                  </a:cubicBezTo>
                  <a:cubicBezTo>
                    <a:pt x="118229" y="470059"/>
                    <a:pt x="127754" y="473869"/>
                    <a:pt x="127754" y="472916"/>
                  </a:cubicBezTo>
                  <a:cubicBezTo>
                    <a:pt x="122991" y="511016"/>
                    <a:pt x="108704" y="536734"/>
                    <a:pt x="113466" y="590074"/>
                  </a:cubicBezTo>
                  <a:cubicBezTo>
                    <a:pt x="112514" y="588169"/>
                    <a:pt x="100132" y="560546"/>
                    <a:pt x="101084" y="554831"/>
                  </a:cubicBezTo>
                  <a:cubicBezTo>
                    <a:pt x="104894" y="558641"/>
                    <a:pt x="109657" y="561499"/>
                    <a:pt x="114419" y="562451"/>
                  </a:cubicBezTo>
                  <a:cubicBezTo>
                    <a:pt x="110609" y="558641"/>
                    <a:pt x="132516" y="532924"/>
                    <a:pt x="123944" y="535781"/>
                  </a:cubicBezTo>
                  <a:cubicBezTo>
                    <a:pt x="121086" y="565309"/>
                    <a:pt x="122991" y="544354"/>
                    <a:pt x="102036" y="546259"/>
                  </a:cubicBezTo>
                  <a:cubicBezTo>
                    <a:pt x="105846" y="550069"/>
                    <a:pt x="101084" y="595789"/>
                    <a:pt x="93464" y="608171"/>
                  </a:cubicBezTo>
                  <a:cubicBezTo>
                    <a:pt x="124896" y="614839"/>
                    <a:pt x="93464" y="594836"/>
                    <a:pt x="92511" y="589121"/>
                  </a:cubicBezTo>
                  <a:cubicBezTo>
                    <a:pt x="97274" y="592931"/>
                    <a:pt x="99179" y="591026"/>
                    <a:pt x="97274" y="581501"/>
                  </a:cubicBezTo>
                  <a:cubicBezTo>
                    <a:pt x="117277" y="594836"/>
                    <a:pt x="96321" y="586264"/>
                    <a:pt x="111561" y="590074"/>
                  </a:cubicBezTo>
                  <a:cubicBezTo>
                    <a:pt x="109657" y="588169"/>
                    <a:pt x="119182" y="628174"/>
                    <a:pt x="119182" y="628174"/>
                  </a:cubicBezTo>
                  <a:cubicBezTo>
                    <a:pt x="116324" y="627221"/>
                    <a:pt x="116324" y="629126"/>
                    <a:pt x="118229" y="632936"/>
                  </a:cubicBezTo>
                  <a:cubicBezTo>
                    <a:pt x="123944" y="635794"/>
                    <a:pt x="102989" y="611029"/>
                    <a:pt x="106799" y="614839"/>
                  </a:cubicBezTo>
                  <a:cubicBezTo>
                    <a:pt x="112514" y="621506"/>
                    <a:pt x="115371" y="630079"/>
                    <a:pt x="112514" y="633889"/>
                  </a:cubicBezTo>
                  <a:cubicBezTo>
                    <a:pt x="106799" y="639604"/>
                    <a:pt x="102036" y="620554"/>
                    <a:pt x="102036" y="620554"/>
                  </a:cubicBezTo>
                  <a:cubicBezTo>
                    <a:pt x="106799" y="627221"/>
                    <a:pt x="105846" y="623411"/>
                    <a:pt x="98227" y="609124"/>
                  </a:cubicBezTo>
                  <a:cubicBezTo>
                    <a:pt x="96321" y="626269"/>
                    <a:pt x="114419" y="659606"/>
                    <a:pt x="118229" y="672941"/>
                  </a:cubicBezTo>
                  <a:cubicBezTo>
                    <a:pt x="106799" y="671989"/>
                    <a:pt x="122991" y="645319"/>
                    <a:pt x="113466" y="643414"/>
                  </a:cubicBezTo>
                  <a:cubicBezTo>
                    <a:pt x="107752" y="646271"/>
                    <a:pt x="106799" y="651034"/>
                    <a:pt x="110609" y="656749"/>
                  </a:cubicBezTo>
                  <a:cubicBezTo>
                    <a:pt x="111561" y="646271"/>
                    <a:pt x="105846" y="642461"/>
                    <a:pt x="94416" y="646271"/>
                  </a:cubicBezTo>
                  <a:cubicBezTo>
                    <a:pt x="96321" y="651034"/>
                    <a:pt x="99179" y="651986"/>
                    <a:pt x="102036" y="649129"/>
                  </a:cubicBezTo>
                  <a:cubicBezTo>
                    <a:pt x="119182" y="663416"/>
                    <a:pt x="126802" y="698659"/>
                    <a:pt x="108704" y="715804"/>
                  </a:cubicBezTo>
                  <a:cubicBezTo>
                    <a:pt x="105846" y="727234"/>
                    <a:pt x="128707" y="681514"/>
                    <a:pt x="105846" y="680561"/>
                  </a:cubicBezTo>
                  <a:cubicBezTo>
                    <a:pt x="83939" y="691991"/>
                    <a:pt x="120134" y="742474"/>
                    <a:pt x="115371" y="727234"/>
                  </a:cubicBezTo>
                  <a:cubicBezTo>
                    <a:pt x="103941" y="716756"/>
                    <a:pt x="131564" y="752951"/>
                    <a:pt x="113466" y="729139"/>
                  </a:cubicBezTo>
                  <a:cubicBezTo>
                    <a:pt x="119182" y="734854"/>
                    <a:pt x="121086" y="741521"/>
                    <a:pt x="118229" y="749141"/>
                  </a:cubicBezTo>
                  <a:cubicBezTo>
                    <a:pt x="119182" y="751999"/>
                    <a:pt x="103941" y="730091"/>
                    <a:pt x="104894" y="731044"/>
                  </a:cubicBezTo>
                  <a:cubicBezTo>
                    <a:pt x="93464" y="734854"/>
                    <a:pt x="124896" y="860584"/>
                    <a:pt x="114419" y="857726"/>
                  </a:cubicBezTo>
                  <a:cubicBezTo>
                    <a:pt x="116324" y="836771"/>
                    <a:pt x="110609" y="852011"/>
                    <a:pt x="114419" y="832961"/>
                  </a:cubicBezTo>
                  <a:cubicBezTo>
                    <a:pt x="122039" y="834866"/>
                    <a:pt x="99179" y="834866"/>
                    <a:pt x="102036" y="831056"/>
                  </a:cubicBezTo>
                  <a:cubicBezTo>
                    <a:pt x="102036" y="812006"/>
                    <a:pt x="109657" y="883444"/>
                    <a:pt x="123944" y="858679"/>
                  </a:cubicBezTo>
                  <a:cubicBezTo>
                    <a:pt x="129659" y="886301"/>
                    <a:pt x="100132" y="845344"/>
                    <a:pt x="100132" y="863441"/>
                  </a:cubicBezTo>
                  <a:cubicBezTo>
                    <a:pt x="104894" y="870109"/>
                    <a:pt x="105846" y="880586"/>
                    <a:pt x="113466" y="886301"/>
                  </a:cubicBezTo>
                  <a:cubicBezTo>
                    <a:pt x="122991" y="876776"/>
                    <a:pt x="122991" y="871061"/>
                    <a:pt x="112514" y="870109"/>
                  </a:cubicBezTo>
                  <a:cubicBezTo>
                    <a:pt x="114419" y="877729"/>
                    <a:pt x="112514" y="872966"/>
                    <a:pt x="112514" y="867251"/>
                  </a:cubicBezTo>
                  <a:cubicBezTo>
                    <a:pt x="125849" y="895826"/>
                    <a:pt x="97274" y="900589"/>
                    <a:pt x="104894" y="923449"/>
                  </a:cubicBezTo>
                  <a:cubicBezTo>
                    <a:pt x="103941" y="921544"/>
                    <a:pt x="102989" y="922496"/>
                    <a:pt x="102036" y="927259"/>
                  </a:cubicBezTo>
                  <a:cubicBezTo>
                    <a:pt x="97274" y="924401"/>
                    <a:pt x="96321" y="913924"/>
                    <a:pt x="90607" y="910114"/>
                  </a:cubicBezTo>
                  <a:cubicBezTo>
                    <a:pt x="95369" y="919639"/>
                    <a:pt x="94416" y="921544"/>
                    <a:pt x="87749" y="916781"/>
                  </a:cubicBezTo>
                  <a:cubicBezTo>
                    <a:pt x="82034" y="896779"/>
                    <a:pt x="98227" y="883444"/>
                    <a:pt x="84891" y="859631"/>
                  </a:cubicBezTo>
                  <a:cubicBezTo>
                    <a:pt x="81082" y="863441"/>
                    <a:pt x="96321" y="888206"/>
                    <a:pt x="91559" y="887254"/>
                  </a:cubicBezTo>
                  <a:cubicBezTo>
                    <a:pt x="90607" y="888206"/>
                    <a:pt x="95369" y="919639"/>
                    <a:pt x="90607" y="907256"/>
                  </a:cubicBezTo>
                  <a:cubicBezTo>
                    <a:pt x="86796" y="913924"/>
                    <a:pt x="88702" y="918686"/>
                    <a:pt x="96321" y="922496"/>
                  </a:cubicBezTo>
                  <a:cubicBezTo>
                    <a:pt x="96321" y="913924"/>
                    <a:pt x="96321" y="917734"/>
                    <a:pt x="96321" y="933926"/>
                  </a:cubicBezTo>
                  <a:cubicBezTo>
                    <a:pt x="70604" y="921544"/>
                    <a:pt x="103941" y="921544"/>
                    <a:pt x="85844" y="925354"/>
                  </a:cubicBezTo>
                  <a:cubicBezTo>
                    <a:pt x="58221" y="908209"/>
                    <a:pt x="91559" y="857726"/>
                    <a:pt x="89654" y="847249"/>
                  </a:cubicBezTo>
                  <a:cubicBezTo>
                    <a:pt x="88702" y="831056"/>
                    <a:pt x="61079" y="835819"/>
                    <a:pt x="73461" y="798671"/>
                  </a:cubicBezTo>
                  <a:cubicBezTo>
                    <a:pt x="72509" y="811054"/>
                    <a:pt x="86796" y="798671"/>
                    <a:pt x="89654" y="793909"/>
                  </a:cubicBezTo>
                  <a:cubicBezTo>
                    <a:pt x="89654" y="793909"/>
                    <a:pt x="81082" y="748189"/>
                    <a:pt x="72509" y="740569"/>
                  </a:cubicBezTo>
                  <a:cubicBezTo>
                    <a:pt x="87749" y="748189"/>
                    <a:pt x="82986" y="747236"/>
                    <a:pt x="91559" y="751999"/>
                  </a:cubicBezTo>
                  <a:cubicBezTo>
                    <a:pt x="88702" y="733901"/>
                    <a:pt x="63936" y="600551"/>
                    <a:pt x="78224" y="610076"/>
                  </a:cubicBezTo>
                  <a:cubicBezTo>
                    <a:pt x="74414" y="620554"/>
                    <a:pt x="60127" y="608171"/>
                    <a:pt x="59174" y="598646"/>
                  </a:cubicBezTo>
                  <a:cubicBezTo>
                    <a:pt x="63936" y="598646"/>
                    <a:pt x="78224" y="611029"/>
                    <a:pt x="71557" y="590074"/>
                  </a:cubicBezTo>
                  <a:cubicBezTo>
                    <a:pt x="74414" y="588169"/>
                    <a:pt x="99179" y="601504"/>
                    <a:pt x="91559" y="604361"/>
                  </a:cubicBezTo>
                  <a:cubicBezTo>
                    <a:pt x="92511" y="595789"/>
                    <a:pt x="73461" y="571976"/>
                    <a:pt x="66794" y="567214"/>
                  </a:cubicBezTo>
                  <a:cubicBezTo>
                    <a:pt x="67746" y="574834"/>
                    <a:pt x="67746" y="583406"/>
                    <a:pt x="68699" y="591026"/>
                  </a:cubicBezTo>
                  <a:cubicBezTo>
                    <a:pt x="50602" y="571976"/>
                    <a:pt x="43934" y="549116"/>
                    <a:pt x="33457" y="521494"/>
                  </a:cubicBezTo>
                  <a:cubicBezTo>
                    <a:pt x="34409" y="519589"/>
                    <a:pt x="34409" y="512921"/>
                    <a:pt x="30599" y="502444"/>
                  </a:cubicBezTo>
                  <a:cubicBezTo>
                    <a:pt x="36314" y="489109"/>
                    <a:pt x="29646" y="497681"/>
                    <a:pt x="38219" y="506254"/>
                  </a:cubicBezTo>
                  <a:cubicBezTo>
                    <a:pt x="35361" y="499586"/>
                    <a:pt x="42982" y="482441"/>
                    <a:pt x="42982" y="480536"/>
                  </a:cubicBezTo>
                  <a:cubicBezTo>
                    <a:pt x="34409" y="474821"/>
                    <a:pt x="30599" y="477679"/>
                    <a:pt x="32504" y="488156"/>
                  </a:cubicBezTo>
                  <a:cubicBezTo>
                    <a:pt x="35361" y="482441"/>
                    <a:pt x="26789" y="471011"/>
                    <a:pt x="22979" y="467201"/>
                  </a:cubicBezTo>
                  <a:cubicBezTo>
                    <a:pt x="28694" y="469106"/>
                    <a:pt x="28694" y="467201"/>
                    <a:pt x="21074" y="463391"/>
                  </a:cubicBezTo>
                  <a:cubicBezTo>
                    <a:pt x="30599" y="462439"/>
                    <a:pt x="36314" y="466249"/>
                    <a:pt x="36314" y="474821"/>
                  </a:cubicBezTo>
                  <a:cubicBezTo>
                    <a:pt x="37266" y="468154"/>
                    <a:pt x="40124" y="467201"/>
                    <a:pt x="45839" y="472916"/>
                  </a:cubicBezTo>
                  <a:cubicBezTo>
                    <a:pt x="50602" y="457676"/>
                    <a:pt x="17264" y="453866"/>
                    <a:pt x="15359" y="445294"/>
                  </a:cubicBezTo>
                  <a:cubicBezTo>
                    <a:pt x="53459" y="455771"/>
                    <a:pt x="48696" y="455771"/>
                    <a:pt x="50602" y="416719"/>
                  </a:cubicBezTo>
                  <a:cubicBezTo>
                    <a:pt x="58221" y="411956"/>
                    <a:pt x="56316" y="440531"/>
                    <a:pt x="60127" y="445294"/>
                  </a:cubicBezTo>
                  <a:cubicBezTo>
                    <a:pt x="59174" y="425291"/>
                    <a:pt x="60127" y="421481"/>
                    <a:pt x="63936" y="433864"/>
                  </a:cubicBezTo>
                  <a:cubicBezTo>
                    <a:pt x="63936" y="410051"/>
                    <a:pt x="62984" y="417671"/>
                    <a:pt x="50602" y="406241"/>
                  </a:cubicBezTo>
                  <a:close/>
                  <a:moveTo>
                    <a:pt x="16311" y="45244"/>
                  </a:moveTo>
                  <a:cubicBezTo>
                    <a:pt x="16311" y="45244"/>
                    <a:pt x="17264" y="46196"/>
                    <a:pt x="18216" y="46196"/>
                  </a:cubicBezTo>
                  <a:cubicBezTo>
                    <a:pt x="17264" y="45244"/>
                    <a:pt x="17264" y="45244"/>
                    <a:pt x="16311" y="45244"/>
                  </a:cubicBezTo>
                  <a:close/>
                  <a:moveTo>
                    <a:pt x="82986" y="514826"/>
                  </a:moveTo>
                  <a:cubicBezTo>
                    <a:pt x="82986" y="491014"/>
                    <a:pt x="79177" y="492919"/>
                    <a:pt x="64889" y="491966"/>
                  </a:cubicBezTo>
                  <a:cubicBezTo>
                    <a:pt x="61079" y="508159"/>
                    <a:pt x="90607" y="525304"/>
                    <a:pt x="82986" y="514826"/>
                  </a:cubicBezTo>
                  <a:close/>
                  <a:moveTo>
                    <a:pt x="67746" y="521494"/>
                  </a:moveTo>
                  <a:cubicBezTo>
                    <a:pt x="66794" y="526256"/>
                    <a:pt x="74414" y="522446"/>
                    <a:pt x="67746" y="521494"/>
                  </a:cubicBezTo>
                  <a:close/>
                  <a:moveTo>
                    <a:pt x="72509" y="524351"/>
                  </a:moveTo>
                  <a:cubicBezTo>
                    <a:pt x="72509" y="523399"/>
                    <a:pt x="72509" y="523399"/>
                    <a:pt x="72509" y="523399"/>
                  </a:cubicBezTo>
                  <a:lnTo>
                    <a:pt x="72509" y="524351"/>
                  </a:lnTo>
                  <a:close/>
                  <a:moveTo>
                    <a:pt x="63936" y="441484"/>
                  </a:moveTo>
                  <a:cubicBezTo>
                    <a:pt x="63936" y="443389"/>
                    <a:pt x="62032" y="433864"/>
                    <a:pt x="63936" y="441484"/>
                  </a:cubicBezTo>
                  <a:close/>
                  <a:moveTo>
                    <a:pt x="60127" y="451009"/>
                  </a:moveTo>
                  <a:cubicBezTo>
                    <a:pt x="67746" y="448151"/>
                    <a:pt x="61079" y="449104"/>
                    <a:pt x="60127" y="451009"/>
                  </a:cubicBezTo>
                  <a:close/>
                  <a:moveTo>
                    <a:pt x="52507" y="479584"/>
                  </a:moveTo>
                  <a:cubicBezTo>
                    <a:pt x="84891" y="488156"/>
                    <a:pt x="44886" y="472916"/>
                    <a:pt x="52507" y="479584"/>
                  </a:cubicBezTo>
                  <a:close/>
                  <a:moveTo>
                    <a:pt x="95369" y="844391"/>
                  </a:moveTo>
                  <a:cubicBezTo>
                    <a:pt x="113466" y="836771"/>
                    <a:pt x="73461" y="806291"/>
                    <a:pt x="95369" y="844391"/>
                  </a:cubicBezTo>
                  <a:close/>
                  <a:moveTo>
                    <a:pt x="99179" y="774859"/>
                  </a:moveTo>
                  <a:cubicBezTo>
                    <a:pt x="109657" y="781526"/>
                    <a:pt x="104894" y="772001"/>
                    <a:pt x="86796" y="745331"/>
                  </a:cubicBezTo>
                  <a:cubicBezTo>
                    <a:pt x="84891" y="756761"/>
                    <a:pt x="101084" y="759619"/>
                    <a:pt x="94416" y="754856"/>
                  </a:cubicBezTo>
                  <a:cubicBezTo>
                    <a:pt x="99179" y="752951"/>
                    <a:pt x="98227" y="751046"/>
                    <a:pt x="93464" y="748189"/>
                  </a:cubicBezTo>
                  <a:cubicBezTo>
                    <a:pt x="86796" y="751999"/>
                    <a:pt x="83939" y="778669"/>
                    <a:pt x="90607" y="768191"/>
                  </a:cubicBezTo>
                  <a:cubicBezTo>
                    <a:pt x="102989" y="784384"/>
                    <a:pt x="97274" y="794861"/>
                    <a:pt x="95369" y="807244"/>
                  </a:cubicBezTo>
                  <a:cubicBezTo>
                    <a:pt x="101084" y="814864"/>
                    <a:pt x="82986" y="802481"/>
                    <a:pt x="97274" y="812006"/>
                  </a:cubicBezTo>
                  <a:cubicBezTo>
                    <a:pt x="96321" y="797719"/>
                    <a:pt x="100132" y="788194"/>
                    <a:pt x="99179" y="774859"/>
                  </a:cubicBezTo>
                  <a:close/>
                  <a:moveTo>
                    <a:pt x="90607" y="596741"/>
                  </a:moveTo>
                  <a:cubicBezTo>
                    <a:pt x="58221" y="611981"/>
                    <a:pt x="108704" y="625316"/>
                    <a:pt x="99179" y="643414"/>
                  </a:cubicBezTo>
                  <a:cubicBezTo>
                    <a:pt x="86796" y="628174"/>
                    <a:pt x="88702" y="636746"/>
                    <a:pt x="88702" y="647224"/>
                  </a:cubicBezTo>
                  <a:cubicBezTo>
                    <a:pt x="73461" y="639604"/>
                    <a:pt x="93464" y="636746"/>
                    <a:pt x="87749" y="624364"/>
                  </a:cubicBezTo>
                  <a:cubicBezTo>
                    <a:pt x="87749" y="624364"/>
                    <a:pt x="62032" y="645319"/>
                    <a:pt x="66794" y="638651"/>
                  </a:cubicBezTo>
                  <a:cubicBezTo>
                    <a:pt x="65841" y="637699"/>
                    <a:pt x="73461" y="656749"/>
                    <a:pt x="73461" y="656749"/>
                  </a:cubicBezTo>
                  <a:cubicBezTo>
                    <a:pt x="73461" y="656749"/>
                    <a:pt x="74414" y="639604"/>
                    <a:pt x="80129" y="641509"/>
                  </a:cubicBezTo>
                  <a:cubicBezTo>
                    <a:pt x="87749" y="668179"/>
                    <a:pt x="106799" y="690086"/>
                    <a:pt x="90607" y="692944"/>
                  </a:cubicBezTo>
                  <a:cubicBezTo>
                    <a:pt x="86796" y="710089"/>
                    <a:pt x="89654" y="693896"/>
                    <a:pt x="86796" y="693896"/>
                  </a:cubicBezTo>
                  <a:cubicBezTo>
                    <a:pt x="87749" y="716756"/>
                    <a:pt x="85844" y="719614"/>
                    <a:pt x="95369" y="738664"/>
                  </a:cubicBezTo>
                  <a:cubicBezTo>
                    <a:pt x="85844" y="837724"/>
                    <a:pt x="72509" y="566261"/>
                    <a:pt x="102989" y="674846"/>
                  </a:cubicBezTo>
                  <a:cubicBezTo>
                    <a:pt x="105846" y="674846"/>
                    <a:pt x="87749" y="672941"/>
                    <a:pt x="87749" y="668179"/>
                  </a:cubicBezTo>
                  <a:cubicBezTo>
                    <a:pt x="77271" y="677704"/>
                    <a:pt x="99179" y="673894"/>
                    <a:pt x="99179" y="671989"/>
                  </a:cubicBezTo>
                  <a:cubicBezTo>
                    <a:pt x="82034" y="668179"/>
                    <a:pt x="95369" y="625316"/>
                    <a:pt x="99179" y="639604"/>
                  </a:cubicBezTo>
                  <a:cubicBezTo>
                    <a:pt x="100132" y="637699"/>
                    <a:pt x="93464" y="607219"/>
                    <a:pt x="90607" y="596741"/>
                  </a:cubicBezTo>
                  <a:close/>
                  <a:moveTo>
                    <a:pt x="84891" y="575786"/>
                  </a:moveTo>
                  <a:cubicBezTo>
                    <a:pt x="101084" y="631984"/>
                    <a:pt x="90607" y="479584"/>
                    <a:pt x="72509" y="531019"/>
                  </a:cubicBezTo>
                  <a:cubicBezTo>
                    <a:pt x="112514" y="483394"/>
                    <a:pt x="73461" y="579596"/>
                    <a:pt x="64889" y="526256"/>
                  </a:cubicBezTo>
                  <a:cubicBezTo>
                    <a:pt x="108704" y="455771"/>
                    <a:pt x="62984" y="607219"/>
                    <a:pt x="59174" y="525304"/>
                  </a:cubicBezTo>
                  <a:cubicBezTo>
                    <a:pt x="52507" y="567214"/>
                    <a:pt x="117277" y="568166"/>
                    <a:pt x="84891" y="575786"/>
                  </a:cubicBezTo>
                  <a:close/>
                  <a:moveTo>
                    <a:pt x="105846" y="456724"/>
                  </a:moveTo>
                  <a:cubicBezTo>
                    <a:pt x="105846" y="456724"/>
                    <a:pt x="105846" y="457676"/>
                    <a:pt x="105846" y="456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3" name="Freeform: Shape 2552">
              <a:extLst>
                <a:ext uri="{FF2B5EF4-FFF2-40B4-BE49-F238E27FC236}">
                  <a16:creationId xmlns:a16="http://schemas.microsoft.com/office/drawing/2014/main" xmlns="" id="{E9B6F93F-C826-4424-B2CF-ACDC1013AB3D}"/>
                </a:ext>
              </a:extLst>
            </p:cNvPr>
            <p:cNvSpPr/>
            <p:nvPr/>
          </p:nvSpPr>
          <p:spPr>
            <a:xfrm>
              <a:off x="6386036" y="4042542"/>
              <a:ext cx="19050" cy="9525"/>
            </a:xfrm>
            <a:custGeom>
              <a:avLst/>
              <a:gdLst>
                <a:gd name="connsiteX0" fmla="*/ 7144 w 19050"/>
                <a:gd name="connsiteY0" fmla="*/ 7488 h 9525"/>
                <a:gd name="connsiteX1" fmla="*/ 11906 w 19050"/>
                <a:gd name="connsiteY1" fmla="*/ 11298 h 9525"/>
                <a:gd name="connsiteX2" fmla="*/ 7144 w 19050"/>
                <a:gd name="connsiteY2" fmla="*/ 7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488"/>
                  </a:moveTo>
                  <a:cubicBezTo>
                    <a:pt x="9049" y="8440"/>
                    <a:pt x="9049" y="12250"/>
                    <a:pt x="11906" y="11298"/>
                  </a:cubicBezTo>
                  <a:cubicBezTo>
                    <a:pt x="8096" y="12250"/>
                    <a:pt x="10954" y="5583"/>
                    <a:pt x="7144" y="7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4" name="Freeform: Shape 2553">
              <a:extLst>
                <a:ext uri="{FF2B5EF4-FFF2-40B4-BE49-F238E27FC236}">
                  <a16:creationId xmlns:a16="http://schemas.microsoft.com/office/drawing/2014/main" xmlns="" id="{451AFCA9-4FFD-43BB-A872-D4F540DC7A9F}"/>
                </a:ext>
              </a:extLst>
            </p:cNvPr>
            <p:cNvSpPr/>
            <p:nvPr/>
          </p:nvSpPr>
          <p:spPr>
            <a:xfrm>
              <a:off x="6383179" y="404737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10001" y="8371"/>
                    <a:pt x="10954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5" name="Freeform: Shape 2554">
              <a:extLst>
                <a:ext uri="{FF2B5EF4-FFF2-40B4-BE49-F238E27FC236}">
                  <a16:creationId xmlns:a16="http://schemas.microsoft.com/office/drawing/2014/main" xmlns="" id="{D3092230-A169-408E-8DD8-8CBDB6EF9820}"/>
                </a:ext>
              </a:extLst>
            </p:cNvPr>
            <p:cNvSpPr/>
            <p:nvPr/>
          </p:nvSpPr>
          <p:spPr>
            <a:xfrm>
              <a:off x="6376918" y="4054316"/>
              <a:ext cx="19050" cy="9525"/>
            </a:xfrm>
            <a:custGeom>
              <a:avLst/>
              <a:gdLst>
                <a:gd name="connsiteX0" fmla="*/ 10547 w 19050"/>
                <a:gd name="connsiteY0" fmla="*/ 7144 h 9525"/>
                <a:gd name="connsiteX1" fmla="*/ 10547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547" y="7144"/>
                  </a:moveTo>
                  <a:cubicBezTo>
                    <a:pt x="21024" y="14764"/>
                    <a:pt x="-883" y="7144"/>
                    <a:pt x="105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6" name="Freeform: Shape 2555">
              <a:extLst>
                <a:ext uri="{FF2B5EF4-FFF2-40B4-BE49-F238E27FC236}">
                  <a16:creationId xmlns:a16="http://schemas.microsoft.com/office/drawing/2014/main" xmlns="" id="{EF35CAA2-AC61-4E22-A334-BA6E269103BA}"/>
                </a:ext>
              </a:extLst>
            </p:cNvPr>
            <p:cNvSpPr/>
            <p:nvPr/>
          </p:nvSpPr>
          <p:spPr>
            <a:xfrm>
              <a:off x="6388894" y="40514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3811" y="1571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7" name="Freeform: Shape 2556">
              <a:extLst>
                <a:ext uri="{FF2B5EF4-FFF2-40B4-BE49-F238E27FC236}">
                  <a16:creationId xmlns:a16="http://schemas.microsoft.com/office/drawing/2014/main" xmlns="" id="{CFEBA05A-0346-4FF7-BDF9-300AF3E8EB92}"/>
                </a:ext>
              </a:extLst>
            </p:cNvPr>
            <p:cNvSpPr/>
            <p:nvPr/>
          </p:nvSpPr>
          <p:spPr>
            <a:xfrm>
              <a:off x="6413421" y="3963828"/>
              <a:ext cx="9525" cy="9525"/>
            </a:xfrm>
            <a:custGeom>
              <a:avLst/>
              <a:gdLst>
                <a:gd name="connsiteX0" fmla="*/ 8334 w 9525"/>
                <a:gd name="connsiteY0" fmla="*/ 10954 h 9525"/>
                <a:gd name="connsiteX1" fmla="*/ 7382 w 9525"/>
                <a:gd name="connsiteY1" fmla="*/ 7144 h 9525"/>
                <a:gd name="connsiteX2" fmla="*/ 833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954"/>
                  </a:moveTo>
                  <a:cubicBezTo>
                    <a:pt x="11192" y="10001"/>
                    <a:pt x="8334" y="8096"/>
                    <a:pt x="7382" y="7144"/>
                  </a:cubicBezTo>
                  <a:cubicBezTo>
                    <a:pt x="7382" y="8096"/>
                    <a:pt x="6429" y="9049"/>
                    <a:pt x="833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8" name="Freeform: Shape 2557">
              <a:extLst>
                <a:ext uri="{FF2B5EF4-FFF2-40B4-BE49-F238E27FC236}">
                  <a16:creationId xmlns:a16="http://schemas.microsoft.com/office/drawing/2014/main" xmlns="" id="{14788A30-7CE3-4913-BC23-2B9F03AF636E}"/>
                </a:ext>
              </a:extLst>
            </p:cNvPr>
            <p:cNvSpPr/>
            <p:nvPr/>
          </p:nvSpPr>
          <p:spPr>
            <a:xfrm>
              <a:off x="6360319" y="3221831"/>
              <a:ext cx="9525" cy="38100"/>
            </a:xfrm>
            <a:custGeom>
              <a:avLst/>
              <a:gdLst>
                <a:gd name="connsiteX0" fmla="*/ 10954 w 9525"/>
                <a:gd name="connsiteY0" fmla="*/ 34766 h 38100"/>
                <a:gd name="connsiteX1" fmla="*/ 7144 w 9525"/>
                <a:gd name="connsiteY1" fmla="*/ 7144 h 38100"/>
                <a:gd name="connsiteX2" fmla="*/ 10954 w 952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38100">
                  <a:moveTo>
                    <a:pt x="10954" y="34766"/>
                  </a:moveTo>
                  <a:lnTo>
                    <a:pt x="7144" y="7144"/>
                  </a:lnTo>
                  <a:cubicBezTo>
                    <a:pt x="7144" y="14764"/>
                    <a:pt x="8096" y="22384"/>
                    <a:pt x="10954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9" name="Freeform: Shape 2558">
              <a:extLst>
                <a:ext uri="{FF2B5EF4-FFF2-40B4-BE49-F238E27FC236}">
                  <a16:creationId xmlns:a16="http://schemas.microsoft.com/office/drawing/2014/main" xmlns="" id="{8F8B81CD-44D0-425C-A444-A5F51ADFDAE1}"/>
                </a:ext>
              </a:extLst>
            </p:cNvPr>
            <p:cNvSpPr/>
            <p:nvPr/>
          </p:nvSpPr>
          <p:spPr>
            <a:xfrm>
              <a:off x="6390799" y="3876183"/>
              <a:ext cx="19050" cy="28575"/>
            </a:xfrm>
            <a:custGeom>
              <a:avLst/>
              <a:gdLst>
                <a:gd name="connsiteX0" fmla="*/ 7144 w 19050"/>
                <a:gd name="connsiteY0" fmla="*/ 7159 h 28575"/>
                <a:gd name="connsiteX1" fmla="*/ 7144 w 19050"/>
                <a:gd name="connsiteY1" fmla="*/ 71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7144" y="7159"/>
                  </a:moveTo>
                  <a:cubicBezTo>
                    <a:pt x="24289" y="49069"/>
                    <a:pt x="7144" y="6207"/>
                    <a:pt x="7144" y="7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0" name="Freeform: Shape 2559">
              <a:extLst>
                <a:ext uri="{FF2B5EF4-FFF2-40B4-BE49-F238E27FC236}">
                  <a16:creationId xmlns:a16="http://schemas.microsoft.com/office/drawing/2014/main" xmlns="" id="{34B5622F-063E-4C5A-9515-4C888F468937}"/>
                </a:ext>
              </a:extLst>
            </p:cNvPr>
            <p:cNvSpPr/>
            <p:nvPr/>
          </p:nvSpPr>
          <p:spPr>
            <a:xfrm>
              <a:off x="6403197" y="3876687"/>
              <a:ext cx="19050" cy="9525"/>
            </a:xfrm>
            <a:custGeom>
              <a:avLst/>
              <a:gdLst>
                <a:gd name="connsiteX0" fmla="*/ 14748 w 19050"/>
                <a:gd name="connsiteY0" fmla="*/ 7608 h 9525"/>
                <a:gd name="connsiteX1" fmla="*/ 14748 w 19050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4748" y="7608"/>
                  </a:moveTo>
                  <a:cubicBezTo>
                    <a:pt x="7128" y="10465"/>
                    <a:pt x="2366" y="5703"/>
                    <a:pt x="14748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1" name="Freeform: Shape 2560">
              <a:extLst>
                <a:ext uri="{FF2B5EF4-FFF2-40B4-BE49-F238E27FC236}">
                  <a16:creationId xmlns:a16="http://schemas.microsoft.com/office/drawing/2014/main" xmlns="" id="{9E8D87EE-EF8B-4969-A307-8B100CD16825}"/>
                </a:ext>
              </a:extLst>
            </p:cNvPr>
            <p:cNvSpPr/>
            <p:nvPr/>
          </p:nvSpPr>
          <p:spPr>
            <a:xfrm>
              <a:off x="6371173" y="3915230"/>
              <a:ext cx="9525" cy="9525"/>
            </a:xfrm>
            <a:custGeom>
              <a:avLst/>
              <a:gdLst>
                <a:gd name="connsiteX0" fmla="*/ 10577 w 9525"/>
                <a:gd name="connsiteY0" fmla="*/ 9069 h 9525"/>
                <a:gd name="connsiteX1" fmla="*/ 1057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77" y="9069"/>
                  </a:moveTo>
                  <a:cubicBezTo>
                    <a:pt x="3910" y="5259"/>
                    <a:pt x="8672" y="8117"/>
                    <a:pt x="1057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2" name="Freeform: Shape 2561">
              <a:extLst>
                <a:ext uri="{FF2B5EF4-FFF2-40B4-BE49-F238E27FC236}">
                  <a16:creationId xmlns:a16="http://schemas.microsoft.com/office/drawing/2014/main" xmlns="" id="{190FC25C-BD4A-4312-A09C-8D49DABB222E}"/>
                </a:ext>
              </a:extLst>
            </p:cNvPr>
            <p:cNvSpPr/>
            <p:nvPr/>
          </p:nvSpPr>
          <p:spPr>
            <a:xfrm>
              <a:off x="6404134" y="3840520"/>
              <a:ext cx="9525" cy="9525"/>
            </a:xfrm>
            <a:custGeom>
              <a:avLst/>
              <a:gdLst>
                <a:gd name="connsiteX0" fmla="*/ 7144 w 9525"/>
                <a:gd name="connsiteY0" fmla="*/ 9485 h 9525"/>
                <a:gd name="connsiteX1" fmla="*/ 7144 w 9525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5"/>
                  </a:moveTo>
                  <a:cubicBezTo>
                    <a:pt x="7144" y="10437"/>
                    <a:pt x="14764" y="3770"/>
                    <a:pt x="7144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3" name="Freeform: Shape 2562">
              <a:extLst>
                <a:ext uri="{FF2B5EF4-FFF2-40B4-BE49-F238E27FC236}">
                  <a16:creationId xmlns:a16="http://schemas.microsoft.com/office/drawing/2014/main" xmlns="" id="{BE79A45C-37C6-4F3A-A03D-B3CB9703925E}"/>
                </a:ext>
              </a:extLst>
            </p:cNvPr>
            <p:cNvSpPr/>
            <p:nvPr/>
          </p:nvSpPr>
          <p:spPr>
            <a:xfrm>
              <a:off x="6406039" y="384381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lnTo>
                    <a:pt x="8096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4" name="Freeform: Shape 2563">
              <a:extLst>
                <a:ext uri="{FF2B5EF4-FFF2-40B4-BE49-F238E27FC236}">
                  <a16:creationId xmlns:a16="http://schemas.microsoft.com/office/drawing/2014/main" xmlns="" id="{39BDE09D-8D53-4F0E-BF2E-F2946A7D39BA}"/>
                </a:ext>
              </a:extLst>
            </p:cNvPr>
            <p:cNvSpPr/>
            <p:nvPr/>
          </p:nvSpPr>
          <p:spPr>
            <a:xfrm>
              <a:off x="6364129" y="39142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10954"/>
                    <a:pt x="8096" y="1762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5" name="Freeform: Shape 2564">
              <a:extLst>
                <a:ext uri="{FF2B5EF4-FFF2-40B4-BE49-F238E27FC236}">
                  <a16:creationId xmlns:a16="http://schemas.microsoft.com/office/drawing/2014/main" xmlns="" id="{41803496-6456-4B30-9C48-E4124476CF98}"/>
                </a:ext>
              </a:extLst>
            </p:cNvPr>
            <p:cNvSpPr/>
            <p:nvPr/>
          </p:nvSpPr>
          <p:spPr>
            <a:xfrm>
              <a:off x="6386989" y="3882416"/>
              <a:ext cx="9525" cy="9525"/>
            </a:xfrm>
            <a:custGeom>
              <a:avLst/>
              <a:gdLst>
                <a:gd name="connsiteX0" fmla="*/ 7144 w 9525"/>
                <a:gd name="connsiteY0" fmla="*/ 7593 h 9525"/>
                <a:gd name="connsiteX1" fmla="*/ 9049 w 9525"/>
                <a:gd name="connsiteY1" fmla="*/ 10451 h 9525"/>
                <a:gd name="connsiteX2" fmla="*/ 7144 w 9525"/>
                <a:gd name="connsiteY2" fmla="*/ 75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93"/>
                  </a:moveTo>
                  <a:lnTo>
                    <a:pt x="9049" y="10451"/>
                  </a:lnTo>
                  <a:cubicBezTo>
                    <a:pt x="8096" y="10451"/>
                    <a:pt x="10001" y="5689"/>
                    <a:pt x="7144" y="7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6" name="Freeform: Shape 2565">
              <a:extLst>
                <a:ext uri="{FF2B5EF4-FFF2-40B4-BE49-F238E27FC236}">
                  <a16:creationId xmlns:a16="http://schemas.microsoft.com/office/drawing/2014/main" xmlns="" id="{B6EFC499-DB12-4DD0-8E4F-E7FB747A05B6}"/>
                </a:ext>
              </a:extLst>
            </p:cNvPr>
            <p:cNvSpPr/>
            <p:nvPr/>
          </p:nvSpPr>
          <p:spPr>
            <a:xfrm>
              <a:off x="6402123" y="3816191"/>
              <a:ext cx="9525" cy="9525"/>
            </a:xfrm>
            <a:custGeom>
              <a:avLst/>
              <a:gdLst>
                <a:gd name="connsiteX0" fmla="*/ 10107 w 9525"/>
                <a:gd name="connsiteY0" fmla="*/ 10954 h 9525"/>
                <a:gd name="connsiteX1" fmla="*/ 10107 w 9525"/>
                <a:gd name="connsiteY1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10954"/>
                  </a:moveTo>
                  <a:cubicBezTo>
                    <a:pt x="3440" y="2381"/>
                    <a:pt x="10107" y="10954"/>
                    <a:pt x="10107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7" name="Freeform: Shape 2566">
              <a:extLst>
                <a:ext uri="{FF2B5EF4-FFF2-40B4-BE49-F238E27FC236}">
                  <a16:creationId xmlns:a16="http://schemas.microsoft.com/office/drawing/2014/main" xmlns="" id="{2D550B94-CBFF-4AC0-AF67-2FB7C7B049A2}"/>
                </a:ext>
              </a:extLst>
            </p:cNvPr>
            <p:cNvSpPr/>
            <p:nvPr/>
          </p:nvSpPr>
          <p:spPr>
            <a:xfrm>
              <a:off x="6366986" y="3857460"/>
              <a:ext cx="19050" cy="9525"/>
            </a:xfrm>
            <a:custGeom>
              <a:avLst/>
              <a:gdLst>
                <a:gd name="connsiteX0" fmla="*/ 11906 w 19050"/>
                <a:gd name="connsiteY0" fmla="*/ 9689 h 9525"/>
                <a:gd name="connsiteX1" fmla="*/ 7144 w 19050"/>
                <a:gd name="connsiteY1" fmla="*/ 8737 h 9525"/>
                <a:gd name="connsiteX2" fmla="*/ 11906 w 19050"/>
                <a:gd name="connsiteY2" fmla="*/ 968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9689"/>
                  </a:moveTo>
                  <a:cubicBezTo>
                    <a:pt x="8096" y="11594"/>
                    <a:pt x="10001" y="3974"/>
                    <a:pt x="7144" y="8737"/>
                  </a:cubicBezTo>
                  <a:cubicBezTo>
                    <a:pt x="9049" y="12547"/>
                    <a:pt x="10954" y="10642"/>
                    <a:pt x="11906" y="9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8" name="Freeform: Shape 2567">
              <a:extLst>
                <a:ext uri="{FF2B5EF4-FFF2-40B4-BE49-F238E27FC236}">
                  <a16:creationId xmlns:a16="http://schemas.microsoft.com/office/drawing/2014/main" xmlns="" id="{3BADDF9E-6E41-468B-9920-423DE6410EEF}"/>
                </a:ext>
              </a:extLst>
            </p:cNvPr>
            <p:cNvSpPr/>
            <p:nvPr/>
          </p:nvSpPr>
          <p:spPr>
            <a:xfrm>
              <a:off x="6392704" y="381238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9" name="Freeform: Shape 2568">
              <a:extLst>
                <a:ext uri="{FF2B5EF4-FFF2-40B4-BE49-F238E27FC236}">
                  <a16:creationId xmlns:a16="http://schemas.microsoft.com/office/drawing/2014/main" xmlns="" id="{DA05668C-01F7-4C3A-9FEF-99F011B7E3C9}"/>
                </a:ext>
              </a:extLst>
            </p:cNvPr>
            <p:cNvSpPr/>
            <p:nvPr/>
          </p:nvSpPr>
          <p:spPr>
            <a:xfrm>
              <a:off x="6393233" y="3814286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11906 h 19050"/>
                <a:gd name="connsiteX2" fmla="*/ 7567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7567" y="9049"/>
                    <a:pt x="6615" y="10001"/>
                    <a:pt x="7567" y="11906"/>
                  </a:cubicBezTo>
                  <a:cubicBezTo>
                    <a:pt x="8520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0" name="Freeform: Shape 2569">
              <a:extLst>
                <a:ext uri="{FF2B5EF4-FFF2-40B4-BE49-F238E27FC236}">
                  <a16:creationId xmlns:a16="http://schemas.microsoft.com/office/drawing/2014/main" xmlns="" id="{E8736D04-DE58-4B7D-9EE7-79C8CCAA57C8}"/>
                </a:ext>
              </a:extLst>
            </p:cNvPr>
            <p:cNvSpPr/>
            <p:nvPr/>
          </p:nvSpPr>
          <p:spPr>
            <a:xfrm>
              <a:off x="6390799" y="3796113"/>
              <a:ext cx="9525" cy="9525"/>
            </a:xfrm>
            <a:custGeom>
              <a:avLst/>
              <a:gdLst>
                <a:gd name="connsiteX0" fmla="*/ 7144 w 9525"/>
                <a:gd name="connsiteY0" fmla="*/ 7219 h 9525"/>
                <a:gd name="connsiteX1" fmla="*/ 7144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19"/>
                  </a:moveTo>
                  <a:cubicBezTo>
                    <a:pt x="11906" y="14839"/>
                    <a:pt x="8096" y="6266"/>
                    <a:pt x="7144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1" name="Freeform: Shape 2570">
              <a:extLst>
                <a:ext uri="{FF2B5EF4-FFF2-40B4-BE49-F238E27FC236}">
                  <a16:creationId xmlns:a16="http://schemas.microsoft.com/office/drawing/2014/main" xmlns="" id="{ED85F180-D4E9-440A-A499-FBC5C156FE4D}"/>
                </a:ext>
              </a:extLst>
            </p:cNvPr>
            <p:cNvSpPr/>
            <p:nvPr/>
          </p:nvSpPr>
          <p:spPr>
            <a:xfrm>
              <a:off x="6408162" y="3722846"/>
              <a:ext cx="9525" cy="19050"/>
            </a:xfrm>
            <a:custGeom>
              <a:avLst/>
              <a:gdLst>
                <a:gd name="connsiteX0" fmla="*/ 7878 w 9525"/>
                <a:gd name="connsiteY0" fmla="*/ 7144 h 19050"/>
                <a:gd name="connsiteX1" fmla="*/ 787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78" y="7144"/>
                  </a:moveTo>
                  <a:cubicBezTo>
                    <a:pt x="5021" y="20479"/>
                    <a:pt x="11688" y="27146"/>
                    <a:pt x="787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2" name="Freeform: Shape 2571">
              <a:extLst>
                <a:ext uri="{FF2B5EF4-FFF2-40B4-BE49-F238E27FC236}">
                  <a16:creationId xmlns:a16="http://schemas.microsoft.com/office/drawing/2014/main" xmlns="" id="{BC201A16-AFF9-4981-B9E5-6309BA2AF30E}"/>
                </a:ext>
              </a:extLst>
            </p:cNvPr>
            <p:cNvSpPr/>
            <p:nvPr/>
          </p:nvSpPr>
          <p:spPr>
            <a:xfrm>
              <a:off x="6409849" y="37371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3" name="Freeform: Shape 2572">
              <a:extLst>
                <a:ext uri="{FF2B5EF4-FFF2-40B4-BE49-F238E27FC236}">
                  <a16:creationId xmlns:a16="http://schemas.microsoft.com/office/drawing/2014/main" xmlns="" id="{6CEFD35B-D8CD-4484-AFD2-79FA31578DDA}"/>
                </a:ext>
              </a:extLst>
            </p:cNvPr>
            <p:cNvSpPr/>
            <p:nvPr/>
          </p:nvSpPr>
          <p:spPr>
            <a:xfrm>
              <a:off x="6357114" y="3816567"/>
              <a:ext cx="19050" cy="9525"/>
            </a:xfrm>
            <a:custGeom>
              <a:avLst/>
              <a:gdLst>
                <a:gd name="connsiteX0" fmla="*/ 12253 w 19050"/>
                <a:gd name="connsiteY0" fmla="*/ 10577 h 9525"/>
                <a:gd name="connsiteX1" fmla="*/ 12253 w 19050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253" y="10577"/>
                  </a:moveTo>
                  <a:cubicBezTo>
                    <a:pt x="1776" y="3910"/>
                    <a:pt x="10348" y="8672"/>
                    <a:pt x="12253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4" name="Freeform: Shape 2573">
              <a:extLst>
                <a:ext uri="{FF2B5EF4-FFF2-40B4-BE49-F238E27FC236}">
                  <a16:creationId xmlns:a16="http://schemas.microsoft.com/office/drawing/2014/main" xmlns="" id="{847C11AD-4CDD-4BF1-9342-E9CC53F8E272}"/>
                </a:ext>
              </a:extLst>
            </p:cNvPr>
            <p:cNvSpPr/>
            <p:nvPr/>
          </p:nvSpPr>
          <p:spPr>
            <a:xfrm>
              <a:off x="6407944" y="3715074"/>
              <a:ext cx="9525" cy="9525"/>
            </a:xfrm>
            <a:custGeom>
              <a:avLst/>
              <a:gdLst>
                <a:gd name="connsiteX0" fmla="*/ 8096 w 9525"/>
                <a:gd name="connsiteY0" fmla="*/ 7295 h 9525"/>
                <a:gd name="connsiteX1" fmla="*/ 7144 w 9525"/>
                <a:gd name="connsiteY1" fmla="*/ 11106 h 9525"/>
                <a:gd name="connsiteX2" fmla="*/ 8096 w 9525"/>
                <a:gd name="connsiteY2" fmla="*/ 72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295"/>
                  </a:moveTo>
                  <a:cubicBezTo>
                    <a:pt x="8096" y="8248"/>
                    <a:pt x="8096" y="10153"/>
                    <a:pt x="7144" y="11106"/>
                  </a:cubicBezTo>
                  <a:cubicBezTo>
                    <a:pt x="10954" y="10153"/>
                    <a:pt x="9049" y="6343"/>
                    <a:pt x="8096" y="72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5" name="Freeform: Shape 2574">
              <a:extLst>
                <a:ext uri="{FF2B5EF4-FFF2-40B4-BE49-F238E27FC236}">
                  <a16:creationId xmlns:a16="http://schemas.microsoft.com/office/drawing/2014/main" xmlns="" id="{16EB0AAB-87A8-46A9-AA29-239D605B77B1}"/>
                </a:ext>
              </a:extLst>
            </p:cNvPr>
            <p:cNvSpPr/>
            <p:nvPr/>
          </p:nvSpPr>
          <p:spPr>
            <a:xfrm>
              <a:off x="6393656" y="373999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2859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cubicBezTo>
                    <a:pt x="6191" y="8096"/>
                    <a:pt x="8096" y="10954"/>
                    <a:pt x="7144" y="12859"/>
                  </a:cubicBezTo>
                  <a:cubicBezTo>
                    <a:pt x="7144" y="10001"/>
                    <a:pt x="1190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6" name="Freeform: Shape 2575">
              <a:extLst>
                <a:ext uri="{FF2B5EF4-FFF2-40B4-BE49-F238E27FC236}">
                  <a16:creationId xmlns:a16="http://schemas.microsoft.com/office/drawing/2014/main" xmlns="" id="{620A8F83-162A-4F75-BFA6-162C4EAA7992}"/>
                </a:ext>
              </a:extLst>
            </p:cNvPr>
            <p:cNvSpPr/>
            <p:nvPr/>
          </p:nvSpPr>
          <p:spPr>
            <a:xfrm>
              <a:off x="6392704" y="37009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9049" y="10001"/>
                    <a:pt x="7144" y="9049"/>
                  </a:cubicBezTo>
                  <a:cubicBezTo>
                    <a:pt x="8096" y="10001"/>
                    <a:pt x="1381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7" name="Freeform: Shape 2576">
              <a:extLst>
                <a:ext uri="{FF2B5EF4-FFF2-40B4-BE49-F238E27FC236}">
                  <a16:creationId xmlns:a16="http://schemas.microsoft.com/office/drawing/2014/main" xmlns="" id="{010EFF13-B056-45ED-A6DD-776949319956}"/>
                </a:ext>
              </a:extLst>
            </p:cNvPr>
            <p:cNvSpPr/>
            <p:nvPr/>
          </p:nvSpPr>
          <p:spPr>
            <a:xfrm>
              <a:off x="6393656" y="3730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666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8" name="Freeform: Shape 2577">
              <a:extLst>
                <a:ext uri="{FF2B5EF4-FFF2-40B4-BE49-F238E27FC236}">
                  <a16:creationId xmlns:a16="http://schemas.microsoft.com/office/drawing/2014/main" xmlns="" id="{0815E9E4-B123-46B1-9739-E9A97A464FE5}"/>
                </a:ext>
              </a:extLst>
            </p:cNvPr>
            <p:cNvSpPr/>
            <p:nvPr/>
          </p:nvSpPr>
          <p:spPr>
            <a:xfrm>
              <a:off x="6353284" y="3745283"/>
              <a:ext cx="19050" cy="9525"/>
            </a:xfrm>
            <a:custGeom>
              <a:avLst/>
              <a:gdLst>
                <a:gd name="connsiteX0" fmla="*/ 7511 w 19050"/>
                <a:gd name="connsiteY0" fmla="*/ 8519 h 9525"/>
                <a:gd name="connsiteX1" fmla="*/ 7511 w 19050"/>
                <a:gd name="connsiteY1" fmla="*/ 85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11" y="8519"/>
                  </a:moveTo>
                  <a:cubicBezTo>
                    <a:pt x="3701" y="3756"/>
                    <a:pt x="31324" y="13281"/>
                    <a:pt x="7511" y="8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9" name="Freeform: Shape 2578">
              <a:extLst>
                <a:ext uri="{FF2B5EF4-FFF2-40B4-BE49-F238E27FC236}">
                  <a16:creationId xmlns:a16="http://schemas.microsoft.com/office/drawing/2014/main" xmlns="" id="{54CE4564-7BAF-4480-B41C-E401956866B6}"/>
                </a:ext>
              </a:extLst>
            </p:cNvPr>
            <p:cNvSpPr/>
            <p:nvPr/>
          </p:nvSpPr>
          <p:spPr>
            <a:xfrm>
              <a:off x="6360319" y="373808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0" name="Freeform: Shape 2579">
              <a:extLst>
                <a:ext uri="{FF2B5EF4-FFF2-40B4-BE49-F238E27FC236}">
                  <a16:creationId xmlns:a16="http://schemas.microsoft.com/office/drawing/2014/main" xmlns="" id="{75187DD0-0F0A-46B9-BDDB-853328C25B82}"/>
                </a:ext>
              </a:extLst>
            </p:cNvPr>
            <p:cNvSpPr/>
            <p:nvPr/>
          </p:nvSpPr>
          <p:spPr>
            <a:xfrm>
              <a:off x="6376511" y="36809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1" name="Freeform: Shape 2580">
              <a:extLst>
                <a:ext uri="{FF2B5EF4-FFF2-40B4-BE49-F238E27FC236}">
                  <a16:creationId xmlns:a16="http://schemas.microsoft.com/office/drawing/2014/main" xmlns="" id="{05E3E125-2394-42FF-AC0A-C8116F0B5E9A}"/>
                </a:ext>
              </a:extLst>
            </p:cNvPr>
            <p:cNvSpPr/>
            <p:nvPr/>
          </p:nvSpPr>
          <p:spPr>
            <a:xfrm>
              <a:off x="6354549" y="3713651"/>
              <a:ext cx="9525" cy="19050"/>
            </a:xfrm>
            <a:custGeom>
              <a:avLst/>
              <a:gdLst>
                <a:gd name="connsiteX0" fmla="*/ 8151 w 9525"/>
                <a:gd name="connsiteY0" fmla="*/ 12528 h 19050"/>
                <a:gd name="connsiteX1" fmla="*/ 8151 w 9525"/>
                <a:gd name="connsiteY1" fmla="*/ 1252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151" y="12528"/>
                  </a:moveTo>
                  <a:cubicBezTo>
                    <a:pt x="4341" y="25863"/>
                    <a:pt x="12913" y="-4617"/>
                    <a:pt x="8151" y="12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2" name="Freeform: Shape 2581">
              <a:extLst>
                <a:ext uri="{FF2B5EF4-FFF2-40B4-BE49-F238E27FC236}">
                  <a16:creationId xmlns:a16="http://schemas.microsoft.com/office/drawing/2014/main" xmlns="" id="{32A5C298-6DDC-4911-943C-4761E0438B71}"/>
                </a:ext>
              </a:extLst>
            </p:cNvPr>
            <p:cNvSpPr/>
            <p:nvPr/>
          </p:nvSpPr>
          <p:spPr>
            <a:xfrm>
              <a:off x="6411265" y="3635431"/>
              <a:ext cx="19050" cy="19050"/>
            </a:xfrm>
            <a:custGeom>
              <a:avLst/>
              <a:gdLst>
                <a:gd name="connsiteX0" fmla="*/ 17158 w 19050"/>
                <a:gd name="connsiteY0" fmla="*/ 12643 h 19050"/>
                <a:gd name="connsiteX1" fmla="*/ 17158 w 19050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158" y="12643"/>
                  </a:moveTo>
                  <a:cubicBezTo>
                    <a:pt x="4775" y="7881"/>
                    <a:pt x="2870" y="3118"/>
                    <a:pt x="17158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3" name="Freeform: Shape 2582">
              <a:extLst>
                <a:ext uri="{FF2B5EF4-FFF2-40B4-BE49-F238E27FC236}">
                  <a16:creationId xmlns:a16="http://schemas.microsoft.com/office/drawing/2014/main" xmlns="" id="{D9AE9670-2AD7-4696-84FD-B12D6BE36EBA}"/>
                </a:ext>
              </a:extLst>
            </p:cNvPr>
            <p:cNvSpPr/>
            <p:nvPr/>
          </p:nvSpPr>
          <p:spPr>
            <a:xfrm>
              <a:off x="6405086" y="3639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4" name="Freeform: Shape 2583">
              <a:extLst>
                <a:ext uri="{FF2B5EF4-FFF2-40B4-BE49-F238E27FC236}">
                  <a16:creationId xmlns:a16="http://schemas.microsoft.com/office/drawing/2014/main" xmlns="" id="{8DB06798-EBCC-4CA5-9B22-4F4E52688AFE}"/>
                </a:ext>
              </a:extLst>
            </p:cNvPr>
            <p:cNvSpPr/>
            <p:nvPr/>
          </p:nvSpPr>
          <p:spPr>
            <a:xfrm>
              <a:off x="6380321" y="3692241"/>
              <a:ext cx="9525" cy="19050"/>
            </a:xfrm>
            <a:custGeom>
              <a:avLst/>
              <a:gdLst>
                <a:gd name="connsiteX0" fmla="*/ 7144 w 9525"/>
                <a:gd name="connsiteY0" fmla="*/ 7268 h 19050"/>
                <a:gd name="connsiteX1" fmla="*/ 8096 w 9525"/>
                <a:gd name="connsiteY1" fmla="*/ 12983 h 19050"/>
                <a:gd name="connsiteX2" fmla="*/ 7144 w 9525"/>
                <a:gd name="connsiteY2" fmla="*/ 726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268"/>
                  </a:moveTo>
                  <a:cubicBezTo>
                    <a:pt x="7144" y="9173"/>
                    <a:pt x="7144" y="11078"/>
                    <a:pt x="8096" y="12983"/>
                  </a:cubicBezTo>
                  <a:cubicBezTo>
                    <a:pt x="9049" y="11078"/>
                    <a:pt x="9049" y="6316"/>
                    <a:pt x="7144" y="72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5" name="Freeform: Shape 2584">
              <a:extLst>
                <a:ext uri="{FF2B5EF4-FFF2-40B4-BE49-F238E27FC236}">
                  <a16:creationId xmlns:a16="http://schemas.microsoft.com/office/drawing/2014/main" xmlns="" id="{F787D37F-FE53-49DF-B081-7DB51375A77C}"/>
                </a:ext>
              </a:extLst>
            </p:cNvPr>
            <p:cNvSpPr/>
            <p:nvPr/>
          </p:nvSpPr>
          <p:spPr>
            <a:xfrm>
              <a:off x="6411625" y="3618071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18574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6" name="Freeform: Shape 2585">
              <a:extLst>
                <a:ext uri="{FF2B5EF4-FFF2-40B4-BE49-F238E27FC236}">
                  <a16:creationId xmlns:a16="http://schemas.microsoft.com/office/drawing/2014/main" xmlns="" id="{EDCD9A62-6C3A-49F2-9D5C-CEA70E1F2AE7}"/>
                </a:ext>
              </a:extLst>
            </p:cNvPr>
            <p:cNvSpPr/>
            <p:nvPr/>
          </p:nvSpPr>
          <p:spPr>
            <a:xfrm>
              <a:off x="6415246" y="3592846"/>
              <a:ext cx="9525" cy="9525"/>
            </a:xfrm>
            <a:custGeom>
              <a:avLst/>
              <a:gdLst>
                <a:gd name="connsiteX0" fmla="*/ 8414 w 9525"/>
                <a:gd name="connsiteY0" fmla="*/ 11413 h 9525"/>
                <a:gd name="connsiteX1" fmla="*/ 8414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11413"/>
                  </a:moveTo>
                  <a:cubicBezTo>
                    <a:pt x="8414" y="9509"/>
                    <a:pt x="5556" y="2841"/>
                    <a:pt x="8414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7" name="Freeform: Shape 2586">
              <a:extLst>
                <a:ext uri="{FF2B5EF4-FFF2-40B4-BE49-F238E27FC236}">
                  <a16:creationId xmlns:a16="http://schemas.microsoft.com/office/drawing/2014/main" xmlns="" id="{1BD75551-5924-448F-ACC9-306BAD305B94}"/>
                </a:ext>
              </a:extLst>
            </p:cNvPr>
            <p:cNvSpPr/>
            <p:nvPr/>
          </p:nvSpPr>
          <p:spPr>
            <a:xfrm>
              <a:off x="6324071" y="3636168"/>
              <a:ext cx="19050" cy="9525"/>
            </a:xfrm>
            <a:custGeom>
              <a:avLst/>
              <a:gdLst>
                <a:gd name="connsiteX0" fmla="*/ 7197 w 19050"/>
                <a:gd name="connsiteY0" fmla="*/ 7144 h 9525"/>
                <a:gd name="connsiteX1" fmla="*/ 7197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97" y="7144"/>
                  </a:moveTo>
                  <a:cubicBezTo>
                    <a:pt x="6244" y="8096"/>
                    <a:pt x="18627" y="10954"/>
                    <a:pt x="71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8" name="Freeform: Shape 2587">
              <a:extLst>
                <a:ext uri="{FF2B5EF4-FFF2-40B4-BE49-F238E27FC236}">
                  <a16:creationId xmlns:a16="http://schemas.microsoft.com/office/drawing/2014/main" xmlns="" id="{99A4694F-A621-4A19-9647-8B5B883D5F4E}"/>
                </a:ext>
              </a:extLst>
            </p:cNvPr>
            <p:cNvSpPr/>
            <p:nvPr/>
          </p:nvSpPr>
          <p:spPr>
            <a:xfrm>
              <a:off x="6369085" y="3367563"/>
              <a:ext cx="38100" cy="114300"/>
            </a:xfrm>
            <a:custGeom>
              <a:avLst/>
              <a:gdLst>
                <a:gd name="connsiteX0" fmla="*/ 26000 w 38100"/>
                <a:gd name="connsiteY0" fmla="*/ 86201 h 114300"/>
                <a:gd name="connsiteX1" fmla="*/ 17428 w 38100"/>
                <a:gd name="connsiteY1" fmla="*/ 90011 h 114300"/>
                <a:gd name="connsiteX2" fmla="*/ 37431 w 38100"/>
                <a:gd name="connsiteY2" fmla="*/ 112871 h 114300"/>
                <a:gd name="connsiteX3" fmla="*/ 23143 w 38100"/>
                <a:gd name="connsiteY3" fmla="*/ 7144 h 114300"/>
                <a:gd name="connsiteX4" fmla="*/ 7903 w 38100"/>
                <a:gd name="connsiteY4" fmla="*/ 15716 h 114300"/>
                <a:gd name="connsiteX5" fmla="*/ 26000 w 38100"/>
                <a:gd name="connsiteY5" fmla="*/ 8620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114300">
                  <a:moveTo>
                    <a:pt x="26000" y="86201"/>
                  </a:moveTo>
                  <a:cubicBezTo>
                    <a:pt x="21238" y="84296"/>
                    <a:pt x="34573" y="109061"/>
                    <a:pt x="17428" y="90011"/>
                  </a:cubicBezTo>
                  <a:cubicBezTo>
                    <a:pt x="17428" y="102394"/>
                    <a:pt x="27906" y="107156"/>
                    <a:pt x="37431" y="112871"/>
                  </a:cubicBezTo>
                  <a:cubicBezTo>
                    <a:pt x="35525" y="82391"/>
                    <a:pt x="33620" y="49054"/>
                    <a:pt x="23143" y="7144"/>
                  </a:cubicBezTo>
                  <a:cubicBezTo>
                    <a:pt x="21238" y="24289"/>
                    <a:pt x="16475" y="15716"/>
                    <a:pt x="7903" y="15716"/>
                  </a:cubicBezTo>
                  <a:cubicBezTo>
                    <a:pt x="3140" y="34766"/>
                    <a:pt x="22190" y="88106"/>
                    <a:pt x="26000" y="86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9" name="Freeform: Shape 2588">
              <a:extLst>
                <a:ext uri="{FF2B5EF4-FFF2-40B4-BE49-F238E27FC236}">
                  <a16:creationId xmlns:a16="http://schemas.microsoft.com/office/drawing/2014/main" xmlns="" id="{E37CD685-A8BD-43CB-9D22-1F244D17F315}"/>
                </a:ext>
              </a:extLst>
            </p:cNvPr>
            <p:cNvSpPr/>
            <p:nvPr/>
          </p:nvSpPr>
          <p:spPr>
            <a:xfrm>
              <a:off x="6385084" y="34656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0" name="Freeform: Shape 2589">
              <a:extLst>
                <a:ext uri="{FF2B5EF4-FFF2-40B4-BE49-F238E27FC236}">
                  <a16:creationId xmlns:a16="http://schemas.microsoft.com/office/drawing/2014/main" xmlns="" id="{4CEFB093-92D8-4387-96B0-DCDF895FD0CC}"/>
                </a:ext>
              </a:extLst>
            </p:cNvPr>
            <p:cNvSpPr/>
            <p:nvPr/>
          </p:nvSpPr>
          <p:spPr>
            <a:xfrm>
              <a:off x="6384131" y="33628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954"/>
                  </a:lnTo>
                  <a:cubicBezTo>
                    <a:pt x="8096" y="10001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1" name="Freeform: Shape 2590">
              <a:extLst>
                <a:ext uri="{FF2B5EF4-FFF2-40B4-BE49-F238E27FC236}">
                  <a16:creationId xmlns:a16="http://schemas.microsoft.com/office/drawing/2014/main" xmlns="" id="{F43033D8-4476-4A17-A768-834B42DA5FFC}"/>
                </a:ext>
              </a:extLst>
            </p:cNvPr>
            <p:cNvSpPr/>
            <p:nvPr/>
          </p:nvSpPr>
          <p:spPr>
            <a:xfrm>
              <a:off x="6396514" y="3478683"/>
              <a:ext cx="9525" cy="19050"/>
            </a:xfrm>
            <a:custGeom>
              <a:avLst/>
              <a:gdLst>
                <a:gd name="connsiteX0" fmla="*/ 7144 w 9525"/>
                <a:gd name="connsiteY0" fmla="*/ 14134 h 19050"/>
                <a:gd name="connsiteX1" fmla="*/ 7144 w 9525"/>
                <a:gd name="connsiteY1" fmla="*/ 1413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134"/>
                  </a:moveTo>
                  <a:cubicBezTo>
                    <a:pt x="7144" y="13181"/>
                    <a:pt x="13811" y="-1106"/>
                    <a:pt x="7144" y="14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2" name="Freeform: Shape 2591">
              <a:extLst>
                <a:ext uri="{FF2B5EF4-FFF2-40B4-BE49-F238E27FC236}">
                  <a16:creationId xmlns:a16="http://schemas.microsoft.com/office/drawing/2014/main" xmlns="" id="{4A629073-B4FE-42B9-8B09-6CCBAD321990}"/>
                </a:ext>
              </a:extLst>
            </p:cNvPr>
            <p:cNvSpPr/>
            <p:nvPr/>
          </p:nvSpPr>
          <p:spPr>
            <a:xfrm>
              <a:off x="6398620" y="3475067"/>
              <a:ext cx="9525" cy="9525"/>
            </a:xfrm>
            <a:custGeom>
              <a:avLst/>
              <a:gdLst>
                <a:gd name="connsiteX0" fmla="*/ 10752 w 9525"/>
                <a:gd name="connsiteY0" fmla="*/ 7273 h 9525"/>
                <a:gd name="connsiteX1" fmla="*/ 10752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273"/>
                  </a:moveTo>
                  <a:cubicBezTo>
                    <a:pt x="3132" y="6320"/>
                    <a:pt x="9800" y="11083"/>
                    <a:pt x="10752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3" name="Freeform: Shape 2592">
              <a:extLst>
                <a:ext uri="{FF2B5EF4-FFF2-40B4-BE49-F238E27FC236}">
                  <a16:creationId xmlns:a16="http://schemas.microsoft.com/office/drawing/2014/main" xmlns="" id="{1349F995-6C4B-41C9-92B7-A40F012BA123}"/>
                </a:ext>
              </a:extLst>
            </p:cNvPr>
            <p:cNvSpPr/>
            <p:nvPr/>
          </p:nvSpPr>
          <p:spPr>
            <a:xfrm>
              <a:off x="6322356" y="3460908"/>
              <a:ext cx="9525" cy="19050"/>
            </a:xfrm>
            <a:custGeom>
              <a:avLst/>
              <a:gdLst>
                <a:gd name="connsiteX0" fmla="*/ 7959 w 9525"/>
                <a:gd name="connsiteY0" fmla="*/ 7144 h 19050"/>
                <a:gd name="connsiteX1" fmla="*/ 8911 w 9525"/>
                <a:gd name="connsiteY1" fmla="*/ 13811 h 19050"/>
                <a:gd name="connsiteX2" fmla="*/ 795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7144"/>
                  </a:moveTo>
                  <a:cubicBezTo>
                    <a:pt x="6054" y="9049"/>
                    <a:pt x="7959" y="12859"/>
                    <a:pt x="8911" y="13811"/>
                  </a:cubicBezTo>
                  <a:cubicBezTo>
                    <a:pt x="8911" y="10001"/>
                    <a:pt x="9864" y="11906"/>
                    <a:pt x="79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4" name="Freeform: Shape 2593">
              <a:extLst>
                <a:ext uri="{FF2B5EF4-FFF2-40B4-BE49-F238E27FC236}">
                  <a16:creationId xmlns:a16="http://schemas.microsoft.com/office/drawing/2014/main" xmlns="" id="{8DEA0F9B-43C3-4164-A4B4-68DBB35C8BDF}"/>
                </a:ext>
              </a:extLst>
            </p:cNvPr>
            <p:cNvSpPr/>
            <p:nvPr/>
          </p:nvSpPr>
          <p:spPr>
            <a:xfrm>
              <a:off x="6365081" y="333232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5" name="Freeform: Shape 2594">
              <a:extLst>
                <a:ext uri="{FF2B5EF4-FFF2-40B4-BE49-F238E27FC236}">
                  <a16:creationId xmlns:a16="http://schemas.microsoft.com/office/drawing/2014/main" xmlns="" id="{3ED16AF3-A29A-4E02-A71F-9A4857C07750}"/>
                </a:ext>
              </a:extLst>
            </p:cNvPr>
            <p:cNvSpPr/>
            <p:nvPr/>
          </p:nvSpPr>
          <p:spPr>
            <a:xfrm>
              <a:off x="6364129" y="3310413"/>
              <a:ext cx="28575" cy="66675"/>
            </a:xfrm>
            <a:custGeom>
              <a:avLst/>
              <a:gdLst>
                <a:gd name="connsiteX0" fmla="*/ 15716 w 28575"/>
                <a:gd name="connsiteY0" fmla="*/ 64294 h 66675"/>
                <a:gd name="connsiteX1" fmla="*/ 8096 w 28575"/>
                <a:gd name="connsiteY1" fmla="*/ 7144 h 66675"/>
                <a:gd name="connsiteX2" fmla="*/ 9049 w 28575"/>
                <a:gd name="connsiteY2" fmla="*/ 25241 h 66675"/>
                <a:gd name="connsiteX3" fmla="*/ 17621 w 28575"/>
                <a:gd name="connsiteY3" fmla="*/ 43339 h 66675"/>
                <a:gd name="connsiteX4" fmla="*/ 7144 w 28575"/>
                <a:gd name="connsiteY4" fmla="*/ 30956 h 66675"/>
                <a:gd name="connsiteX5" fmla="*/ 15716 w 2857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66675">
                  <a:moveTo>
                    <a:pt x="15716" y="64294"/>
                  </a:moveTo>
                  <a:cubicBezTo>
                    <a:pt x="16669" y="61436"/>
                    <a:pt x="35719" y="30956"/>
                    <a:pt x="8096" y="7144"/>
                  </a:cubicBezTo>
                  <a:cubicBezTo>
                    <a:pt x="16669" y="17621"/>
                    <a:pt x="17621" y="23336"/>
                    <a:pt x="9049" y="25241"/>
                  </a:cubicBezTo>
                  <a:cubicBezTo>
                    <a:pt x="11906" y="25241"/>
                    <a:pt x="31909" y="29051"/>
                    <a:pt x="17621" y="43339"/>
                  </a:cubicBezTo>
                  <a:cubicBezTo>
                    <a:pt x="17621" y="32861"/>
                    <a:pt x="14764" y="28099"/>
                    <a:pt x="7144" y="30956"/>
                  </a:cubicBezTo>
                  <a:cubicBezTo>
                    <a:pt x="10954" y="42386"/>
                    <a:pt x="13811" y="53816"/>
                    <a:pt x="15716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6" name="Freeform: Shape 2595">
              <a:extLst>
                <a:ext uri="{FF2B5EF4-FFF2-40B4-BE49-F238E27FC236}">
                  <a16:creationId xmlns:a16="http://schemas.microsoft.com/office/drawing/2014/main" xmlns="" id="{9BE084B5-5389-46A7-B914-F8CFAEA3C477}"/>
                </a:ext>
              </a:extLst>
            </p:cNvPr>
            <p:cNvSpPr/>
            <p:nvPr/>
          </p:nvSpPr>
          <p:spPr>
            <a:xfrm>
              <a:off x="6359366" y="3251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7" name="Freeform: Shape 2596">
              <a:extLst>
                <a:ext uri="{FF2B5EF4-FFF2-40B4-BE49-F238E27FC236}">
                  <a16:creationId xmlns:a16="http://schemas.microsoft.com/office/drawing/2014/main" xmlns="" id="{490A946C-44EC-4221-BA60-294330E0588C}"/>
                </a:ext>
              </a:extLst>
            </p:cNvPr>
            <p:cNvSpPr/>
            <p:nvPr/>
          </p:nvSpPr>
          <p:spPr>
            <a:xfrm>
              <a:off x="6359366" y="325406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13811" y="6339"/>
                    <a:pt x="1095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8" name="Freeform: Shape 2597">
              <a:extLst>
                <a:ext uri="{FF2B5EF4-FFF2-40B4-BE49-F238E27FC236}">
                  <a16:creationId xmlns:a16="http://schemas.microsoft.com/office/drawing/2014/main" xmlns="" id="{BBC588F4-005A-4793-896E-3A1A76720E2F}"/>
                </a:ext>
              </a:extLst>
            </p:cNvPr>
            <p:cNvSpPr/>
            <p:nvPr/>
          </p:nvSpPr>
          <p:spPr>
            <a:xfrm>
              <a:off x="6358717" y="3262599"/>
              <a:ext cx="19050" cy="9525"/>
            </a:xfrm>
            <a:custGeom>
              <a:avLst/>
              <a:gdLst>
                <a:gd name="connsiteX0" fmla="*/ 17318 w 19050"/>
                <a:gd name="connsiteY0" fmla="*/ 11143 h 9525"/>
                <a:gd name="connsiteX1" fmla="*/ 17318 w 19050"/>
                <a:gd name="connsiteY1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7318" y="11143"/>
                  </a:moveTo>
                  <a:cubicBezTo>
                    <a:pt x="15413" y="7333"/>
                    <a:pt x="-4590" y="4476"/>
                    <a:pt x="17318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9" name="Freeform: Shape 2598">
              <a:extLst>
                <a:ext uri="{FF2B5EF4-FFF2-40B4-BE49-F238E27FC236}">
                  <a16:creationId xmlns:a16="http://schemas.microsoft.com/office/drawing/2014/main" xmlns="" id="{44B0ED76-DA82-4DC8-9214-0F73D51ECEA1}"/>
                </a:ext>
              </a:extLst>
            </p:cNvPr>
            <p:cNvSpPr/>
            <p:nvPr/>
          </p:nvSpPr>
          <p:spPr>
            <a:xfrm>
              <a:off x="6366285" y="3300888"/>
              <a:ext cx="9525" cy="9525"/>
            </a:xfrm>
            <a:custGeom>
              <a:avLst/>
              <a:gdLst>
                <a:gd name="connsiteX0" fmla="*/ 9750 w 9525"/>
                <a:gd name="connsiteY0" fmla="*/ 7144 h 9525"/>
                <a:gd name="connsiteX1" fmla="*/ 975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7144"/>
                  </a:moveTo>
                  <a:cubicBezTo>
                    <a:pt x="7845" y="7144"/>
                    <a:pt x="4988" y="8096"/>
                    <a:pt x="97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0" name="Freeform: Shape 2599">
              <a:extLst>
                <a:ext uri="{FF2B5EF4-FFF2-40B4-BE49-F238E27FC236}">
                  <a16:creationId xmlns:a16="http://schemas.microsoft.com/office/drawing/2014/main" xmlns="" id="{E341F8CC-4779-48C3-B135-95A3FED133A6}"/>
                </a:ext>
              </a:extLst>
            </p:cNvPr>
            <p:cNvSpPr/>
            <p:nvPr/>
          </p:nvSpPr>
          <p:spPr>
            <a:xfrm>
              <a:off x="6365183" y="3297035"/>
              <a:ext cx="9525" cy="9525"/>
            </a:xfrm>
            <a:custGeom>
              <a:avLst/>
              <a:gdLst>
                <a:gd name="connsiteX0" fmla="*/ 8947 w 9525"/>
                <a:gd name="connsiteY0" fmla="*/ 10045 h 9525"/>
                <a:gd name="connsiteX1" fmla="*/ 894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10045"/>
                  </a:moveTo>
                  <a:cubicBezTo>
                    <a:pt x="7042" y="7187"/>
                    <a:pt x="6090" y="5282"/>
                    <a:pt x="894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1" name="Freeform: Shape 2600">
              <a:extLst>
                <a:ext uri="{FF2B5EF4-FFF2-40B4-BE49-F238E27FC236}">
                  <a16:creationId xmlns:a16="http://schemas.microsoft.com/office/drawing/2014/main" xmlns="" id="{2FD0243D-80F3-4889-9AA1-FBDEA9FE1B8E}"/>
                </a:ext>
              </a:extLst>
            </p:cNvPr>
            <p:cNvSpPr/>
            <p:nvPr/>
          </p:nvSpPr>
          <p:spPr>
            <a:xfrm>
              <a:off x="6367939" y="3283743"/>
              <a:ext cx="9525" cy="19050"/>
            </a:xfrm>
            <a:custGeom>
              <a:avLst/>
              <a:gdLst>
                <a:gd name="connsiteX0" fmla="*/ 7144 w 9525"/>
                <a:gd name="connsiteY0" fmla="*/ 11906 h 19050"/>
                <a:gd name="connsiteX1" fmla="*/ 7144 w 9525"/>
                <a:gd name="connsiteY1" fmla="*/ 7144 h 19050"/>
                <a:gd name="connsiteX2" fmla="*/ 714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1906"/>
                  </a:moveTo>
                  <a:cubicBezTo>
                    <a:pt x="7144" y="10954"/>
                    <a:pt x="7144" y="9049"/>
                    <a:pt x="7144" y="7144"/>
                  </a:cubicBez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2" name="Freeform: Shape 2601">
              <a:extLst>
                <a:ext uri="{FF2B5EF4-FFF2-40B4-BE49-F238E27FC236}">
                  <a16:creationId xmlns:a16="http://schemas.microsoft.com/office/drawing/2014/main" xmlns="" id="{6A449DA1-026C-465E-831F-AD1B33590639}"/>
                </a:ext>
              </a:extLst>
            </p:cNvPr>
            <p:cNvSpPr/>
            <p:nvPr/>
          </p:nvSpPr>
          <p:spPr>
            <a:xfrm>
              <a:off x="6366986" y="32875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7144 w 9525"/>
                <a:gd name="connsiteY1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7144" y="10954"/>
                    <a:pt x="9049" y="2381"/>
                    <a:pt x="714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3" name="Freeform: Shape 2602">
              <a:extLst>
                <a:ext uri="{FF2B5EF4-FFF2-40B4-BE49-F238E27FC236}">
                  <a16:creationId xmlns:a16="http://schemas.microsoft.com/office/drawing/2014/main" xmlns="" id="{E171E4F2-8599-4467-AED0-D8AE914B6BB8}"/>
                </a:ext>
              </a:extLst>
            </p:cNvPr>
            <p:cNvSpPr/>
            <p:nvPr/>
          </p:nvSpPr>
          <p:spPr>
            <a:xfrm>
              <a:off x="6366986" y="3290827"/>
              <a:ext cx="9525" cy="19050"/>
            </a:xfrm>
            <a:custGeom>
              <a:avLst/>
              <a:gdLst>
                <a:gd name="connsiteX0" fmla="*/ 7144 w 9525"/>
                <a:gd name="connsiteY0" fmla="*/ 12442 h 19050"/>
                <a:gd name="connsiteX1" fmla="*/ 7144 w 9525"/>
                <a:gd name="connsiteY1" fmla="*/ 12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442"/>
                  </a:moveTo>
                  <a:cubicBezTo>
                    <a:pt x="11906" y="11490"/>
                    <a:pt x="13811" y="1012"/>
                    <a:pt x="7144" y="12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4" name="Freeform: Shape 2603">
              <a:extLst>
                <a:ext uri="{FF2B5EF4-FFF2-40B4-BE49-F238E27FC236}">
                  <a16:creationId xmlns:a16="http://schemas.microsoft.com/office/drawing/2014/main" xmlns="" id="{DFDF7EB1-F871-4534-84C1-2523EADA312F}"/>
                </a:ext>
              </a:extLst>
            </p:cNvPr>
            <p:cNvSpPr/>
            <p:nvPr/>
          </p:nvSpPr>
          <p:spPr>
            <a:xfrm>
              <a:off x="6298406" y="341614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8096" y="8096"/>
                    <a:pt x="8096" y="7144"/>
                    <a:pt x="7144" y="7144"/>
                  </a:cubicBezTo>
                  <a:cubicBezTo>
                    <a:pt x="7144" y="8096"/>
                    <a:pt x="8096" y="9049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5" name="Freeform: Shape 2604">
              <a:extLst>
                <a:ext uri="{FF2B5EF4-FFF2-40B4-BE49-F238E27FC236}">
                  <a16:creationId xmlns:a16="http://schemas.microsoft.com/office/drawing/2014/main" xmlns="" id="{60BF3B76-AB44-49E3-9C9B-31EA02478716}"/>
                </a:ext>
              </a:extLst>
            </p:cNvPr>
            <p:cNvSpPr/>
            <p:nvPr/>
          </p:nvSpPr>
          <p:spPr>
            <a:xfrm>
              <a:off x="6276499" y="3394416"/>
              <a:ext cx="28575" cy="28575"/>
            </a:xfrm>
            <a:custGeom>
              <a:avLst/>
              <a:gdLst>
                <a:gd name="connsiteX0" fmla="*/ 7144 w 28575"/>
                <a:gd name="connsiteY0" fmla="*/ 17439 h 28575"/>
                <a:gd name="connsiteX1" fmla="*/ 29051 w 28575"/>
                <a:gd name="connsiteY1" fmla="*/ 28869 h 28575"/>
                <a:gd name="connsiteX2" fmla="*/ 7144 w 28575"/>
                <a:gd name="connsiteY2" fmla="*/ 1743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7144" y="17439"/>
                  </a:moveTo>
                  <a:cubicBezTo>
                    <a:pt x="10001" y="12676"/>
                    <a:pt x="22384" y="23154"/>
                    <a:pt x="29051" y="28869"/>
                  </a:cubicBezTo>
                  <a:cubicBezTo>
                    <a:pt x="8096" y="-12089"/>
                    <a:pt x="17621" y="17439"/>
                    <a:pt x="7144" y="17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6" name="Freeform: Shape 2605">
              <a:extLst>
                <a:ext uri="{FF2B5EF4-FFF2-40B4-BE49-F238E27FC236}">
                  <a16:creationId xmlns:a16="http://schemas.microsoft.com/office/drawing/2014/main" xmlns="" id="{ACEC3DF0-118A-4D6E-982A-50DD075D70D2}"/>
                </a:ext>
              </a:extLst>
            </p:cNvPr>
            <p:cNvSpPr/>
            <p:nvPr/>
          </p:nvSpPr>
          <p:spPr>
            <a:xfrm>
              <a:off x="6269831" y="3412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0001"/>
                    <a:pt x="8096" y="10954"/>
                  </a:cubicBezTo>
                  <a:cubicBezTo>
                    <a:pt x="10954" y="1095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7" name="Freeform: Shape 2606">
              <a:extLst>
                <a:ext uri="{FF2B5EF4-FFF2-40B4-BE49-F238E27FC236}">
                  <a16:creationId xmlns:a16="http://schemas.microsoft.com/office/drawing/2014/main" xmlns="" id="{17FD8F29-E496-441A-B4F0-FE6D12562824}"/>
                </a:ext>
              </a:extLst>
            </p:cNvPr>
            <p:cNvSpPr/>
            <p:nvPr/>
          </p:nvSpPr>
          <p:spPr>
            <a:xfrm>
              <a:off x="6314834" y="3359393"/>
              <a:ext cx="9525" cy="9525"/>
            </a:xfrm>
            <a:custGeom>
              <a:avLst/>
              <a:gdLst>
                <a:gd name="connsiteX0" fmla="*/ 11671 w 9525"/>
                <a:gd name="connsiteY0" fmla="*/ 7694 h 9525"/>
                <a:gd name="connsiteX1" fmla="*/ 11671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671" y="7694"/>
                  </a:moveTo>
                  <a:cubicBezTo>
                    <a:pt x="3099" y="5789"/>
                    <a:pt x="8814" y="9599"/>
                    <a:pt x="11671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8" name="Freeform: Shape 2607">
              <a:extLst>
                <a:ext uri="{FF2B5EF4-FFF2-40B4-BE49-F238E27FC236}">
                  <a16:creationId xmlns:a16="http://schemas.microsoft.com/office/drawing/2014/main" xmlns="" id="{117FEF58-F1DB-40B4-A089-E8B0BBA44EB3}"/>
                </a:ext>
              </a:extLst>
            </p:cNvPr>
            <p:cNvSpPr/>
            <p:nvPr/>
          </p:nvSpPr>
          <p:spPr>
            <a:xfrm>
              <a:off x="6317456" y="336280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9" name="Freeform: Shape 2608">
              <a:extLst>
                <a:ext uri="{FF2B5EF4-FFF2-40B4-BE49-F238E27FC236}">
                  <a16:creationId xmlns:a16="http://schemas.microsoft.com/office/drawing/2014/main" xmlns="" id="{4F4574D2-1FDC-409F-9093-7E456BCFF153}"/>
                </a:ext>
              </a:extLst>
            </p:cNvPr>
            <p:cNvSpPr/>
            <p:nvPr/>
          </p:nvSpPr>
          <p:spPr>
            <a:xfrm>
              <a:off x="6320314" y="3359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0" name="Freeform: Shape 2609">
              <a:extLst>
                <a:ext uri="{FF2B5EF4-FFF2-40B4-BE49-F238E27FC236}">
                  <a16:creationId xmlns:a16="http://schemas.microsoft.com/office/drawing/2014/main" xmlns="" id="{8856E7FE-F725-4896-98F1-6610B3099207}"/>
                </a:ext>
              </a:extLst>
            </p:cNvPr>
            <p:cNvSpPr/>
            <p:nvPr/>
          </p:nvSpPr>
          <p:spPr>
            <a:xfrm>
              <a:off x="6368468" y="3271361"/>
              <a:ext cx="9525" cy="9525"/>
            </a:xfrm>
            <a:custGeom>
              <a:avLst/>
              <a:gdLst>
                <a:gd name="connsiteX0" fmla="*/ 7567 w 9525"/>
                <a:gd name="connsiteY0" fmla="*/ 10954 h 9525"/>
                <a:gd name="connsiteX1" fmla="*/ 7567 w 9525"/>
                <a:gd name="connsiteY1" fmla="*/ 7144 h 9525"/>
                <a:gd name="connsiteX2" fmla="*/ 7567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10954"/>
                  </a:moveTo>
                  <a:cubicBezTo>
                    <a:pt x="9472" y="10954"/>
                    <a:pt x="8520" y="9049"/>
                    <a:pt x="7567" y="7144"/>
                  </a:cubicBezTo>
                  <a:cubicBezTo>
                    <a:pt x="7567" y="8096"/>
                    <a:pt x="6615" y="10001"/>
                    <a:pt x="7567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1" name="Freeform: Shape 2610">
              <a:extLst>
                <a:ext uri="{FF2B5EF4-FFF2-40B4-BE49-F238E27FC236}">
                  <a16:creationId xmlns:a16="http://schemas.microsoft.com/office/drawing/2014/main" xmlns="" id="{CB627032-2F02-4005-AD7C-D668BD8F8885}"/>
                </a:ext>
              </a:extLst>
            </p:cNvPr>
            <p:cNvSpPr/>
            <p:nvPr/>
          </p:nvSpPr>
          <p:spPr>
            <a:xfrm>
              <a:off x="6355556" y="318373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2" name="Freeform: Shape 2611">
              <a:extLst>
                <a:ext uri="{FF2B5EF4-FFF2-40B4-BE49-F238E27FC236}">
                  <a16:creationId xmlns:a16="http://schemas.microsoft.com/office/drawing/2014/main" xmlns="" id="{C5DC9E37-B184-4820-823B-06C0E6EF032C}"/>
                </a:ext>
              </a:extLst>
            </p:cNvPr>
            <p:cNvSpPr/>
            <p:nvPr/>
          </p:nvSpPr>
          <p:spPr>
            <a:xfrm>
              <a:off x="6299359" y="3153780"/>
              <a:ext cx="9525" cy="9525"/>
            </a:xfrm>
            <a:custGeom>
              <a:avLst/>
              <a:gdLst>
                <a:gd name="connsiteX0" fmla="*/ 8096 w 9525"/>
                <a:gd name="connsiteY0" fmla="*/ 7567 h 9525"/>
                <a:gd name="connsiteX1" fmla="*/ 7144 w 9525"/>
                <a:gd name="connsiteY1" fmla="*/ 7567 h 9525"/>
                <a:gd name="connsiteX2" fmla="*/ 8096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567"/>
                  </a:moveTo>
                  <a:cubicBezTo>
                    <a:pt x="8096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8096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3" name="Freeform: Shape 2612">
              <a:extLst>
                <a:ext uri="{FF2B5EF4-FFF2-40B4-BE49-F238E27FC236}">
                  <a16:creationId xmlns:a16="http://schemas.microsoft.com/office/drawing/2014/main" xmlns="" id="{C793D712-D4B4-4FC3-809C-633DFD21DC76}"/>
                </a:ext>
              </a:extLst>
            </p:cNvPr>
            <p:cNvSpPr/>
            <p:nvPr/>
          </p:nvSpPr>
          <p:spPr>
            <a:xfrm>
              <a:off x="6293638" y="3148376"/>
              <a:ext cx="19050" cy="19050"/>
            </a:xfrm>
            <a:custGeom>
              <a:avLst/>
              <a:gdLst>
                <a:gd name="connsiteX0" fmla="*/ 12864 w 19050"/>
                <a:gd name="connsiteY0" fmla="*/ 12019 h 19050"/>
                <a:gd name="connsiteX1" fmla="*/ 12864 w 19050"/>
                <a:gd name="connsiteY1" fmla="*/ 1201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4" y="12019"/>
                  </a:moveTo>
                  <a:cubicBezTo>
                    <a:pt x="-471" y="589"/>
                    <a:pt x="13817" y="12971"/>
                    <a:pt x="12864" y="120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14" name="Group 2613">
            <a:extLst>
              <a:ext uri="{FF2B5EF4-FFF2-40B4-BE49-F238E27FC236}">
                <a16:creationId xmlns:a16="http://schemas.microsoft.com/office/drawing/2014/main" xmlns="" id="{76FBDBD3-2529-4CAC-957F-17906CD6193A}"/>
              </a:ext>
            </a:extLst>
          </p:cNvPr>
          <p:cNvGrpSpPr/>
          <p:nvPr/>
        </p:nvGrpSpPr>
        <p:grpSpPr>
          <a:xfrm rot="18354366" flipV="1">
            <a:off x="3536915" y="969381"/>
            <a:ext cx="453654" cy="103801"/>
            <a:chOff x="4329589" y="2147304"/>
            <a:chExt cx="1590675" cy="363962"/>
          </a:xfrm>
          <a:solidFill>
            <a:schemeClr val="accent1">
              <a:lumMod val="75000"/>
            </a:schemeClr>
          </a:solidFill>
        </p:grpSpPr>
        <p:sp>
          <p:nvSpPr>
            <p:cNvPr id="2615" name="Freeform: Shape 2614">
              <a:extLst>
                <a:ext uri="{FF2B5EF4-FFF2-40B4-BE49-F238E27FC236}">
                  <a16:creationId xmlns:a16="http://schemas.microsoft.com/office/drawing/2014/main" xmlns="" id="{F5FF46D4-F661-4EC8-A651-9038412CC9B1}"/>
                </a:ext>
              </a:extLst>
            </p:cNvPr>
            <p:cNvSpPr/>
            <p:nvPr/>
          </p:nvSpPr>
          <p:spPr>
            <a:xfrm>
              <a:off x="4342269" y="2172176"/>
              <a:ext cx="9525" cy="19050"/>
            </a:xfrm>
            <a:custGeom>
              <a:avLst/>
              <a:gdLst>
                <a:gd name="connsiteX0" fmla="*/ 8751 w 9525"/>
                <a:gd name="connsiteY0" fmla="*/ 14764 h 19050"/>
                <a:gd name="connsiteX1" fmla="*/ 7799 w 9525"/>
                <a:gd name="connsiteY1" fmla="*/ 7144 h 19050"/>
                <a:gd name="connsiteX2" fmla="*/ 8751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751" y="14764"/>
                  </a:moveTo>
                  <a:cubicBezTo>
                    <a:pt x="8751" y="2381"/>
                    <a:pt x="5894" y="21431"/>
                    <a:pt x="7799" y="7144"/>
                  </a:cubicBezTo>
                  <a:cubicBezTo>
                    <a:pt x="9704" y="8096"/>
                    <a:pt x="9704" y="10954"/>
                    <a:pt x="8751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6" name="Freeform: Shape 2615">
              <a:extLst>
                <a:ext uri="{FF2B5EF4-FFF2-40B4-BE49-F238E27FC236}">
                  <a16:creationId xmlns:a16="http://schemas.microsoft.com/office/drawing/2014/main" xmlns="" id="{2EB4B4FD-63C8-48D3-89FC-D12C173343CF}"/>
                </a:ext>
              </a:extLst>
            </p:cNvPr>
            <p:cNvSpPr/>
            <p:nvPr/>
          </p:nvSpPr>
          <p:spPr>
            <a:xfrm>
              <a:off x="4329589" y="2147304"/>
              <a:ext cx="1590675" cy="361950"/>
            </a:xfrm>
            <a:custGeom>
              <a:avLst/>
              <a:gdLst>
                <a:gd name="connsiteX0" fmla="*/ 45244 w 1590675"/>
                <a:gd name="connsiteY0" fmla="*/ 34873 h 361950"/>
                <a:gd name="connsiteX1" fmla="*/ 800576 w 1590675"/>
                <a:gd name="connsiteY1" fmla="*/ 20586 h 361950"/>
                <a:gd name="connsiteX2" fmla="*/ 1242536 w 1590675"/>
                <a:gd name="connsiteY2" fmla="*/ 27253 h 361950"/>
                <a:gd name="connsiteX3" fmla="*/ 1580674 w 1590675"/>
                <a:gd name="connsiteY3" fmla="*/ 192036 h 361950"/>
                <a:gd name="connsiteX4" fmla="*/ 1576864 w 1590675"/>
                <a:gd name="connsiteY4" fmla="*/ 206323 h 361950"/>
                <a:gd name="connsiteX5" fmla="*/ 1575911 w 1590675"/>
                <a:gd name="connsiteY5" fmla="*/ 182511 h 361950"/>
                <a:gd name="connsiteX6" fmla="*/ 1565434 w 1590675"/>
                <a:gd name="connsiteY6" fmla="*/ 343483 h 361950"/>
                <a:gd name="connsiteX7" fmla="*/ 1245394 w 1590675"/>
                <a:gd name="connsiteY7" fmla="*/ 345388 h 361950"/>
                <a:gd name="connsiteX8" fmla="*/ 1152049 w 1590675"/>
                <a:gd name="connsiteY8" fmla="*/ 344436 h 361950"/>
                <a:gd name="connsiteX9" fmla="*/ 946309 w 1590675"/>
                <a:gd name="connsiteY9" fmla="*/ 349198 h 361950"/>
                <a:gd name="connsiteX10" fmla="*/ 573881 w 1590675"/>
                <a:gd name="connsiteY10" fmla="*/ 356818 h 361950"/>
                <a:gd name="connsiteX11" fmla="*/ 567214 w 1590675"/>
                <a:gd name="connsiteY11" fmla="*/ 353961 h 361950"/>
                <a:gd name="connsiteX12" fmla="*/ 577691 w 1590675"/>
                <a:gd name="connsiteY12" fmla="*/ 343483 h 361950"/>
                <a:gd name="connsiteX13" fmla="*/ 575786 w 1590675"/>
                <a:gd name="connsiteY13" fmla="*/ 340625 h 361950"/>
                <a:gd name="connsiteX14" fmla="*/ 439579 w 1590675"/>
                <a:gd name="connsiteY14" fmla="*/ 357771 h 361950"/>
                <a:gd name="connsiteX15" fmla="*/ 254794 w 1590675"/>
                <a:gd name="connsiteY15" fmla="*/ 359675 h 361950"/>
                <a:gd name="connsiteX16" fmla="*/ 268129 w 1590675"/>
                <a:gd name="connsiteY16" fmla="*/ 353008 h 361950"/>
                <a:gd name="connsiteX17" fmla="*/ 146209 w 1590675"/>
                <a:gd name="connsiteY17" fmla="*/ 360628 h 361950"/>
                <a:gd name="connsiteX18" fmla="*/ 223361 w 1590675"/>
                <a:gd name="connsiteY18" fmla="*/ 354913 h 361950"/>
                <a:gd name="connsiteX19" fmla="*/ 89059 w 1590675"/>
                <a:gd name="connsiteY19" fmla="*/ 358723 h 361950"/>
                <a:gd name="connsiteX20" fmla="*/ 138589 w 1590675"/>
                <a:gd name="connsiteY20" fmla="*/ 351103 h 361950"/>
                <a:gd name="connsiteX21" fmla="*/ 25241 w 1590675"/>
                <a:gd name="connsiteY21" fmla="*/ 339673 h 361950"/>
                <a:gd name="connsiteX22" fmla="*/ 14764 w 1590675"/>
                <a:gd name="connsiteY22" fmla="*/ 63448 h 361950"/>
                <a:gd name="connsiteX23" fmla="*/ 13811 w 1590675"/>
                <a:gd name="connsiteY23" fmla="*/ 103453 h 361950"/>
                <a:gd name="connsiteX24" fmla="*/ 17621 w 1590675"/>
                <a:gd name="connsiteY24" fmla="*/ 96786 h 361950"/>
                <a:gd name="connsiteX25" fmla="*/ 18574 w 1590675"/>
                <a:gd name="connsiteY25" fmla="*/ 201561 h 361950"/>
                <a:gd name="connsiteX26" fmla="*/ 39529 w 1590675"/>
                <a:gd name="connsiteY26" fmla="*/ 314908 h 361950"/>
                <a:gd name="connsiteX27" fmla="*/ 308134 w 1590675"/>
                <a:gd name="connsiteY27" fmla="*/ 329196 h 361950"/>
                <a:gd name="connsiteX28" fmla="*/ 849154 w 1590675"/>
                <a:gd name="connsiteY28" fmla="*/ 321575 h 361950"/>
                <a:gd name="connsiteX29" fmla="*/ 1530191 w 1590675"/>
                <a:gd name="connsiteY29" fmla="*/ 322528 h 361950"/>
                <a:gd name="connsiteX30" fmla="*/ 1555909 w 1590675"/>
                <a:gd name="connsiteY30" fmla="*/ 178700 h 361950"/>
                <a:gd name="connsiteX31" fmla="*/ 1307306 w 1590675"/>
                <a:gd name="connsiteY31" fmla="*/ 43446 h 361950"/>
                <a:gd name="connsiteX32" fmla="*/ 7144 w 1590675"/>
                <a:gd name="connsiteY32" fmla="*/ 46303 h 361950"/>
                <a:gd name="connsiteX33" fmla="*/ 45244 w 1590675"/>
                <a:gd name="connsiteY33" fmla="*/ 3487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90675" h="361950">
                  <a:moveTo>
                    <a:pt x="45244" y="34873"/>
                  </a:moveTo>
                  <a:cubicBezTo>
                    <a:pt x="82391" y="27253"/>
                    <a:pt x="800576" y="22491"/>
                    <a:pt x="800576" y="20586"/>
                  </a:cubicBezTo>
                  <a:cubicBezTo>
                    <a:pt x="915829" y="73925"/>
                    <a:pt x="1157764" y="-35612"/>
                    <a:pt x="1242536" y="27253"/>
                  </a:cubicBezTo>
                  <a:cubicBezTo>
                    <a:pt x="1397794" y="22491"/>
                    <a:pt x="1579721" y="-7037"/>
                    <a:pt x="1580674" y="192036"/>
                  </a:cubicBezTo>
                  <a:cubicBezTo>
                    <a:pt x="1574959" y="186321"/>
                    <a:pt x="1574006" y="191083"/>
                    <a:pt x="1576864" y="206323"/>
                  </a:cubicBezTo>
                  <a:cubicBezTo>
                    <a:pt x="1576864" y="197750"/>
                    <a:pt x="1576864" y="190130"/>
                    <a:pt x="1575911" y="182511"/>
                  </a:cubicBezTo>
                  <a:cubicBezTo>
                    <a:pt x="1549241" y="232993"/>
                    <a:pt x="1613059" y="296811"/>
                    <a:pt x="1565434" y="343483"/>
                  </a:cubicBezTo>
                  <a:cubicBezTo>
                    <a:pt x="1556861" y="352055"/>
                    <a:pt x="1258729" y="361580"/>
                    <a:pt x="1245394" y="345388"/>
                  </a:cubicBezTo>
                  <a:cubicBezTo>
                    <a:pt x="1259681" y="351103"/>
                    <a:pt x="1170146" y="340625"/>
                    <a:pt x="1152049" y="344436"/>
                  </a:cubicBezTo>
                  <a:cubicBezTo>
                    <a:pt x="1130141" y="348246"/>
                    <a:pt x="1041559" y="348246"/>
                    <a:pt x="946309" y="349198"/>
                  </a:cubicBezTo>
                  <a:cubicBezTo>
                    <a:pt x="899636" y="350150"/>
                    <a:pt x="589121" y="332053"/>
                    <a:pt x="573881" y="356818"/>
                  </a:cubicBezTo>
                  <a:cubicBezTo>
                    <a:pt x="576739" y="351103"/>
                    <a:pt x="574834" y="350150"/>
                    <a:pt x="567214" y="353961"/>
                  </a:cubicBezTo>
                  <a:cubicBezTo>
                    <a:pt x="571024" y="351103"/>
                    <a:pt x="574834" y="347293"/>
                    <a:pt x="577691" y="343483"/>
                  </a:cubicBezTo>
                  <a:cubicBezTo>
                    <a:pt x="570071" y="345388"/>
                    <a:pt x="569119" y="344436"/>
                    <a:pt x="575786" y="340625"/>
                  </a:cubicBezTo>
                  <a:cubicBezTo>
                    <a:pt x="545306" y="347293"/>
                    <a:pt x="451009" y="366343"/>
                    <a:pt x="439579" y="357771"/>
                  </a:cubicBezTo>
                  <a:cubicBezTo>
                    <a:pt x="373856" y="326338"/>
                    <a:pt x="324326" y="370153"/>
                    <a:pt x="254794" y="359675"/>
                  </a:cubicBezTo>
                  <a:cubicBezTo>
                    <a:pt x="254794" y="359675"/>
                    <a:pt x="264319" y="353961"/>
                    <a:pt x="268129" y="353008"/>
                  </a:cubicBezTo>
                  <a:cubicBezTo>
                    <a:pt x="239554" y="341578"/>
                    <a:pt x="182404" y="357771"/>
                    <a:pt x="146209" y="360628"/>
                  </a:cubicBezTo>
                  <a:cubicBezTo>
                    <a:pt x="152876" y="360628"/>
                    <a:pt x="217646" y="357771"/>
                    <a:pt x="223361" y="354913"/>
                  </a:cubicBezTo>
                  <a:cubicBezTo>
                    <a:pt x="198596" y="354913"/>
                    <a:pt x="128111" y="359675"/>
                    <a:pt x="89059" y="358723"/>
                  </a:cubicBezTo>
                  <a:cubicBezTo>
                    <a:pt x="74771" y="358723"/>
                    <a:pt x="134779" y="356818"/>
                    <a:pt x="138589" y="351103"/>
                  </a:cubicBezTo>
                  <a:cubicBezTo>
                    <a:pt x="110966" y="351103"/>
                    <a:pt x="27146" y="340625"/>
                    <a:pt x="25241" y="339673"/>
                  </a:cubicBezTo>
                  <a:cubicBezTo>
                    <a:pt x="-11906" y="278713"/>
                    <a:pt x="32861" y="123455"/>
                    <a:pt x="14764" y="63448"/>
                  </a:cubicBezTo>
                  <a:cubicBezTo>
                    <a:pt x="14764" y="71068"/>
                    <a:pt x="11906" y="101548"/>
                    <a:pt x="13811" y="103453"/>
                  </a:cubicBezTo>
                  <a:cubicBezTo>
                    <a:pt x="14764" y="93928"/>
                    <a:pt x="20479" y="98691"/>
                    <a:pt x="17621" y="96786"/>
                  </a:cubicBezTo>
                  <a:cubicBezTo>
                    <a:pt x="22384" y="115836"/>
                    <a:pt x="19526" y="180605"/>
                    <a:pt x="18574" y="201561"/>
                  </a:cubicBezTo>
                  <a:cubicBezTo>
                    <a:pt x="-3334" y="163461"/>
                    <a:pt x="25241" y="303478"/>
                    <a:pt x="39529" y="314908"/>
                  </a:cubicBezTo>
                  <a:cubicBezTo>
                    <a:pt x="100489" y="362533"/>
                    <a:pt x="240506" y="330148"/>
                    <a:pt x="308134" y="329196"/>
                  </a:cubicBezTo>
                  <a:cubicBezTo>
                    <a:pt x="489109" y="326338"/>
                    <a:pt x="691991" y="328243"/>
                    <a:pt x="849154" y="321575"/>
                  </a:cubicBezTo>
                  <a:cubicBezTo>
                    <a:pt x="961549" y="277761"/>
                    <a:pt x="1492091" y="384441"/>
                    <a:pt x="1530191" y="322528"/>
                  </a:cubicBezTo>
                  <a:cubicBezTo>
                    <a:pt x="1587341" y="335863"/>
                    <a:pt x="1561624" y="209180"/>
                    <a:pt x="1555909" y="178700"/>
                  </a:cubicBezTo>
                  <a:cubicBezTo>
                    <a:pt x="1532096" y="53923"/>
                    <a:pt x="1462564" y="48208"/>
                    <a:pt x="1307306" y="43446"/>
                  </a:cubicBezTo>
                  <a:cubicBezTo>
                    <a:pt x="891064" y="31063"/>
                    <a:pt x="423386" y="27253"/>
                    <a:pt x="7144" y="46303"/>
                  </a:cubicBezTo>
                  <a:cubicBezTo>
                    <a:pt x="16669" y="38683"/>
                    <a:pt x="30004" y="34873"/>
                    <a:pt x="45244" y="348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7" name="Freeform: Shape 2616">
              <a:extLst>
                <a:ext uri="{FF2B5EF4-FFF2-40B4-BE49-F238E27FC236}">
                  <a16:creationId xmlns:a16="http://schemas.microsoft.com/office/drawing/2014/main" xmlns="" id="{EA2D40CE-58EE-46DC-A35E-0C6F5D374D51}"/>
                </a:ext>
              </a:extLst>
            </p:cNvPr>
            <p:cNvSpPr/>
            <p:nvPr/>
          </p:nvSpPr>
          <p:spPr>
            <a:xfrm>
              <a:off x="4338161" y="2194884"/>
              <a:ext cx="19050" cy="19050"/>
            </a:xfrm>
            <a:custGeom>
              <a:avLst/>
              <a:gdLst>
                <a:gd name="connsiteX0" fmla="*/ 11906 w 19050"/>
                <a:gd name="connsiteY0" fmla="*/ 7295 h 19050"/>
                <a:gd name="connsiteX1" fmla="*/ 7144 w 19050"/>
                <a:gd name="connsiteY1" fmla="*/ 11105 h 19050"/>
                <a:gd name="connsiteX2" fmla="*/ 11906 w 19050"/>
                <a:gd name="connsiteY2" fmla="*/ 729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1906" y="7295"/>
                  </a:moveTo>
                  <a:cubicBezTo>
                    <a:pt x="10001" y="10153"/>
                    <a:pt x="8096" y="18725"/>
                    <a:pt x="7144" y="11105"/>
                  </a:cubicBezTo>
                  <a:cubicBezTo>
                    <a:pt x="9049" y="10153"/>
                    <a:pt x="10954" y="6343"/>
                    <a:pt x="11906" y="72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8" name="Freeform: Shape 2617">
              <a:extLst>
                <a:ext uri="{FF2B5EF4-FFF2-40B4-BE49-F238E27FC236}">
                  <a16:creationId xmlns:a16="http://schemas.microsoft.com/office/drawing/2014/main" xmlns="" id="{5F104133-8711-4DDA-AC62-B2D7203C6FC1}"/>
                </a:ext>
              </a:extLst>
            </p:cNvPr>
            <p:cNvSpPr/>
            <p:nvPr/>
          </p:nvSpPr>
          <p:spPr>
            <a:xfrm>
              <a:off x="4338966" y="2451243"/>
              <a:ext cx="9525" cy="9525"/>
            </a:xfrm>
            <a:custGeom>
              <a:avLst/>
              <a:gdLst>
                <a:gd name="connsiteX0" fmla="*/ 8244 w 9525"/>
                <a:gd name="connsiteY0" fmla="*/ 9064 h 9525"/>
                <a:gd name="connsiteX1" fmla="*/ 8244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9064"/>
                  </a:moveTo>
                  <a:cubicBezTo>
                    <a:pt x="12054" y="10016"/>
                    <a:pt x="4434" y="4302"/>
                    <a:pt x="8244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9" name="Freeform: Shape 2618">
              <a:extLst>
                <a:ext uri="{FF2B5EF4-FFF2-40B4-BE49-F238E27FC236}">
                  <a16:creationId xmlns:a16="http://schemas.microsoft.com/office/drawing/2014/main" xmlns="" id="{DF6CF302-FB94-44A2-9ADE-846BF51B1FF5}"/>
                </a:ext>
              </a:extLst>
            </p:cNvPr>
            <p:cNvSpPr/>
            <p:nvPr/>
          </p:nvSpPr>
          <p:spPr>
            <a:xfrm>
              <a:off x="4370611" y="2495931"/>
              <a:ext cx="28575" cy="9525"/>
            </a:xfrm>
            <a:custGeom>
              <a:avLst/>
              <a:gdLst>
                <a:gd name="connsiteX0" fmla="*/ 28987 w 28575"/>
                <a:gd name="connsiteY0" fmla="*/ 7239 h 9525"/>
                <a:gd name="connsiteX1" fmla="*/ 28987 w 2857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87" y="7239"/>
                  </a:moveTo>
                  <a:cubicBezTo>
                    <a:pt x="24224" y="12954"/>
                    <a:pt x="-17686" y="6286"/>
                    <a:pt x="28987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0" name="Freeform: Shape 2619">
              <a:extLst>
                <a:ext uri="{FF2B5EF4-FFF2-40B4-BE49-F238E27FC236}">
                  <a16:creationId xmlns:a16="http://schemas.microsoft.com/office/drawing/2014/main" xmlns="" id="{FAA7EED4-C682-408B-B469-B37DEB8CCECF}"/>
                </a:ext>
              </a:extLst>
            </p:cNvPr>
            <p:cNvSpPr/>
            <p:nvPr/>
          </p:nvSpPr>
          <p:spPr>
            <a:xfrm>
              <a:off x="4443697" y="2501741"/>
              <a:ext cx="19050" cy="9525"/>
            </a:xfrm>
            <a:custGeom>
              <a:avLst/>
              <a:gdLst>
                <a:gd name="connsiteX0" fmla="*/ 10193 w 19050"/>
                <a:gd name="connsiteY0" fmla="*/ 7144 h 9525"/>
                <a:gd name="connsiteX1" fmla="*/ 7335 w 19050"/>
                <a:gd name="connsiteY1" fmla="*/ 9049 h 9525"/>
                <a:gd name="connsiteX2" fmla="*/ 10193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0193" y="7144"/>
                  </a:moveTo>
                  <a:cubicBezTo>
                    <a:pt x="14955" y="8096"/>
                    <a:pt x="14003" y="9049"/>
                    <a:pt x="7335" y="9049"/>
                  </a:cubicBezTo>
                  <a:cubicBezTo>
                    <a:pt x="6383" y="8096"/>
                    <a:pt x="9240" y="8096"/>
                    <a:pt x="1019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1" name="Freeform: Shape 2620">
              <a:extLst>
                <a:ext uri="{FF2B5EF4-FFF2-40B4-BE49-F238E27FC236}">
                  <a16:creationId xmlns:a16="http://schemas.microsoft.com/office/drawing/2014/main" xmlns="" id="{64B007E2-0758-4AF3-A15E-A225874B9FFA}"/>
                </a:ext>
              </a:extLst>
            </p:cNvPr>
            <p:cNvSpPr/>
            <p:nvPr/>
          </p:nvSpPr>
          <p:spPr>
            <a:xfrm>
              <a:off x="4450325" y="2497931"/>
              <a:ext cx="19050" cy="9525"/>
            </a:xfrm>
            <a:custGeom>
              <a:avLst/>
              <a:gdLst>
                <a:gd name="connsiteX0" fmla="*/ 7375 w 19050"/>
                <a:gd name="connsiteY0" fmla="*/ 7144 h 9525"/>
                <a:gd name="connsiteX1" fmla="*/ 15948 w 19050"/>
                <a:gd name="connsiteY1" fmla="*/ 9049 h 9525"/>
                <a:gd name="connsiteX2" fmla="*/ 7375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375" y="7144"/>
                  </a:moveTo>
                  <a:cubicBezTo>
                    <a:pt x="12138" y="7144"/>
                    <a:pt x="14043" y="8096"/>
                    <a:pt x="15948" y="9049"/>
                  </a:cubicBezTo>
                  <a:cubicBezTo>
                    <a:pt x="15948" y="8096"/>
                    <a:pt x="5470" y="10001"/>
                    <a:pt x="737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2" name="Freeform: Shape 2621">
              <a:extLst>
                <a:ext uri="{FF2B5EF4-FFF2-40B4-BE49-F238E27FC236}">
                  <a16:creationId xmlns:a16="http://schemas.microsoft.com/office/drawing/2014/main" xmlns="" id="{E8EC5006-014B-485B-A951-BDC716009A09}"/>
                </a:ext>
              </a:extLst>
            </p:cNvPr>
            <p:cNvSpPr/>
            <p:nvPr/>
          </p:nvSpPr>
          <p:spPr>
            <a:xfrm>
              <a:off x="4626539" y="2499412"/>
              <a:ext cx="19050" cy="9525"/>
            </a:xfrm>
            <a:custGeom>
              <a:avLst/>
              <a:gdLst>
                <a:gd name="connsiteX0" fmla="*/ 7374 w 19050"/>
                <a:gd name="connsiteY0" fmla="*/ 7567 h 9525"/>
                <a:gd name="connsiteX1" fmla="*/ 18804 w 19050"/>
                <a:gd name="connsiteY1" fmla="*/ 7567 h 9525"/>
                <a:gd name="connsiteX2" fmla="*/ 737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374" y="7567"/>
                  </a:moveTo>
                  <a:cubicBezTo>
                    <a:pt x="10231" y="7567"/>
                    <a:pt x="15946" y="6615"/>
                    <a:pt x="18804" y="7567"/>
                  </a:cubicBezTo>
                  <a:cubicBezTo>
                    <a:pt x="15946" y="6615"/>
                    <a:pt x="5469" y="9472"/>
                    <a:pt x="737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3" name="Freeform: Shape 2622">
              <a:extLst>
                <a:ext uri="{FF2B5EF4-FFF2-40B4-BE49-F238E27FC236}">
                  <a16:creationId xmlns:a16="http://schemas.microsoft.com/office/drawing/2014/main" xmlns="" id="{D419F15E-7943-4917-99E8-50DB2F5A019C}"/>
                </a:ext>
              </a:extLst>
            </p:cNvPr>
            <p:cNvSpPr/>
            <p:nvPr/>
          </p:nvSpPr>
          <p:spPr>
            <a:xfrm>
              <a:off x="4682014" y="24969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571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4" name="Freeform: Shape 2623">
              <a:extLst>
                <a:ext uri="{FF2B5EF4-FFF2-40B4-BE49-F238E27FC236}">
                  <a16:creationId xmlns:a16="http://schemas.microsoft.com/office/drawing/2014/main" xmlns="" id="{68F1CAFA-D57A-44FD-B7FA-5E3B1109F3F0}"/>
                </a:ext>
              </a:extLst>
            </p:cNvPr>
            <p:cNvSpPr/>
            <p:nvPr/>
          </p:nvSpPr>
          <p:spPr>
            <a:xfrm>
              <a:off x="5678685" y="2486501"/>
              <a:ext cx="19050" cy="9525"/>
            </a:xfrm>
            <a:custGeom>
              <a:avLst/>
              <a:gdLst>
                <a:gd name="connsiteX0" fmla="*/ 13455 w 19050"/>
                <a:gd name="connsiteY0" fmla="*/ 7144 h 9525"/>
                <a:gd name="connsiteX1" fmla="*/ 13455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455" y="7144"/>
                  </a:moveTo>
                  <a:cubicBezTo>
                    <a:pt x="2025" y="7144"/>
                    <a:pt x="8692" y="7144"/>
                    <a:pt x="1345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5" name="Freeform: Shape 2624">
              <a:extLst>
                <a:ext uri="{FF2B5EF4-FFF2-40B4-BE49-F238E27FC236}">
                  <a16:creationId xmlns:a16="http://schemas.microsoft.com/office/drawing/2014/main" xmlns="" id="{FB1F504C-A662-499E-A536-222E4E5BDB18}"/>
                </a:ext>
              </a:extLst>
            </p:cNvPr>
            <p:cNvSpPr/>
            <p:nvPr/>
          </p:nvSpPr>
          <p:spPr>
            <a:xfrm>
              <a:off x="5825014" y="2150268"/>
              <a:ext cx="19050" cy="9525"/>
            </a:xfrm>
            <a:custGeom>
              <a:avLst/>
              <a:gdLst>
                <a:gd name="connsiteX0" fmla="*/ 11906 w 19050"/>
                <a:gd name="connsiteY0" fmla="*/ 9049 h 9525"/>
                <a:gd name="connsiteX1" fmla="*/ 7144 w 19050"/>
                <a:gd name="connsiteY1" fmla="*/ 7144 h 9525"/>
                <a:gd name="connsiteX2" fmla="*/ 11906 w 19050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9049"/>
                  </a:moveTo>
                  <a:cubicBezTo>
                    <a:pt x="6191" y="10001"/>
                    <a:pt x="8096" y="8096"/>
                    <a:pt x="7144" y="7144"/>
                  </a:cubicBezTo>
                  <a:cubicBezTo>
                    <a:pt x="12859" y="8096"/>
                    <a:pt x="5239" y="10001"/>
                    <a:pt x="1190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6" name="Freeform: Shape 2625">
              <a:extLst>
                <a:ext uri="{FF2B5EF4-FFF2-40B4-BE49-F238E27FC236}">
                  <a16:creationId xmlns:a16="http://schemas.microsoft.com/office/drawing/2014/main" xmlns="" id="{AE08F391-021C-42A7-BD95-D23A5CCD939C}"/>
                </a:ext>
              </a:extLst>
            </p:cNvPr>
            <p:cNvSpPr/>
            <p:nvPr/>
          </p:nvSpPr>
          <p:spPr>
            <a:xfrm>
              <a:off x="5505926" y="21597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95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7" name="Freeform: Shape 2626">
              <a:extLst>
                <a:ext uri="{FF2B5EF4-FFF2-40B4-BE49-F238E27FC236}">
                  <a16:creationId xmlns:a16="http://schemas.microsoft.com/office/drawing/2014/main" xmlns="" id="{5D884360-8434-48F5-8884-FAFF589011DB}"/>
                </a:ext>
              </a:extLst>
            </p:cNvPr>
            <p:cNvSpPr/>
            <p:nvPr/>
          </p:nvSpPr>
          <p:spPr>
            <a:xfrm>
              <a:off x="4430554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8" name="Freeform: Shape 2627">
              <a:extLst>
                <a:ext uri="{FF2B5EF4-FFF2-40B4-BE49-F238E27FC236}">
                  <a16:creationId xmlns:a16="http://schemas.microsoft.com/office/drawing/2014/main" xmlns="" id="{DBE62C52-B788-46F8-9FD5-009A3CE7C344}"/>
                </a:ext>
              </a:extLst>
            </p:cNvPr>
            <p:cNvSpPr/>
            <p:nvPr/>
          </p:nvSpPr>
          <p:spPr>
            <a:xfrm>
              <a:off x="4425876" y="2412206"/>
              <a:ext cx="28575" cy="85725"/>
            </a:xfrm>
            <a:custGeom>
              <a:avLst/>
              <a:gdLst>
                <a:gd name="connsiteX0" fmla="*/ 12774 w 28575"/>
                <a:gd name="connsiteY0" fmla="*/ 7144 h 85725"/>
                <a:gd name="connsiteX1" fmla="*/ 19442 w 28575"/>
                <a:gd name="connsiteY1" fmla="*/ 54769 h 85725"/>
                <a:gd name="connsiteX2" fmla="*/ 17537 w 28575"/>
                <a:gd name="connsiteY2" fmla="*/ 69056 h 85725"/>
                <a:gd name="connsiteX3" fmla="*/ 15632 w 28575"/>
                <a:gd name="connsiteY3" fmla="*/ 69056 h 85725"/>
                <a:gd name="connsiteX4" fmla="*/ 25157 w 28575"/>
                <a:gd name="connsiteY4" fmla="*/ 72866 h 85725"/>
                <a:gd name="connsiteX5" fmla="*/ 25157 w 28575"/>
                <a:gd name="connsiteY5" fmla="*/ 72866 h 85725"/>
                <a:gd name="connsiteX6" fmla="*/ 25157 w 28575"/>
                <a:gd name="connsiteY6" fmla="*/ 72866 h 85725"/>
                <a:gd name="connsiteX7" fmla="*/ 25157 w 28575"/>
                <a:gd name="connsiteY7" fmla="*/ 73819 h 85725"/>
                <a:gd name="connsiteX8" fmla="*/ 20394 w 28575"/>
                <a:gd name="connsiteY8" fmla="*/ 74771 h 85725"/>
                <a:gd name="connsiteX9" fmla="*/ 17537 w 28575"/>
                <a:gd name="connsiteY9" fmla="*/ 74771 h 85725"/>
                <a:gd name="connsiteX10" fmla="*/ 25157 w 28575"/>
                <a:gd name="connsiteY10" fmla="*/ 76676 h 85725"/>
                <a:gd name="connsiteX11" fmla="*/ 19442 w 28575"/>
                <a:gd name="connsiteY11" fmla="*/ 76676 h 85725"/>
                <a:gd name="connsiteX12" fmla="*/ 25157 w 28575"/>
                <a:gd name="connsiteY12" fmla="*/ 77629 h 85725"/>
                <a:gd name="connsiteX13" fmla="*/ 25157 w 28575"/>
                <a:gd name="connsiteY13" fmla="*/ 77629 h 85725"/>
                <a:gd name="connsiteX14" fmla="*/ 23252 w 28575"/>
                <a:gd name="connsiteY14" fmla="*/ 78581 h 85725"/>
                <a:gd name="connsiteX15" fmla="*/ 15632 w 28575"/>
                <a:gd name="connsiteY15" fmla="*/ 77629 h 85725"/>
                <a:gd name="connsiteX16" fmla="*/ 23252 w 28575"/>
                <a:gd name="connsiteY16" fmla="*/ 79534 h 85725"/>
                <a:gd name="connsiteX17" fmla="*/ 16584 w 28575"/>
                <a:gd name="connsiteY17" fmla="*/ 85249 h 85725"/>
                <a:gd name="connsiteX18" fmla="*/ 12774 w 28575"/>
                <a:gd name="connsiteY18" fmla="*/ 85249 h 85725"/>
                <a:gd name="connsiteX19" fmla="*/ 11822 w 28575"/>
                <a:gd name="connsiteY19" fmla="*/ 84296 h 85725"/>
                <a:gd name="connsiteX20" fmla="*/ 12774 w 28575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" h="85725">
                  <a:moveTo>
                    <a:pt x="12774" y="7144"/>
                  </a:moveTo>
                  <a:cubicBezTo>
                    <a:pt x="21347" y="9049"/>
                    <a:pt x="18489" y="54769"/>
                    <a:pt x="19442" y="54769"/>
                  </a:cubicBezTo>
                  <a:cubicBezTo>
                    <a:pt x="19442" y="56674"/>
                    <a:pt x="28014" y="67151"/>
                    <a:pt x="17537" y="69056"/>
                  </a:cubicBezTo>
                  <a:cubicBezTo>
                    <a:pt x="18489" y="70009"/>
                    <a:pt x="17537" y="70009"/>
                    <a:pt x="15632" y="69056"/>
                  </a:cubicBezTo>
                  <a:cubicBezTo>
                    <a:pt x="28967" y="71914"/>
                    <a:pt x="18489" y="70961"/>
                    <a:pt x="25157" y="72866"/>
                  </a:cubicBezTo>
                  <a:cubicBezTo>
                    <a:pt x="24204" y="72866"/>
                    <a:pt x="24204" y="72866"/>
                    <a:pt x="25157" y="72866"/>
                  </a:cubicBezTo>
                  <a:cubicBezTo>
                    <a:pt x="23252" y="72866"/>
                    <a:pt x="23252" y="72866"/>
                    <a:pt x="25157" y="72866"/>
                  </a:cubicBezTo>
                  <a:cubicBezTo>
                    <a:pt x="25157" y="72866"/>
                    <a:pt x="16584" y="72866"/>
                    <a:pt x="25157" y="73819"/>
                  </a:cubicBezTo>
                  <a:cubicBezTo>
                    <a:pt x="24204" y="73819"/>
                    <a:pt x="23252" y="72866"/>
                    <a:pt x="20394" y="74771"/>
                  </a:cubicBezTo>
                  <a:cubicBezTo>
                    <a:pt x="20394" y="75724"/>
                    <a:pt x="19442" y="75724"/>
                    <a:pt x="17537" y="74771"/>
                  </a:cubicBezTo>
                  <a:cubicBezTo>
                    <a:pt x="25157" y="70961"/>
                    <a:pt x="20394" y="77629"/>
                    <a:pt x="25157" y="76676"/>
                  </a:cubicBezTo>
                  <a:cubicBezTo>
                    <a:pt x="26109" y="76676"/>
                    <a:pt x="19442" y="75724"/>
                    <a:pt x="19442" y="76676"/>
                  </a:cubicBezTo>
                  <a:cubicBezTo>
                    <a:pt x="20394" y="77629"/>
                    <a:pt x="24204" y="76676"/>
                    <a:pt x="25157" y="77629"/>
                  </a:cubicBezTo>
                  <a:cubicBezTo>
                    <a:pt x="24204" y="77629"/>
                    <a:pt x="24204" y="77629"/>
                    <a:pt x="25157" y="77629"/>
                  </a:cubicBezTo>
                  <a:cubicBezTo>
                    <a:pt x="22299" y="81439"/>
                    <a:pt x="20394" y="73819"/>
                    <a:pt x="23252" y="78581"/>
                  </a:cubicBezTo>
                  <a:cubicBezTo>
                    <a:pt x="20394" y="78581"/>
                    <a:pt x="18489" y="77629"/>
                    <a:pt x="15632" y="77629"/>
                  </a:cubicBezTo>
                  <a:cubicBezTo>
                    <a:pt x="17537" y="76676"/>
                    <a:pt x="20394" y="79534"/>
                    <a:pt x="23252" y="79534"/>
                  </a:cubicBezTo>
                  <a:cubicBezTo>
                    <a:pt x="20394" y="82391"/>
                    <a:pt x="12774" y="81439"/>
                    <a:pt x="16584" y="85249"/>
                  </a:cubicBezTo>
                  <a:cubicBezTo>
                    <a:pt x="17537" y="86201"/>
                    <a:pt x="12774" y="85249"/>
                    <a:pt x="12774" y="85249"/>
                  </a:cubicBezTo>
                  <a:cubicBezTo>
                    <a:pt x="18489" y="83344"/>
                    <a:pt x="11822" y="86201"/>
                    <a:pt x="11822" y="84296"/>
                  </a:cubicBezTo>
                  <a:cubicBezTo>
                    <a:pt x="-2466" y="82391"/>
                    <a:pt x="21347" y="13811"/>
                    <a:pt x="12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9" name="Freeform: Shape 2628">
              <a:extLst>
                <a:ext uri="{FF2B5EF4-FFF2-40B4-BE49-F238E27FC236}">
                  <a16:creationId xmlns:a16="http://schemas.microsoft.com/office/drawing/2014/main" xmlns="" id="{98A1C0B4-E256-428A-BACA-471D9EF398BE}"/>
                </a:ext>
              </a:extLst>
            </p:cNvPr>
            <p:cNvSpPr/>
            <p:nvPr/>
          </p:nvSpPr>
          <p:spPr>
            <a:xfrm>
              <a:off x="443055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0" name="Freeform: Shape 2629">
              <a:extLst>
                <a:ext uri="{FF2B5EF4-FFF2-40B4-BE49-F238E27FC236}">
                  <a16:creationId xmlns:a16="http://schemas.microsoft.com/office/drawing/2014/main" xmlns="" id="{B4FA4704-0266-4D79-8534-43CEDE7BCFC1}"/>
                </a:ext>
              </a:extLst>
            </p:cNvPr>
            <p:cNvSpPr/>
            <p:nvPr/>
          </p:nvSpPr>
          <p:spPr>
            <a:xfrm>
              <a:off x="4439126" y="2486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1" name="Freeform: Shape 2630">
              <a:extLst>
                <a:ext uri="{FF2B5EF4-FFF2-40B4-BE49-F238E27FC236}">
                  <a16:creationId xmlns:a16="http://schemas.microsoft.com/office/drawing/2014/main" xmlns="" id="{2FD06C49-88A5-4DFD-925B-3F57A1D72F6F}"/>
                </a:ext>
              </a:extLst>
            </p:cNvPr>
            <p:cNvSpPr/>
            <p:nvPr/>
          </p:nvSpPr>
          <p:spPr>
            <a:xfrm>
              <a:off x="4440079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8096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2" name="Freeform: Shape 2631">
              <a:extLst>
                <a:ext uri="{FF2B5EF4-FFF2-40B4-BE49-F238E27FC236}">
                  <a16:creationId xmlns:a16="http://schemas.microsoft.com/office/drawing/2014/main" xmlns="" id="{126C98C2-82D3-441C-98A3-4D394498B252}"/>
                </a:ext>
              </a:extLst>
            </p:cNvPr>
            <p:cNvSpPr/>
            <p:nvPr/>
          </p:nvSpPr>
          <p:spPr>
            <a:xfrm>
              <a:off x="4442936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3" name="Freeform: Shape 2632">
              <a:extLst>
                <a:ext uri="{FF2B5EF4-FFF2-40B4-BE49-F238E27FC236}">
                  <a16:creationId xmlns:a16="http://schemas.microsoft.com/office/drawing/2014/main" xmlns="" id="{FCA51BA3-C66E-4793-B0A3-05D0BF3D38F0}"/>
                </a:ext>
              </a:extLst>
            </p:cNvPr>
            <p:cNvSpPr/>
            <p:nvPr/>
          </p:nvSpPr>
          <p:spPr>
            <a:xfrm>
              <a:off x="4441031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4" name="Freeform: Shape 2633">
              <a:extLst>
                <a:ext uri="{FF2B5EF4-FFF2-40B4-BE49-F238E27FC236}">
                  <a16:creationId xmlns:a16="http://schemas.microsoft.com/office/drawing/2014/main" xmlns="" id="{42DE56DE-E3DD-4373-99DD-5657C6EEF35D}"/>
                </a:ext>
              </a:extLst>
            </p:cNvPr>
            <p:cNvSpPr/>
            <p:nvPr/>
          </p:nvSpPr>
          <p:spPr>
            <a:xfrm>
              <a:off x="4442936" y="2480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5" name="Freeform: Shape 2634">
              <a:extLst>
                <a:ext uri="{FF2B5EF4-FFF2-40B4-BE49-F238E27FC236}">
                  <a16:creationId xmlns:a16="http://schemas.microsoft.com/office/drawing/2014/main" xmlns="" id="{D074466C-0F61-4769-952F-A5993048836A}"/>
                </a:ext>
              </a:extLst>
            </p:cNvPr>
            <p:cNvSpPr/>
            <p:nvPr/>
          </p:nvSpPr>
          <p:spPr>
            <a:xfrm>
              <a:off x="4441984" y="2479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6" name="Freeform: Shape 2635">
              <a:extLst>
                <a:ext uri="{FF2B5EF4-FFF2-40B4-BE49-F238E27FC236}">
                  <a16:creationId xmlns:a16="http://schemas.microsoft.com/office/drawing/2014/main" xmlns="" id="{5FDD8C65-9C62-466E-AE38-D962CACDF3B1}"/>
                </a:ext>
              </a:extLst>
            </p:cNvPr>
            <p:cNvSpPr/>
            <p:nvPr/>
          </p:nvSpPr>
          <p:spPr>
            <a:xfrm>
              <a:off x="4439126" y="2455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7" name="Freeform: Shape 2636">
              <a:extLst>
                <a:ext uri="{FF2B5EF4-FFF2-40B4-BE49-F238E27FC236}">
                  <a16:creationId xmlns:a16="http://schemas.microsoft.com/office/drawing/2014/main" xmlns="" id="{16435A96-C12B-4BAF-B2AA-F108C85D6664}"/>
                </a:ext>
              </a:extLst>
            </p:cNvPr>
            <p:cNvSpPr/>
            <p:nvPr/>
          </p:nvSpPr>
          <p:spPr>
            <a:xfrm>
              <a:off x="4438851" y="244459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7144"/>
                    <a:pt x="8371" y="7144"/>
                    <a:pt x="7419" y="7144"/>
                  </a:cubicBezTo>
                  <a:cubicBezTo>
                    <a:pt x="8371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8" name="Freeform: Shape 2637">
              <a:extLst>
                <a:ext uri="{FF2B5EF4-FFF2-40B4-BE49-F238E27FC236}">
                  <a16:creationId xmlns:a16="http://schemas.microsoft.com/office/drawing/2014/main" xmlns="" id="{67405D3A-54B7-45FE-AD0D-A3124A4401E6}"/>
                </a:ext>
              </a:extLst>
            </p:cNvPr>
            <p:cNvSpPr/>
            <p:nvPr/>
          </p:nvSpPr>
          <p:spPr>
            <a:xfrm>
              <a:off x="4433623" y="2438876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8837" y="7144"/>
                    <a:pt x="5027" y="7144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9" name="Freeform: Shape 2638">
              <a:extLst>
                <a:ext uri="{FF2B5EF4-FFF2-40B4-BE49-F238E27FC236}">
                  <a16:creationId xmlns:a16="http://schemas.microsoft.com/office/drawing/2014/main" xmlns="" id="{1BF34C36-82DC-40AE-A647-4832A8A1E8B9}"/>
                </a:ext>
              </a:extLst>
            </p:cNvPr>
            <p:cNvSpPr/>
            <p:nvPr/>
          </p:nvSpPr>
          <p:spPr>
            <a:xfrm>
              <a:off x="4602533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0" name="Freeform: Shape 2639">
              <a:extLst>
                <a:ext uri="{FF2B5EF4-FFF2-40B4-BE49-F238E27FC236}">
                  <a16:creationId xmlns:a16="http://schemas.microsoft.com/office/drawing/2014/main" xmlns="" id="{99BA546B-DA37-4EF0-92BD-42F6EEBF32ED}"/>
                </a:ext>
              </a:extLst>
            </p:cNvPr>
            <p:cNvSpPr/>
            <p:nvPr/>
          </p:nvSpPr>
          <p:spPr>
            <a:xfrm>
              <a:off x="4597996" y="2419826"/>
              <a:ext cx="28575" cy="76200"/>
            </a:xfrm>
            <a:custGeom>
              <a:avLst/>
              <a:gdLst>
                <a:gd name="connsiteX0" fmla="*/ 12104 w 28575"/>
                <a:gd name="connsiteY0" fmla="*/ 7144 h 76200"/>
                <a:gd name="connsiteX1" fmla="*/ 18771 w 28575"/>
                <a:gd name="connsiteY1" fmla="*/ 45244 h 76200"/>
                <a:gd name="connsiteX2" fmla="*/ 23534 w 28575"/>
                <a:gd name="connsiteY2" fmla="*/ 56674 h 76200"/>
                <a:gd name="connsiteX3" fmla="*/ 16866 w 28575"/>
                <a:gd name="connsiteY3" fmla="*/ 56674 h 76200"/>
                <a:gd name="connsiteX4" fmla="*/ 14961 w 28575"/>
                <a:gd name="connsiteY4" fmla="*/ 56674 h 76200"/>
                <a:gd name="connsiteX5" fmla="*/ 24486 w 28575"/>
                <a:gd name="connsiteY5" fmla="*/ 57626 h 76200"/>
                <a:gd name="connsiteX6" fmla="*/ 24486 w 28575"/>
                <a:gd name="connsiteY6" fmla="*/ 57626 h 76200"/>
                <a:gd name="connsiteX7" fmla="*/ 24486 w 28575"/>
                <a:gd name="connsiteY7" fmla="*/ 58579 h 76200"/>
                <a:gd name="connsiteX8" fmla="*/ 24486 w 28575"/>
                <a:gd name="connsiteY8" fmla="*/ 58579 h 76200"/>
                <a:gd name="connsiteX9" fmla="*/ 24486 w 28575"/>
                <a:gd name="connsiteY9" fmla="*/ 58579 h 76200"/>
                <a:gd name="connsiteX10" fmla="*/ 24486 w 28575"/>
                <a:gd name="connsiteY10" fmla="*/ 59531 h 76200"/>
                <a:gd name="connsiteX11" fmla="*/ 16866 w 28575"/>
                <a:gd name="connsiteY11" fmla="*/ 60484 h 76200"/>
                <a:gd name="connsiteX12" fmla="*/ 24486 w 28575"/>
                <a:gd name="connsiteY12" fmla="*/ 61436 h 76200"/>
                <a:gd name="connsiteX13" fmla="*/ 18771 w 28575"/>
                <a:gd name="connsiteY13" fmla="*/ 61436 h 76200"/>
                <a:gd name="connsiteX14" fmla="*/ 24486 w 28575"/>
                <a:gd name="connsiteY14" fmla="*/ 62389 h 76200"/>
                <a:gd name="connsiteX15" fmla="*/ 24486 w 28575"/>
                <a:gd name="connsiteY15" fmla="*/ 62389 h 76200"/>
                <a:gd name="connsiteX16" fmla="*/ 22581 w 28575"/>
                <a:gd name="connsiteY16" fmla="*/ 63341 h 76200"/>
                <a:gd name="connsiteX17" fmla="*/ 14961 w 28575"/>
                <a:gd name="connsiteY17" fmla="*/ 62389 h 76200"/>
                <a:gd name="connsiteX18" fmla="*/ 22581 w 28575"/>
                <a:gd name="connsiteY18" fmla="*/ 64294 h 76200"/>
                <a:gd name="connsiteX19" fmla="*/ 15914 w 28575"/>
                <a:gd name="connsiteY19" fmla="*/ 69056 h 76200"/>
                <a:gd name="connsiteX20" fmla="*/ 15914 w 28575"/>
                <a:gd name="connsiteY20" fmla="*/ 69056 h 76200"/>
                <a:gd name="connsiteX21" fmla="*/ 12104 w 28575"/>
                <a:gd name="connsiteY21" fmla="*/ 69056 h 76200"/>
                <a:gd name="connsiteX22" fmla="*/ 11151 w 28575"/>
                <a:gd name="connsiteY22" fmla="*/ 68104 h 76200"/>
                <a:gd name="connsiteX23" fmla="*/ 12104 w 28575"/>
                <a:gd name="connsiteY2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75" h="76200">
                  <a:moveTo>
                    <a:pt x="12104" y="7144"/>
                  </a:moveTo>
                  <a:cubicBezTo>
                    <a:pt x="17819" y="8096"/>
                    <a:pt x="18771" y="45244"/>
                    <a:pt x="18771" y="45244"/>
                  </a:cubicBezTo>
                  <a:cubicBezTo>
                    <a:pt x="18771" y="44291"/>
                    <a:pt x="21629" y="56674"/>
                    <a:pt x="23534" y="56674"/>
                  </a:cubicBezTo>
                  <a:cubicBezTo>
                    <a:pt x="14961" y="57626"/>
                    <a:pt x="34011" y="54769"/>
                    <a:pt x="16866" y="56674"/>
                  </a:cubicBezTo>
                  <a:cubicBezTo>
                    <a:pt x="17819" y="56674"/>
                    <a:pt x="16866" y="57626"/>
                    <a:pt x="14961" y="56674"/>
                  </a:cubicBezTo>
                  <a:cubicBezTo>
                    <a:pt x="22581" y="58579"/>
                    <a:pt x="19724" y="57626"/>
                    <a:pt x="24486" y="57626"/>
                  </a:cubicBezTo>
                  <a:cubicBezTo>
                    <a:pt x="19724" y="57626"/>
                    <a:pt x="19724" y="57626"/>
                    <a:pt x="24486" y="57626"/>
                  </a:cubicBezTo>
                  <a:cubicBezTo>
                    <a:pt x="21629" y="58579"/>
                    <a:pt x="20676" y="58579"/>
                    <a:pt x="24486" y="58579"/>
                  </a:cubicBezTo>
                  <a:cubicBezTo>
                    <a:pt x="23534" y="58579"/>
                    <a:pt x="23534" y="58579"/>
                    <a:pt x="24486" y="58579"/>
                  </a:cubicBezTo>
                  <a:cubicBezTo>
                    <a:pt x="22581" y="58579"/>
                    <a:pt x="22581" y="58579"/>
                    <a:pt x="24486" y="58579"/>
                  </a:cubicBezTo>
                  <a:cubicBezTo>
                    <a:pt x="24486" y="58579"/>
                    <a:pt x="15914" y="58579"/>
                    <a:pt x="24486" y="59531"/>
                  </a:cubicBezTo>
                  <a:cubicBezTo>
                    <a:pt x="20676" y="58579"/>
                    <a:pt x="26391" y="61436"/>
                    <a:pt x="16866" y="60484"/>
                  </a:cubicBezTo>
                  <a:cubicBezTo>
                    <a:pt x="25439" y="57626"/>
                    <a:pt x="19724" y="63341"/>
                    <a:pt x="24486" y="61436"/>
                  </a:cubicBezTo>
                  <a:cubicBezTo>
                    <a:pt x="25439" y="61436"/>
                    <a:pt x="18771" y="61436"/>
                    <a:pt x="18771" y="61436"/>
                  </a:cubicBezTo>
                  <a:cubicBezTo>
                    <a:pt x="20676" y="62389"/>
                    <a:pt x="23534" y="60484"/>
                    <a:pt x="24486" y="62389"/>
                  </a:cubicBezTo>
                  <a:cubicBezTo>
                    <a:pt x="23534" y="62389"/>
                    <a:pt x="23534" y="62389"/>
                    <a:pt x="24486" y="62389"/>
                  </a:cubicBezTo>
                  <a:cubicBezTo>
                    <a:pt x="21629" y="66199"/>
                    <a:pt x="19724" y="58579"/>
                    <a:pt x="22581" y="63341"/>
                  </a:cubicBezTo>
                  <a:cubicBezTo>
                    <a:pt x="19724" y="63341"/>
                    <a:pt x="17819" y="62389"/>
                    <a:pt x="14961" y="62389"/>
                  </a:cubicBezTo>
                  <a:cubicBezTo>
                    <a:pt x="16866" y="60484"/>
                    <a:pt x="18771" y="63341"/>
                    <a:pt x="22581" y="64294"/>
                  </a:cubicBezTo>
                  <a:cubicBezTo>
                    <a:pt x="18771" y="67151"/>
                    <a:pt x="12104" y="66199"/>
                    <a:pt x="15914" y="69056"/>
                  </a:cubicBezTo>
                  <a:cubicBezTo>
                    <a:pt x="14961" y="69056"/>
                    <a:pt x="14009" y="69056"/>
                    <a:pt x="15914" y="69056"/>
                  </a:cubicBezTo>
                  <a:cubicBezTo>
                    <a:pt x="14961" y="69056"/>
                    <a:pt x="13056" y="69056"/>
                    <a:pt x="12104" y="69056"/>
                  </a:cubicBezTo>
                  <a:cubicBezTo>
                    <a:pt x="17819" y="68104"/>
                    <a:pt x="11151" y="70009"/>
                    <a:pt x="11151" y="68104"/>
                  </a:cubicBezTo>
                  <a:cubicBezTo>
                    <a:pt x="-279" y="68104"/>
                    <a:pt x="16866" y="10001"/>
                    <a:pt x="1210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1" name="Freeform: Shape 2640">
              <a:extLst>
                <a:ext uri="{FF2B5EF4-FFF2-40B4-BE49-F238E27FC236}">
                  <a16:creationId xmlns:a16="http://schemas.microsoft.com/office/drawing/2014/main" xmlns="" id="{F1987656-A5EF-4FCB-8F78-C16586FF4F98}"/>
                </a:ext>
              </a:extLst>
            </p:cNvPr>
            <p:cNvSpPr/>
            <p:nvPr/>
          </p:nvSpPr>
          <p:spPr>
            <a:xfrm>
              <a:off x="4602004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2" name="Freeform: Shape 2641">
              <a:extLst>
                <a:ext uri="{FF2B5EF4-FFF2-40B4-BE49-F238E27FC236}">
                  <a16:creationId xmlns:a16="http://schemas.microsoft.com/office/drawing/2014/main" xmlns="" id="{1980A49E-7033-4D88-978C-DCEA4231682A}"/>
                </a:ext>
              </a:extLst>
            </p:cNvPr>
            <p:cNvSpPr/>
            <p:nvPr/>
          </p:nvSpPr>
          <p:spPr>
            <a:xfrm>
              <a:off x="4610576" y="2479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3" name="Freeform: Shape 2642">
              <a:extLst>
                <a:ext uri="{FF2B5EF4-FFF2-40B4-BE49-F238E27FC236}">
                  <a16:creationId xmlns:a16="http://schemas.microsoft.com/office/drawing/2014/main" xmlns="" id="{A2799D22-4D33-4A13-A1AB-38B0449B5245}"/>
                </a:ext>
              </a:extLst>
            </p:cNvPr>
            <p:cNvSpPr/>
            <p:nvPr/>
          </p:nvSpPr>
          <p:spPr>
            <a:xfrm>
              <a:off x="4611529" y="24788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4" name="Freeform: Shape 2643">
              <a:extLst>
                <a:ext uri="{FF2B5EF4-FFF2-40B4-BE49-F238E27FC236}">
                  <a16:creationId xmlns:a16="http://schemas.microsoft.com/office/drawing/2014/main" xmlns="" id="{491E8B23-DEF7-4618-80FB-0AA406A1F2C2}"/>
                </a:ext>
              </a:extLst>
            </p:cNvPr>
            <p:cNvSpPr/>
            <p:nvPr/>
          </p:nvSpPr>
          <p:spPr>
            <a:xfrm>
              <a:off x="4614386" y="24769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5" name="Freeform: Shape 2644">
              <a:extLst>
                <a:ext uri="{FF2B5EF4-FFF2-40B4-BE49-F238E27FC236}">
                  <a16:creationId xmlns:a16="http://schemas.microsoft.com/office/drawing/2014/main" xmlns="" id="{9FF3757C-8EB0-4CCD-9275-F8A02BA2E9E9}"/>
                </a:ext>
              </a:extLst>
            </p:cNvPr>
            <p:cNvSpPr/>
            <p:nvPr/>
          </p:nvSpPr>
          <p:spPr>
            <a:xfrm>
              <a:off x="4612481" y="24769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6" name="Freeform: Shape 2645">
              <a:extLst>
                <a:ext uri="{FF2B5EF4-FFF2-40B4-BE49-F238E27FC236}">
                  <a16:creationId xmlns:a16="http://schemas.microsoft.com/office/drawing/2014/main" xmlns="" id="{A0A94680-1296-4E18-8C50-42807435044F}"/>
                </a:ext>
              </a:extLst>
            </p:cNvPr>
            <p:cNvSpPr/>
            <p:nvPr/>
          </p:nvSpPr>
          <p:spPr>
            <a:xfrm>
              <a:off x="4614915" y="24750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7" name="Freeform: Shape 2646">
              <a:extLst>
                <a:ext uri="{FF2B5EF4-FFF2-40B4-BE49-F238E27FC236}">
                  <a16:creationId xmlns:a16="http://schemas.microsoft.com/office/drawing/2014/main" xmlns="" id="{50B00222-8255-4C7B-84A0-4058450F0DF6}"/>
                </a:ext>
              </a:extLst>
            </p:cNvPr>
            <p:cNvSpPr/>
            <p:nvPr/>
          </p:nvSpPr>
          <p:spPr>
            <a:xfrm>
              <a:off x="4613434" y="2474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8" name="Freeform: Shape 2647">
              <a:extLst>
                <a:ext uri="{FF2B5EF4-FFF2-40B4-BE49-F238E27FC236}">
                  <a16:creationId xmlns:a16="http://schemas.microsoft.com/office/drawing/2014/main" xmlns="" id="{1B0F85EB-81E2-4A1B-8B66-8CEC12B3A753}"/>
                </a:ext>
              </a:extLst>
            </p:cNvPr>
            <p:cNvSpPr/>
            <p:nvPr/>
          </p:nvSpPr>
          <p:spPr>
            <a:xfrm>
              <a:off x="4610576" y="2454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9" name="Freeform: Shape 2648">
              <a:extLst>
                <a:ext uri="{FF2B5EF4-FFF2-40B4-BE49-F238E27FC236}">
                  <a16:creationId xmlns:a16="http://schemas.microsoft.com/office/drawing/2014/main" xmlns="" id="{787B3F40-F94F-47C4-A1E2-864E31096579}"/>
                </a:ext>
              </a:extLst>
            </p:cNvPr>
            <p:cNvSpPr/>
            <p:nvPr/>
          </p:nvSpPr>
          <p:spPr>
            <a:xfrm>
              <a:off x="4610576" y="2445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0" name="Freeform: Shape 2649">
              <a:extLst>
                <a:ext uri="{FF2B5EF4-FFF2-40B4-BE49-F238E27FC236}">
                  <a16:creationId xmlns:a16="http://schemas.microsoft.com/office/drawing/2014/main" xmlns="" id="{96A5964F-8AE8-477F-87BC-403B0D5DFB2E}"/>
                </a:ext>
              </a:extLst>
            </p:cNvPr>
            <p:cNvSpPr/>
            <p:nvPr/>
          </p:nvSpPr>
          <p:spPr>
            <a:xfrm>
              <a:off x="4605496" y="24417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8414" y="7144"/>
                    <a:pt x="5556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1" name="Freeform: Shape 2650">
              <a:extLst>
                <a:ext uri="{FF2B5EF4-FFF2-40B4-BE49-F238E27FC236}">
                  <a16:creationId xmlns:a16="http://schemas.microsoft.com/office/drawing/2014/main" xmlns="" id="{36B6E63B-83A8-4320-A1FE-3E8077EF40B4}"/>
                </a:ext>
              </a:extLst>
            </p:cNvPr>
            <p:cNvSpPr/>
            <p:nvPr/>
          </p:nvSpPr>
          <p:spPr>
            <a:xfrm>
              <a:off x="4744455" y="24893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2" name="Freeform: Shape 2651">
              <a:extLst>
                <a:ext uri="{FF2B5EF4-FFF2-40B4-BE49-F238E27FC236}">
                  <a16:creationId xmlns:a16="http://schemas.microsoft.com/office/drawing/2014/main" xmlns="" id="{748C4323-8B3C-432C-90C8-D94190ED8D35}"/>
                </a:ext>
              </a:extLst>
            </p:cNvPr>
            <p:cNvSpPr/>
            <p:nvPr/>
          </p:nvSpPr>
          <p:spPr>
            <a:xfrm>
              <a:off x="4742631" y="2430303"/>
              <a:ext cx="28575" cy="66675"/>
            </a:xfrm>
            <a:custGeom>
              <a:avLst/>
              <a:gdLst>
                <a:gd name="connsiteX0" fmla="*/ 11296 w 28575"/>
                <a:gd name="connsiteY0" fmla="*/ 7144 h 66675"/>
                <a:gd name="connsiteX1" fmla="*/ 12249 w 28575"/>
                <a:gd name="connsiteY1" fmla="*/ 27146 h 66675"/>
                <a:gd name="connsiteX2" fmla="*/ 17964 w 28575"/>
                <a:gd name="connsiteY2" fmla="*/ 42386 h 66675"/>
                <a:gd name="connsiteX3" fmla="*/ 21774 w 28575"/>
                <a:gd name="connsiteY3" fmla="*/ 52864 h 66675"/>
                <a:gd name="connsiteX4" fmla="*/ 15106 w 28575"/>
                <a:gd name="connsiteY4" fmla="*/ 51911 h 66675"/>
                <a:gd name="connsiteX5" fmla="*/ 13201 w 28575"/>
                <a:gd name="connsiteY5" fmla="*/ 51911 h 66675"/>
                <a:gd name="connsiteX6" fmla="*/ 22726 w 28575"/>
                <a:gd name="connsiteY6" fmla="*/ 53816 h 66675"/>
                <a:gd name="connsiteX7" fmla="*/ 22726 w 28575"/>
                <a:gd name="connsiteY7" fmla="*/ 53816 h 66675"/>
                <a:gd name="connsiteX8" fmla="*/ 22726 w 28575"/>
                <a:gd name="connsiteY8" fmla="*/ 54769 h 66675"/>
                <a:gd name="connsiteX9" fmla="*/ 22726 w 28575"/>
                <a:gd name="connsiteY9" fmla="*/ 54769 h 66675"/>
                <a:gd name="connsiteX10" fmla="*/ 22726 w 28575"/>
                <a:gd name="connsiteY10" fmla="*/ 54769 h 66675"/>
                <a:gd name="connsiteX11" fmla="*/ 22726 w 28575"/>
                <a:gd name="connsiteY11" fmla="*/ 55721 h 66675"/>
                <a:gd name="connsiteX12" fmla="*/ 15106 w 28575"/>
                <a:gd name="connsiteY12" fmla="*/ 55721 h 66675"/>
                <a:gd name="connsiteX13" fmla="*/ 22726 w 28575"/>
                <a:gd name="connsiteY13" fmla="*/ 57626 h 66675"/>
                <a:gd name="connsiteX14" fmla="*/ 17012 w 28575"/>
                <a:gd name="connsiteY14" fmla="*/ 56674 h 66675"/>
                <a:gd name="connsiteX15" fmla="*/ 22726 w 28575"/>
                <a:gd name="connsiteY15" fmla="*/ 57626 h 66675"/>
                <a:gd name="connsiteX16" fmla="*/ 22726 w 28575"/>
                <a:gd name="connsiteY16" fmla="*/ 57626 h 66675"/>
                <a:gd name="connsiteX17" fmla="*/ 20821 w 28575"/>
                <a:gd name="connsiteY17" fmla="*/ 58579 h 66675"/>
                <a:gd name="connsiteX18" fmla="*/ 13201 w 28575"/>
                <a:gd name="connsiteY18" fmla="*/ 57626 h 66675"/>
                <a:gd name="connsiteX19" fmla="*/ 20821 w 28575"/>
                <a:gd name="connsiteY19" fmla="*/ 59531 h 66675"/>
                <a:gd name="connsiteX20" fmla="*/ 13201 w 28575"/>
                <a:gd name="connsiteY20" fmla="*/ 63341 h 66675"/>
                <a:gd name="connsiteX21" fmla="*/ 13201 w 28575"/>
                <a:gd name="connsiteY21" fmla="*/ 63341 h 66675"/>
                <a:gd name="connsiteX22" fmla="*/ 9392 w 28575"/>
                <a:gd name="connsiteY22" fmla="*/ 62389 h 66675"/>
                <a:gd name="connsiteX23" fmla="*/ 8439 w 28575"/>
                <a:gd name="connsiteY23" fmla="*/ 61436 h 66675"/>
                <a:gd name="connsiteX24" fmla="*/ 11296 w 28575"/>
                <a:gd name="connsiteY2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75" h="66675">
                  <a:moveTo>
                    <a:pt x="11296" y="7144"/>
                  </a:moveTo>
                  <a:cubicBezTo>
                    <a:pt x="15106" y="7144"/>
                    <a:pt x="17012" y="27146"/>
                    <a:pt x="12249" y="27146"/>
                  </a:cubicBezTo>
                  <a:cubicBezTo>
                    <a:pt x="15106" y="30004"/>
                    <a:pt x="24631" y="43339"/>
                    <a:pt x="17964" y="42386"/>
                  </a:cubicBezTo>
                  <a:cubicBezTo>
                    <a:pt x="17964" y="42386"/>
                    <a:pt x="20821" y="52864"/>
                    <a:pt x="21774" y="52864"/>
                  </a:cubicBezTo>
                  <a:cubicBezTo>
                    <a:pt x="13201" y="52864"/>
                    <a:pt x="32251" y="51911"/>
                    <a:pt x="15106" y="51911"/>
                  </a:cubicBezTo>
                  <a:cubicBezTo>
                    <a:pt x="16059" y="52864"/>
                    <a:pt x="15106" y="52864"/>
                    <a:pt x="13201" y="51911"/>
                  </a:cubicBezTo>
                  <a:cubicBezTo>
                    <a:pt x="20821" y="53816"/>
                    <a:pt x="17964" y="52864"/>
                    <a:pt x="22726" y="53816"/>
                  </a:cubicBezTo>
                  <a:cubicBezTo>
                    <a:pt x="17964" y="53816"/>
                    <a:pt x="17964" y="53816"/>
                    <a:pt x="22726" y="53816"/>
                  </a:cubicBezTo>
                  <a:cubicBezTo>
                    <a:pt x="19869" y="54769"/>
                    <a:pt x="18917" y="53816"/>
                    <a:pt x="22726" y="54769"/>
                  </a:cubicBezTo>
                  <a:cubicBezTo>
                    <a:pt x="21774" y="54769"/>
                    <a:pt x="21774" y="54769"/>
                    <a:pt x="22726" y="54769"/>
                  </a:cubicBezTo>
                  <a:cubicBezTo>
                    <a:pt x="20821" y="54769"/>
                    <a:pt x="20821" y="54769"/>
                    <a:pt x="22726" y="54769"/>
                  </a:cubicBezTo>
                  <a:cubicBezTo>
                    <a:pt x="22726" y="54769"/>
                    <a:pt x="14154" y="53816"/>
                    <a:pt x="22726" y="55721"/>
                  </a:cubicBezTo>
                  <a:cubicBezTo>
                    <a:pt x="18917" y="54769"/>
                    <a:pt x="24631" y="57626"/>
                    <a:pt x="15106" y="55721"/>
                  </a:cubicBezTo>
                  <a:cubicBezTo>
                    <a:pt x="23679" y="53816"/>
                    <a:pt x="17012" y="58579"/>
                    <a:pt x="22726" y="57626"/>
                  </a:cubicBezTo>
                  <a:cubicBezTo>
                    <a:pt x="23679" y="57626"/>
                    <a:pt x="17012" y="56674"/>
                    <a:pt x="17012" y="56674"/>
                  </a:cubicBezTo>
                  <a:cubicBezTo>
                    <a:pt x="17964" y="57626"/>
                    <a:pt x="21774" y="56674"/>
                    <a:pt x="22726" y="57626"/>
                  </a:cubicBezTo>
                  <a:cubicBezTo>
                    <a:pt x="21774" y="57626"/>
                    <a:pt x="21774" y="57626"/>
                    <a:pt x="22726" y="57626"/>
                  </a:cubicBezTo>
                  <a:cubicBezTo>
                    <a:pt x="18917" y="60484"/>
                    <a:pt x="17964" y="53816"/>
                    <a:pt x="20821" y="58579"/>
                  </a:cubicBezTo>
                  <a:cubicBezTo>
                    <a:pt x="17964" y="58579"/>
                    <a:pt x="16059" y="57626"/>
                    <a:pt x="13201" y="57626"/>
                  </a:cubicBezTo>
                  <a:cubicBezTo>
                    <a:pt x="16059" y="55721"/>
                    <a:pt x="17012" y="59531"/>
                    <a:pt x="20821" y="59531"/>
                  </a:cubicBezTo>
                  <a:cubicBezTo>
                    <a:pt x="17012" y="62389"/>
                    <a:pt x="10344" y="60484"/>
                    <a:pt x="13201" y="63341"/>
                  </a:cubicBezTo>
                  <a:cubicBezTo>
                    <a:pt x="12249" y="63341"/>
                    <a:pt x="11296" y="63341"/>
                    <a:pt x="13201" y="63341"/>
                  </a:cubicBezTo>
                  <a:cubicBezTo>
                    <a:pt x="12249" y="63341"/>
                    <a:pt x="10344" y="63341"/>
                    <a:pt x="9392" y="62389"/>
                  </a:cubicBezTo>
                  <a:cubicBezTo>
                    <a:pt x="16059" y="62389"/>
                    <a:pt x="8439" y="63341"/>
                    <a:pt x="8439" y="61436"/>
                  </a:cubicBezTo>
                  <a:cubicBezTo>
                    <a:pt x="4629" y="63341"/>
                    <a:pt x="10344" y="7144"/>
                    <a:pt x="11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3" name="Freeform: Shape 2652">
              <a:extLst>
                <a:ext uri="{FF2B5EF4-FFF2-40B4-BE49-F238E27FC236}">
                  <a16:creationId xmlns:a16="http://schemas.microsoft.com/office/drawing/2014/main" xmlns="" id="{D7906927-0104-4266-86B0-001343137E82}"/>
                </a:ext>
              </a:extLst>
            </p:cNvPr>
            <p:cNvSpPr/>
            <p:nvPr/>
          </p:nvSpPr>
          <p:spPr>
            <a:xfrm>
              <a:off x="4744879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4" name="Freeform: Shape 2653">
              <a:extLst>
                <a:ext uri="{FF2B5EF4-FFF2-40B4-BE49-F238E27FC236}">
                  <a16:creationId xmlns:a16="http://schemas.microsoft.com/office/drawing/2014/main" xmlns="" id="{1112DE54-4FAF-4D73-A1D1-36E2E3F019D2}"/>
                </a:ext>
              </a:extLst>
            </p:cNvPr>
            <p:cNvSpPr/>
            <p:nvPr/>
          </p:nvSpPr>
          <p:spPr>
            <a:xfrm>
              <a:off x="4753451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5" name="Freeform: Shape 2654">
              <a:extLst>
                <a:ext uri="{FF2B5EF4-FFF2-40B4-BE49-F238E27FC236}">
                  <a16:creationId xmlns:a16="http://schemas.microsoft.com/office/drawing/2014/main" xmlns="" id="{B6E9C107-86A2-434F-A020-F6ECE15546AA}"/>
                </a:ext>
              </a:extLst>
            </p:cNvPr>
            <p:cNvSpPr/>
            <p:nvPr/>
          </p:nvSpPr>
          <p:spPr>
            <a:xfrm>
              <a:off x="475440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8096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6" name="Freeform: Shape 2655">
              <a:extLst>
                <a:ext uri="{FF2B5EF4-FFF2-40B4-BE49-F238E27FC236}">
                  <a16:creationId xmlns:a16="http://schemas.microsoft.com/office/drawing/2014/main" xmlns="" id="{6FCA2FDB-8385-4957-89E4-C78473DB69F2}"/>
                </a:ext>
              </a:extLst>
            </p:cNvPr>
            <p:cNvSpPr/>
            <p:nvPr/>
          </p:nvSpPr>
          <p:spPr>
            <a:xfrm>
              <a:off x="4757261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7" name="Freeform: Shape 2656">
              <a:extLst>
                <a:ext uri="{FF2B5EF4-FFF2-40B4-BE49-F238E27FC236}">
                  <a16:creationId xmlns:a16="http://schemas.microsoft.com/office/drawing/2014/main" xmlns="" id="{E4588FC7-3ED8-490E-B305-DAF9604A7899}"/>
                </a:ext>
              </a:extLst>
            </p:cNvPr>
            <p:cNvSpPr/>
            <p:nvPr/>
          </p:nvSpPr>
          <p:spPr>
            <a:xfrm>
              <a:off x="4755356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8" name="Freeform: Shape 2657">
              <a:extLst>
                <a:ext uri="{FF2B5EF4-FFF2-40B4-BE49-F238E27FC236}">
                  <a16:creationId xmlns:a16="http://schemas.microsoft.com/office/drawing/2014/main" xmlns="" id="{B7570F85-BBBC-4444-A002-0F430E53EE97}"/>
                </a:ext>
              </a:extLst>
            </p:cNvPr>
            <p:cNvSpPr/>
            <p:nvPr/>
          </p:nvSpPr>
          <p:spPr>
            <a:xfrm>
              <a:off x="4757790" y="248131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7567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9" name="Freeform: Shape 2658">
              <a:extLst>
                <a:ext uri="{FF2B5EF4-FFF2-40B4-BE49-F238E27FC236}">
                  <a16:creationId xmlns:a16="http://schemas.microsoft.com/office/drawing/2014/main" xmlns="" id="{DFA027D5-8F52-42CF-83E0-2BCFC31CBC89}"/>
                </a:ext>
              </a:extLst>
            </p:cNvPr>
            <p:cNvSpPr/>
            <p:nvPr/>
          </p:nvSpPr>
          <p:spPr>
            <a:xfrm>
              <a:off x="4757261" y="2480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0" name="Freeform: Shape 2659">
              <a:extLst>
                <a:ext uri="{FF2B5EF4-FFF2-40B4-BE49-F238E27FC236}">
                  <a16:creationId xmlns:a16="http://schemas.microsoft.com/office/drawing/2014/main" xmlns="" id="{882EEE30-FC36-4E80-9005-429225E66E9A}"/>
                </a:ext>
              </a:extLst>
            </p:cNvPr>
            <p:cNvSpPr/>
            <p:nvPr/>
          </p:nvSpPr>
          <p:spPr>
            <a:xfrm>
              <a:off x="4754404" y="24617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1" name="Freeform: Shape 2660">
              <a:extLst>
                <a:ext uri="{FF2B5EF4-FFF2-40B4-BE49-F238E27FC236}">
                  <a16:creationId xmlns:a16="http://schemas.microsoft.com/office/drawing/2014/main" xmlns="" id="{B590749F-62C8-4F79-8173-21B534AB011F}"/>
                </a:ext>
              </a:extLst>
            </p:cNvPr>
            <p:cNvSpPr/>
            <p:nvPr/>
          </p:nvSpPr>
          <p:spPr>
            <a:xfrm>
              <a:off x="4754404" y="2454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2" name="Freeform: Shape 2661">
              <a:extLst>
                <a:ext uri="{FF2B5EF4-FFF2-40B4-BE49-F238E27FC236}">
                  <a16:creationId xmlns:a16="http://schemas.microsoft.com/office/drawing/2014/main" xmlns="" id="{DE319EF0-D00A-4A57-B7B8-5492C4314AAA}"/>
                </a:ext>
              </a:extLst>
            </p:cNvPr>
            <p:cNvSpPr/>
            <p:nvPr/>
          </p:nvSpPr>
          <p:spPr>
            <a:xfrm>
              <a:off x="4749621" y="2449353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3" name="Freeform: Shape 2662">
              <a:extLst>
                <a:ext uri="{FF2B5EF4-FFF2-40B4-BE49-F238E27FC236}">
                  <a16:creationId xmlns:a16="http://schemas.microsoft.com/office/drawing/2014/main" xmlns="" id="{2CD21BD3-D116-4DE5-AC14-AA414A6F1EB7}"/>
                </a:ext>
              </a:extLst>
            </p:cNvPr>
            <p:cNvSpPr/>
            <p:nvPr/>
          </p:nvSpPr>
          <p:spPr>
            <a:xfrm>
              <a:off x="4892516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4" name="Freeform: Shape 2663">
              <a:extLst>
                <a:ext uri="{FF2B5EF4-FFF2-40B4-BE49-F238E27FC236}">
                  <a16:creationId xmlns:a16="http://schemas.microsoft.com/office/drawing/2014/main" xmlns="" id="{EDA56966-1FB5-493D-B253-7577EF7A0361}"/>
                </a:ext>
              </a:extLst>
            </p:cNvPr>
            <p:cNvSpPr/>
            <p:nvPr/>
          </p:nvSpPr>
          <p:spPr>
            <a:xfrm>
              <a:off x="4885327" y="2408396"/>
              <a:ext cx="28575" cy="95250"/>
            </a:xfrm>
            <a:custGeom>
              <a:avLst/>
              <a:gdLst>
                <a:gd name="connsiteX0" fmla="*/ 17190 w 28575"/>
                <a:gd name="connsiteY0" fmla="*/ 7144 h 95250"/>
                <a:gd name="connsiteX1" fmla="*/ 20048 w 28575"/>
                <a:gd name="connsiteY1" fmla="*/ 56674 h 95250"/>
                <a:gd name="connsiteX2" fmla="*/ 18143 w 28575"/>
                <a:gd name="connsiteY2" fmla="*/ 70961 h 95250"/>
                <a:gd name="connsiteX3" fmla="*/ 16238 w 28575"/>
                <a:gd name="connsiteY3" fmla="*/ 70961 h 95250"/>
                <a:gd name="connsiteX4" fmla="*/ 25763 w 28575"/>
                <a:gd name="connsiteY4" fmla="*/ 74771 h 95250"/>
                <a:gd name="connsiteX5" fmla="*/ 25763 w 28575"/>
                <a:gd name="connsiteY5" fmla="*/ 74771 h 95250"/>
                <a:gd name="connsiteX6" fmla="*/ 25763 w 28575"/>
                <a:gd name="connsiteY6" fmla="*/ 74771 h 95250"/>
                <a:gd name="connsiteX7" fmla="*/ 25763 w 28575"/>
                <a:gd name="connsiteY7" fmla="*/ 75724 h 95250"/>
                <a:gd name="connsiteX8" fmla="*/ 21000 w 28575"/>
                <a:gd name="connsiteY8" fmla="*/ 76676 h 95250"/>
                <a:gd name="connsiteX9" fmla="*/ 18143 w 28575"/>
                <a:gd name="connsiteY9" fmla="*/ 76676 h 95250"/>
                <a:gd name="connsiteX10" fmla="*/ 25763 w 28575"/>
                <a:gd name="connsiteY10" fmla="*/ 77629 h 95250"/>
                <a:gd name="connsiteX11" fmla="*/ 20048 w 28575"/>
                <a:gd name="connsiteY11" fmla="*/ 77629 h 95250"/>
                <a:gd name="connsiteX12" fmla="*/ 25763 w 28575"/>
                <a:gd name="connsiteY12" fmla="*/ 78581 h 95250"/>
                <a:gd name="connsiteX13" fmla="*/ 26715 w 28575"/>
                <a:gd name="connsiteY13" fmla="*/ 78581 h 95250"/>
                <a:gd name="connsiteX14" fmla="*/ 24810 w 28575"/>
                <a:gd name="connsiteY14" fmla="*/ 80486 h 95250"/>
                <a:gd name="connsiteX15" fmla="*/ 17190 w 28575"/>
                <a:gd name="connsiteY15" fmla="*/ 80486 h 95250"/>
                <a:gd name="connsiteX16" fmla="*/ 24810 w 28575"/>
                <a:gd name="connsiteY16" fmla="*/ 82391 h 95250"/>
                <a:gd name="connsiteX17" fmla="*/ 18143 w 28575"/>
                <a:gd name="connsiteY17" fmla="*/ 88106 h 95250"/>
                <a:gd name="connsiteX18" fmla="*/ 14333 w 28575"/>
                <a:gd name="connsiteY18" fmla="*/ 88106 h 95250"/>
                <a:gd name="connsiteX19" fmla="*/ 14333 w 28575"/>
                <a:gd name="connsiteY19" fmla="*/ 88106 h 95250"/>
                <a:gd name="connsiteX20" fmla="*/ 17190 w 28575"/>
                <a:gd name="connsiteY20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" h="95250">
                  <a:moveTo>
                    <a:pt x="17190" y="7144"/>
                  </a:moveTo>
                  <a:cubicBezTo>
                    <a:pt x="26715" y="10954"/>
                    <a:pt x="17190" y="55721"/>
                    <a:pt x="20048" y="56674"/>
                  </a:cubicBezTo>
                  <a:cubicBezTo>
                    <a:pt x="20048" y="58579"/>
                    <a:pt x="28620" y="70009"/>
                    <a:pt x="18143" y="70961"/>
                  </a:cubicBezTo>
                  <a:cubicBezTo>
                    <a:pt x="19095" y="71914"/>
                    <a:pt x="18143" y="71914"/>
                    <a:pt x="16238" y="70961"/>
                  </a:cubicBezTo>
                  <a:cubicBezTo>
                    <a:pt x="29573" y="73819"/>
                    <a:pt x="19095" y="72866"/>
                    <a:pt x="25763" y="74771"/>
                  </a:cubicBezTo>
                  <a:cubicBezTo>
                    <a:pt x="24810" y="74771"/>
                    <a:pt x="24810" y="74771"/>
                    <a:pt x="25763" y="74771"/>
                  </a:cubicBezTo>
                  <a:cubicBezTo>
                    <a:pt x="23858" y="74771"/>
                    <a:pt x="23858" y="74771"/>
                    <a:pt x="25763" y="74771"/>
                  </a:cubicBezTo>
                  <a:cubicBezTo>
                    <a:pt x="25763" y="74771"/>
                    <a:pt x="16238" y="74771"/>
                    <a:pt x="25763" y="75724"/>
                  </a:cubicBezTo>
                  <a:cubicBezTo>
                    <a:pt x="24810" y="75724"/>
                    <a:pt x="22905" y="74771"/>
                    <a:pt x="21000" y="76676"/>
                  </a:cubicBezTo>
                  <a:cubicBezTo>
                    <a:pt x="21000" y="77629"/>
                    <a:pt x="20048" y="77629"/>
                    <a:pt x="18143" y="76676"/>
                  </a:cubicBezTo>
                  <a:cubicBezTo>
                    <a:pt x="25763" y="72866"/>
                    <a:pt x="21000" y="79534"/>
                    <a:pt x="25763" y="77629"/>
                  </a:cubicBezTo>
                  <a:cubicBezTo>
                    <a:pt x="26715" y="77629"/>
                    <a:pt x="20048" y="77629"/>
                    <a:pt x="20048" y="77629"/>
                  </a:cubicBezTo>
                  <a:cubicBezTo>
                    <a:pt x="21953" y="78581"/>
                    <a:pt x="24810" y="76676"/>
                    <a:pt x="25763" y="78581"/>
                  </a:cubicBezTo>
                  <a:cubicBezTo>
                    <a:pt x="24810" y="78581"/>
                    <a:pt x="24810" y="78581"/>
                    <a:pt x="26715" y="78581"/>
                  </a:cubicBezTo>
                  <a:cubicBezTo>
                    <a:pt x="23858" y="82391"/>
                    <a:pt x="21953" y="74771"/>
                    <a:pt x="24810" y="80486"/>
                  </a:cubicBezTo>
                  <a:cubicBezTo>
                    <a:pt x="21953" y="80486"/>
                    <a:pt x="20048" y="79534"/>
                    <a:pt x="17190" y="80486"/>
                  </a:cubicBezTo>
                  <a:cubicBezTo>
                    <a:pt x="18143" y="79534"/>
                    <a:pt x="21953" y="82391"/>
                    <a:pt x="24810" y="82391"/>
                  </a:cubicBezTo>
                  <a:cubicBezTo>
                    <a:pt x="21953" y="86201"/>
                    <a:pt x="14333" y="85249"/>
                    <a:pt x="18143" y="88106"/>
                  </a:cubicBezTo>
                  <a:cubicBezTo>
                    <a:pt x="19095" y="89059"/>
                    <a:pt x="14333" y="88106"/>
                    <a:pt x="14333" y="88106"/>
                  </a:cubicBezTo>
                  <a:cubicBezTo>
                    <a:pt x="17190" y="87154"/>
                    <a:pt x="17190" y="88106"/>
                    <a:pt x="14333" y="88106"/>
                  </a:cubicBezTo>
                  <a:cubicBezTo>
                    <a:pt x="-6622" y="86201"/>
                    <a:pt x="25763" y="14764"/>
                    <a:pt x="171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5" name="Freeform: Shape 2664">
              <a:extLst>
                <a:ext uri="{FF2B5EF4-FFF2-40B4-BE49-F238E27FC236}">
                  <a16:creationId xmlns:a16="http://schemas.microsoft.com/office/drawing/2014/main" xmlns="" id="{0E91E7D2-781C-4CFA-A35C-8946F596FBF4}"/>
                </a:ext>
              </a:extLst>
            </p:cNvPr>
            <p:cNvSpPr/>
            <p:nvPr/>
          </p:nvSpPr>
          <p:spPr>
            <a:xfrm>
              <a:off x="4892516" y="249054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10001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6" name="Freeform: Shape 2665">
              <a:extLst>
                <a:ext uri="{FF2B5EF4-FFF2-40B4-BE49-F238E27FC236}">
                  <a16:creationId xmlns:a16="http://schemas.microsoft.com/office/drawing/2014/main" xmlns="" id="{2017448A-793C-458A-9239-741C10323F90}"/>
                </a:ext>
              </a:extLst>
            </p:cNvPr>
            <p:cNvSpPr/>
            <p:nvPr/>
          </p:nvSpPr>
          <p:spPr>
            <a:xfrm>
              <a:off x="4901089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7" name="Freeform: Shape 2666">
              <a:extLst>
                <a:ext uri="{FF2B5EF4-FFF2-40B4-BE49-F238E27FC236}">
                  <a16:creationId xmlns:a16="http://schemas.microsoft.com/office/drawing/2014/main" xmlns="" id="{5B95ECE3-A4E6-45EC-A7B7-D55D6439357C}"/>
                </a:ext>
              </a:extLst>
            </p:cNvPr>
            <p:cNvSpPr/>
            <p:nvPr/>
          </p:nvSpPr>
          <p:spPr>
            <a:xfrm>
              <a:off x="4901089" y="2483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9049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8" name="Freeform: Shape 2667">
              <a:extLst>
                <a:ext uri="{FF2B5EF4-FFF2-40B4-BE49-F238E27FC236}">
                  <a16:creationId xmlns:a16="http://schemas.microsoft.com/office/drawing/2014/main" xmlns="" id="{FD21CEE5-5FD3-41F1-9A3C-E63DE89B981A}"/>
                </a:ext>
              </a:extLst>
            </p:cNvPr>
            <p:cNvSpPr/>
            <p:nvPr/>
          </p:nvSpPr>
          <p:spPr>
            <a:xfrm>
              <a:off x="4903946" y="2481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9" name="Freeform: Shape 2668">
              <a:extLst>
                <a:ext uri="{FF2B5EF4-FFF2-40B4-BE49-F238E27FC236}">
                  <a16:creationId xmlns:a16="http://schemas.microsoft.com/office/drawing/2014/main" xmlns="" id="{07BA1D7A-9607-4DF6-92E6-A29BB62D35D8}"/>
                </a:ext>
              </a:extLst>
            </p:cNvPr>
            <p:cNvSpPr/>
            <p:nvPr/>
          </p:nvSpPr>
          <p:spPr>
            <a:xfrm>
              <a:off x="4902994" y="2481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0" name="Freeform: Shape 2669">
              <a:extLst>
                <a:ext uri="{FF2B5EF4-FFF2-40B4-BE49-F238E27FC236}">
                  <a16:creationId xmlns:a16="http://schemas.microsoft.com/office/drawing/2014/main" xmlns="" id="{2800F67A-1CB3-4083-BE96-538136DF503E}"/>
                </a:ext>
              </a:extLst>
            </p:cNvPr>
            <p:cNvSpPr/>
            <p:nvPr/>
          </p:nvSpPr>
          <p:spPr>
            <a:xfrm>
              <a:off x="4904475" y="2478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1" name="Freeform: Shape 2670">
              <a:extLst>
                <a:ext uri="{FF2B5EF4-FFF2-40B4-BE49-F238E27FC236}">
                  <a16:creationId xmlns:a16="http://schemas.microsoft.com/office/drawing/2014/main" xmlns="" id="{BC2DE347-5CA0-4B89-AF89-24669C4074DE}"/>
                </a:ext>
              </a:extLst>
            </p:cNvPr>
            <p:cNvSpPr/>
            <p:nvPr/>
          </p:nvSpPr>
          <p:spPr>
            <a:xfrm>
              <a:off x="4902994" y="24769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2" name="Freeform: Shape 2671">
              <a:extLst>
                <a:ext uri="{FF2B5EF4-FFF2-40B4-BE49-F238E27FC236}">
                  <a16:creationId xmlns:a16="http://schemas.microsoft.com/office/drawing/2014/main" xmlns="" id="{A6C00C79-2665-40A7-A78B-5C2D13DD84B0}"/>
                </a:ext>
              </a:extLst>
            </p:cNvPr>
            <p:cNvSpPr/>
            <p:nvPr/>
          </p:nvSpPr>
          <p:spPr>
            <a:xfrm>
              <a:off x="4900136" y="2452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3" name="Freeform: Shape 2672">
              <a:extLst>
                <a:ext uri="{FF2B5EF4-FFF2-40B4-BE49-F238E27FC236}">
                  <a16:creationId xmlns:a16="http://schemas.microsoft.com/office/drawing/2014/main" xmlns="" id="{F781588A-4DC8-48C5-8572-C39533962C55}"/>
                </a:ext>
              </a:extLst>
            </p:cNvPr>
            <p:cNvSpPr/>
            <p:nvPr/>
          </p:nvSpPr>
          <p:spPr>
            <a:xfrm>
              <a:off x="4900136" y="2441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4" name="Freeform: Shape 2673">
              <a:extLst>
                <a:ext uri="{FF2B5EF4-FFF2-40B4-BE49-F238E27FC236}">
                  <a16:creationId xmlns:a16="http://schemas.microsoft.com/office/drawing/2014/main" xmlns="" id="{A6404E70-0FA2-4AB7-B9F5-F2FF3CF406A6}"/>
                </a:ext>
              </a:extLst>
            </p:cNvPr>
            <p:cNvSpPr/>
            <p:nvPr/>
          </p:nvSpPr>
          <p:spPr>
            <a:xfrm>
              <a:off x="4895353" y="243506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5" name="Freeform: Shape 2674">
              <a:extLst>
                <a:ext uri="{FF2B5EF4-FFF2-40B4-BE49-F238E27FC236}">
                  <a16:creationId xmlns:a16="http://schemas.microsoft.com/office/drawing/2014/main" xmlns="" id="{3D5E52B9-357A-4021-BEAA-8F2FF36235CD}"/>
                </a:ext>
              </a:extLst>
            </p:cNvPr>
            <p:cNvSpPr/>
            <p:nvPr/>
          </p:nvSpPr>
          <p:spPr>
            <a:xfrm>
              <a:off x="5055394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6" name="Freeform: Shape 2675">
              <a:extLst>
                <a:ext uri="{FF2B5EF4-FFF2-40B4-BE49-F238E27FC236}">
                  <a16:creationId xmlns:a16="http://schemas.microsoft.com/office/drawing/2014/main" xmlns="" id="{C6BC6633-E200-4A44-ADE2-440CF123D524}"/>
                </a:ext>
              </a:extLst>
            </p:cNvPr>
            <p:cNvSpPr/>
            <p:nvPr/>
          </p:nvSpPr>
          <p:spPr>
            <a:xfrm>
              <a:off x="5047038" y="2401728"/>
              <a:ext cx="28575" cy="85725"/>
            </a:xfrm>
            <a:custGeom>
              <a:avLst/>
              <a:gdLst>
                <a:gd name="connsiteX0" fmla="*/ 21214 w 28575"/>
                <a:gd name="connsiteY0" fmla="*/ 7144 h 85725"/>
                <a:gd name="connsiteX1" fmla="*/ 21214 w 28575"/>
                <a:gd name="connsiteY1" fmla="*/ 55721 h 85725"/>
                <a:gd name="connsiteX2" fmla="*/ 19309 w 28575"/>
                <a:gd name="connsiteY2" fmla="*/ 70009 h 85725"/>
                <a:gd name="connsiteX3" fmla="*/ 17404 w 28575"/>
                <a:gd name="connsiteY3" fmla="*/ 70009 h 85725"/>
                <a:gd name="connsiteX4" fmla="*/ 26929 w 28575"/>
                <a:gd name="connsiteY4" fmla="*/ 72866 h 85725"/>
                <a:gd name="connsiteX5" fmla="*/ 26929 w 28575"/>
                <a:gd name="connsiteY5" fmla="*/ 72866 h 85725"/>
                <a:gd name="connsiteX6" fmla="*/ 26929 w 28575"/>
                <a:gd name="connsiteY6" fmla="*/ 72866 h 85725"/>
                <a:gd name="connsiteX7" fmla="*/ 26929 w 28575"/>
                <a:gd name="connsiteY7" fmla="*/ 73819 h 85725"/>
                <a:gd name="connsiteX8" fmla="*/ 19309 w 28575"/>
                <a:gd name="connsiteY8" fmla="*/ 75724 h 85725"/>
                <a:gd name="connsiteX9" fmla="*/ 26929 w 28575"/>
                <a:gd name="connsiteY9" fmla="*/ 76676 h 85725"/>
                <a:gd name="connsiteX10" fmla="*/ 21214 w 28575"/>
                <a:gd name="connsiteY10" fmla="*/ 76676 h 85725"/>
                <a:gd name="connsiteX11" fmla="*/ 26929 w 28575"/>
                <a:gd name="connsiteY11" fmla="*/ 76676 h 85725"/>
                <a:gd name="connsiteX12" fmla="*/ 27882 w 28575"/>
                <a:gd name="connsiteY12" fmla="*/ 76676 h 85725"/>
                <a:gd name="connsiteX13" fmla="*/ 25977 w 28575"/>
                <a:gd name="connsiteY13" fmla="*/ 78581 h 85725"/>
                <a:gd name="connsiteX14" fmla="*/ 18357 w 28575"/>
                <a:gd name="connsiteY14" fmla="*/ 78581 h 85725"/>
                <a:gd name="connsiteX15" fmla="*/ 25977 w 28575"/>
                <a:gd name="connsiteY15" fmla="*/ 79534 h 85725"/>
                <a:gd name="connsiteX16" fmla="*/ 19309 w 28575"/>
                <a:gd name="connsiteY16" fmla="*/ 85249 h 85725"/>
                <a:gd name="connsiteX17" fmla="*/ 15499 w 28575"/>
                <a:gd name="connsiteY17" fmla="*/ 85249 h 85725"/>
                <a:gd name="connsiteX18" fmla="*/ 15499 w 28575"/>
                <a:gd name="connsiteY18" fmla="*/ 85249 h 85725"/>
                <a:gd name="connsiteX19" fmla="*/ 21214 w 28575"/>
                <a:gd name="connsiteY1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575" h="85725">
                  <a:moveTo>
                    <a:pt x="21214" y="7144"/>
                  </a:moveTo>
                  <a:cubicBezTo>
                    <a:pt x="31692" y="12859"/>
                    <a:pt x="15499" y="53816"/>
                    <a:pt x="21214" y="55721"/>
                  </a:cubicBezTo>
                  <a:cubicBezTo>
                    <a:pt x="21214" y="57626"/>
                    <a:pt x="29787" y="68104"/>
                    <a:pt x="19309" y="70009"/>
                  </a:cubicBezTo>
                  <a:cubicBezTo>
                    <a:pt x="20262" y="70961"/>
                    <a:pt x="19309" y="70961"/>
                    <a:pt x="17404" y="70009"/>
                  </a:cubicBezTo>
                  <a:cubicBezTo>
                    <a:pt x="30739" y="72866"/>
                    <a:pt x="20262" y="71914"/>
                    <a:pt x="26929" y="72866"/>
                  </a:cubicBezTo>
                  <a:cubicBezTo>
                    <a:pt x="25977" y="72866"/>
                    <a:pt x="25977" y="72866"/>
                    <a:pt x="26929" y="72866"/>
                  </a:cubicBezTo>
                  <a:cubicBezTo>
                    <a:pt x="25024" y="72866"/>
                    <a:pt x="25024" y="72866"/>
                    <a:pt x="26929" y="72866"/>
                  </a:cubicBezTo>
                  <a:cubicBezTo>
                    <a:pt x="26929" y="72866"/>
                    <a:pt x="18357" y="73819"/>
                    <a:pt x="26929" y="73819"/>
                  </a:cubicBezTo>
                  <a:cubicBezTo>
                    <a:pt x="23119" y="72866"/>
                    <a:pt x="28834" y="75724"/>
                    <a:pt x="19309" y="75724"/>
                  </a:cubicBezTo>
                  <a:cubicBezTo>
                    <a:pt x="26929" y="71914"/>
                    <a:pt x="22167" y="78581"/>
                    <a:pt x="26929" y="76676"/>
                  </a:cubicBezTo>
                  <a:cubicBezTo>
                    <a:pt x="27882" y="76676"/>
                    <a:pt x="21214" y="76676"/>
                    <a:pt x="21214" y="76676"/>
                  </a:cubicBezTo>
                  <a:cubicBezTo>
                    <a:pt x="23119" y="77629"/>
                    <a:pt x="25977" y="75724"/>
                    <a:pt x="26929" y="76676"/>
                  </a:cubicBezTo>
                  <a:cubicBezTo>
                    <a:pt x="25977" y="76676"/>
                    <a:pt x="25977" y="76676"/>
                    <a:pt x="27882" y="76676"/>
                  </a:cubicBezTo>
                  <a:cubicBezTo>
                    <a:pt x="25024" y="80486"/>
                    <a:pt x="23119" y="72866"/>
                    <a:pt x="25977" y="78581"/>
                  </a:cubicBezTo>
                  <a:cubicBezTo>
                    <a:pt x="23119" y="78581"/>
                    <a:pt x="21214" y="78581"/>
                    <a:pt x="18357" y="78581"/>
                  </a:cubicBezTo>
                  <a:cubicBezTo>
                    <a:pt x="19309" y="76676"/>
                    <a:pt x="23119" y="79534"/>
                    <a:pt x="25977" y="79534"/>
                  </a:cubicBezTo>
                  <a:cubicBezTo>
                    <a:pt x="23119" y="83344"/>
                    <a:pt x="15499" y="82391"/>
                    <a:pt x="19309" y="85249"/>
                  </a:cubicBezTo>
                  <a:cubicBezTo>
                    <a:pt x="20262" y="86201"/>
                    <a:pt x="15499" y="85249"/>
                    <a:pt x="15499" y="85249"/>
                  </a:cubicBezTo>
                  <a:cubicBezTo>
                    <a:pt x="18357" y="84296"/>
                    <a:pt x="18357" y="84296"/>
                    <a:pt x="15499" y="85249"/>
                  </a:cubicBezTo>
                  <a:cubicBezTo>
                    <a:pt x="-8313" y="85249"/>
                    <a:pt x="26929" y="14764"/>
                    <a:pt x="212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7" name="Freeform: Shape 2676">
              <a:extLst>
                <a:ext uri="{FF2B5EF4-FFF2-40B4-BE49-F238E27FC236}">
                  <a16:creationId xmlns:a16="http://schemas.microsoft.com/office/drawing/2014/main" xmlns="" id="{5909843D-1DA8-45F5-A676-C454EF13B0AE}"/>
                </a:ext>
              </a:extLst>
            </p:cNvPr>
            <p:cNvSpPr/>
            <p:nvPr/>
          </p:nvSpPr>
          <p:spPr>
            <a:xfrm>
              <a:off x="5055394" y="2481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9049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8" name="Freeform: Shape 2677">
              <a:extLst>
                <a:ext uri="{FF2B5EF4-FFF2-40B4-BE49-F238E27FC236}">
                  <a16:creationId xmlns:a16="http://schemas.microsoft.com/office/drawing/2014/main" xmlns="" id="{44B5E245-9F83-476D-9C91-43FDA0C93DAB}"/>
                </a:ext>
              </a:extLst>
            </p:cNvPr>
            <p:cNvSpPr/>
            <p:nvPr/>
          </p:nvSpPr>
          <p:spPr>
            <a:xfrm>
              <a:off x="5063014" y="2476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9" name="Freeform: Shape 2678">
              <a:extLst>
                <a:ext uri="{FF2B5EF4-FFF2-40B4-BE49-F238E27FC236}">
                  <a16:creationId xmlns:a16="http://schemas.microsoft.com/office/drawing/2014/main" xmlns="" id="{A3D51299-BFA8-49D6-9E06-1095088A63A1}"/>
                </a:ext>
              </a:extLst>
            </p:cNvPr>
            <p:cNvSpPr/>
            <p:nvPr/>
          </p:nvSpPr>
          <p:spPr>
            <a:xfrm>
              <a:off x="5063966" y="2474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9049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0" name="Freeform: Shape 2679">
              <a:extLst>
                <a:ext uri="{FF2B5EF4-FFF2-40B4-BE49-F238E27FC236}">
                  <a16:creationId xmlns:a16="http://schemas.microsoft.com/office/drawing/2014/main" xmlns="" id="{FCDF4FF9-2E19-498D-8A90-4D7BCDC05E21}"/>
                </a:ext>
              </a:extLst>
            </p:cNvPr>
            <p:cNvSpPr/>
            <p:nvPr/>
          </p:nvSpPr>
          <p:spPr>
            <a:xfrm>
              <a:off x="5066824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1" name="Freeform: Shape 2680">
              <a:extLst>
                <a:ext uri="{FF2B5EF4-FFF2-40B4-BE49-F238E27FC236}">
                  <a16:creationId xmlns:a16="http://schemas.microsoft.com/office/drawing/2014/main" xmlns="" id="{E5B88877-332E-4E06-A6FD-ACCCBA6B5F69}"/>
                </a:ext>
              </a:extLst>
            </p:cNvPr>
            <p:cNvSpPr/>
            <p:nvPr/>
          </p:nvSpPr>
          <p:spPr>
            <a:xfrm>
              <a:off x="5064919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2" name="Freeform: Shape 2681">
              <a:extLst>
                <a:ext uri="{FF2B5EF4-FFF2-40B4-BE49-F238E27FC236}">
                  <a16:creationId xmlns:a16="http://schemas.microsoft.com/office/drawing/2014/main" xmlns="" id="{86F4C75D-DA7C-4C7E-97CF-403BCB7FF105}"/>
                </a:ext>
              </a:extLst>
            </p:cNvPr>
            <p:cNvSpPr/>
            <p:nvPr/>
          </p:nvSpPr>
          <p:spPr>
            <a:xfrm>
              <a:off x="5066400" y="246935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3" name="Freeform: Shape 2682">
              <a:extLst>
                <a:ext uri="{FF2B5EF4-FFF2-40B4-BE49-F238E27FC236}">
                  <a16:creationId xmlns:a16="http://schemas.microsoft.com/office/drawing/2014/main" xmlns="" id="{BA5B2814-7F77-4D1F-998E-22CBBB26037F}"/>
                </a:ext>
              </a:extLst>
            </p:cNvPr>
            <p:cNvSpPr/>
            <p:nvPr/>
          </p:nvSpPr>
          <p:spPr>
            <a:xfrm>
              <a:off x="5065871" y="2468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4" name="Freeform: Shape 2683">
              <a:extLst>
                <a:ext uri="{FF2B5EF4-FFF2-40B4-BE49-F238E27FC236}">
                  <a16:creationId xmlns:a16="http://schemas.microsoft.com/office/drawing/2014/main" xmlns="" id="{38D21BC1-CBF4-477D-8244-B48BFD7B555C}"/>
                </a:ext>
              </a:extLst>
            </p:cNvPr>
            <p:cNvSpPr/>
            <p:nvPr/>
          </p:nvSpPr>
          <p:spPr>
            <a:xfrm>
              <a:off x="5062061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5" name="Freeform: Shape 2684">
              <a:extLst>
                <a:ext uri="{FF2B5EF4-FFF2-40B4-BE49-F238E27FC236}">
                  <a16:creationId xmlns:a16="http://schemas.microsoft.com/office/drawing/2014/main" xmlns="" id="{38F2F494-5CA1-403D-9272-99A026DFD82B}"/>
                </a:ext>
              </a:extLst>
            </p:cNvPr>
            <p:cNvSpPr/>
            <p:nvPr/>
          </p:nvSpPr>
          <p:spPr>
            <a:xfrm>
              <a:off x="506301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6" name="Freeform: Shape 2685">
              <a:extLst>
                <a:ext uri="{FF2B5EF4-FFF2-40B4-BE49-F238E27FC236}">
                  <a16:creationId xmlns:a16="http://schemas.microsoft.com/office/drawing/2014/main" xmlns="" id="{7BA9521A-141B-43BE-8E68-472972496201}"/>
                </a:ext>
              </a:extLst>
            </p:cNvPr>
            <p:cNvSpPr/>
            <p:nvPr/>
          </p:nvSpPr>
          <p:spPr>
            <a:xfrm>
              <a:off x="5058231" y="242839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7" name="Freeform: Shape 2686">
              <a:extLst>
                <a:ext uri="{FF2B5EF4-FFF2-40B4-BE49-F238E27FC236}">
                  <a16:creationId xmlns:a16="http://schemas.microsoft.com/office/drawing/2014/main" xmlns="" id="{B699A20D-036C-457B-82EB-394528D6745E}"/>
                </a:ext>
              </a:extLst>
            </p:cNvPr>
            <p:cNvSpPr/>
            <p:nvPr/>
          </p:nvSpPr>
          <p:spPr>
            <a:xfrm>
              <a:off x="5215943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8" name="Freeform: Shape 2687">
              <a:extLst>
                <a:ext uri="{FF2B5EF4-FFF2-40B4-BE49-F238E27FC236}">
                  <a16:creationId xmlns:a16="http://schemas.microsoft.com/office/drawing/2014/main" xmlns="" id="{EB55B9EB-6BA9-48FC-A101-C2314C546DDB}"/>
                </a:ext>
              </a:extLst>
            </p:cNvPr>
            <p:cNvSpPr/>
            <p:nvPr/>
          </p:nvSpPr>
          <p:spPr>
            <a:xfrm>
              <a:off x="5213034" y="2406491"/>
              <a:ext cx="28575" cy="85725"/>
            </a:xfrm>
            <a:custGeom>
              <a:avLst/>
              <a:gdLst>
                <a:gd name="connsiteX0" fmla="*/ 12381 w 28575"/>
                <a:gd name="connsiteY0" fmla="*/ 7144 h 85725"/>
                <a:gd name="connsiteX1" fmla="*/ 21906 w 28575"/>
                <a:gd name="connsiteY1" fmla="*/ 53816 h 85725"/>
                <a:gd name="connsiteX2" fmla="*/ 17144 w 28575"/>
                <a:gd name="connsiteY2" fmla="*/ 65246 h 85725"/>
                <a:gd name="connsiteX3" fmla="*/ 15239 w 28575"/>
                <a:gd name="connsiteY3" fmla="*/ 65246 h 85725"/>
                <a:gd name="connsiteX4" fmla="*/ 24764 w 28575"/>
                <a:gd name="connsiteY4" fmla="*/ 69056 h 85725"/>
                <a:gd name="connsiteX5" fmla="*/ 24764 w 28575"/>
                <a:gd name="connsiteY5" fmla="*/ 69056 h 85725"/>
                <a:gd name="connsiteX6" fmla="*/ 24764 w 28575"/>
                <a:gd name="connsiteY6" fmla="*/ 69056 h 85725"/>
                <a:gd name="connsiteX7" fmla="*/ 24764 w 28575"/>
                <a:gd name="connsiteY7" fmla="*/ 70009 h 85725"/>
                <a:gd name="connsiteX8" fmla="*/ 17144 w 28575"/>
                <a:gd name="connsiteY8" fmla="*/ 70961 h 85725"/>
                <a:gd name="connsiteX9" fmla="*/ 24764 w 28575"/>
                <a:gd name="connsiteY9" fmla="*/ 72866 h 85725"/>
                <a:gd name="connsiteX10" fmla="*/ 19049 w 28575"/>
                <a:gd name="connsiteY10" fmla="*/ 72866 h 85725"/>
                <a:gd name="connsiteX11" fmla="*/ 24764 w 28575"/>
                <a:gd name="connsiteY11" fmla="*/ 73819 h 85725"/>
                <a:gd name="connsiteX12" fmla="*/ 24764 w 28575"/>
                <a:gd name="connsiteY12" fmla="*/ 73819 h 85725"/>
                <a:gd name="connsiteX13" fmla="*/ 22859 w 28575"/>
                <a:gd name="connsiteY13" fmla="*/ 74771 h 85725"/>
                <a:gd name="connsiteX14" fmla="*/ 15239 w 28575"/>
                <a:gd name="connsiteY14" fmla="*/ 73819 h 85725"/>
                <a:gd name="connsiteX15" fmla="*/ 22859 w 28575"/>
                <a:gd name="connsiteY15" fmla="*/ 76676 h 85725"/>
                <a:gd name="connsiteX16" fmla="*/ 15239 w 28575"/>
                <a:gd name="connsiteY16" fmla="*/ 81439 h 85725"/>
                <a:gd name="connsiteX17" fmla="*/ 11429 w 28575"/>
                <a:gd name="connsiteY17" fmla="*/ 81439 h 85725"/>
                <a:gd name="connsiteX18" fmla="*/ 10476 w 28575"/>
                <a:gd name="connsiteY18" fmla="*/ 80486 h 85725"/>
                <a:gd name="connsiteX19" fmla="*/ 12381 w 28575"/>
                <a:gd name="connsiteY1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575" h="85725">
                  <a:moveTo>
                    <a:pt x="12381" y="7144"/>
                  </a:moveTo>
                  <a:cubicBezTo>
                    <a:pt x="17144" y="8096"/>
                    <a:pt x="21906" y="62389"/>
                    <a:pt x="21906" y="53816"/>
                  </a:cubicBezTo>
                  <a:cubicBezTo>
                    <a:pt x="21906" y="58579"/>
                    <a:pt x="25716" y="64294"/>
                    <a:pt x="17144" y="65246"/>
                  </a:cubicBezTo>
                  <a:cubicBezTo>
                    <a:pt x="18096" y="66199"/>
                    <a:pt x="17144" y="66199"/>
                    <a:pt x="15239" y="65246"/>
                  </a:cubicBezTo>
                  <a:cubicBezTo>
                    <a:pt x="28574" y="69056"/>
                    <a:pt x="18096" y="67151"/>
                    <a:pt x="24764" y="69056"/>
                  </a:cubicBezTo>
                  <a:cubicBezTo>
                    <a:pt x="23811" y="69056"/>
                    <a:pt x="23811" y="69056"/>
                    <a:pt x="24764" y="69056"/>
                  </a:cubicBezTo>
                  <a:cubicBezTo>
                    <a:pt x="22859" y="69056"/>
                    <a:pt x="22859" y="69056"/>
                    <a:pt x="24764" y="69056"/>
                  </a:cubicBezTo>
                  <a:cubicBezTo>
                    <a:pt x="24764" y="69056"/>
                    <a:pt x="16191" y="69056"/>
                    <a:pt x="24764" y="70009"/>
                  </a:cubicBezTo>
                  <a:cubicBezTo>
                    <a:pt x="20954" y="68104"/>
                    <a:pt x="26669" y="71914"/>
                    <a:pt x="17144" y="70961"/>
                  </a:cubicBezTo>
                  <a:cubicBezTo>
                    <a:pt x="25716" y="68104"/>
                    <a:pt x="20001" y="73819"/>
                    <a:pt x="24764" y="72866"/>
                  </a:cubicBezTo>
                  <a:cubicBezTo>
                    <a:pt x="25716" y="72866"/>
                    <a:pt x="19049" y="71914"/>
                    <a:pt x="19049" y="72866"/>
                  </a:cubicBezTo>
                  <a:cubicBezTo>
                    <a:pt x="20001" y="73819"/>
                    <a:pt x="23811" y="72866"/>
                    <a:pt x="24764" y="73819"/>
                  </a:cubicBezTo>
                  <a:cubicBezTo>
                    <a:pt x="23811" y="73819"/>
                    <a:pt x="23811" y="73819"/>
                    <a:pt x="24764" y="73819"/>
                  </a:cubicBezTo>
                  <a:cubicBezTo>
                    <a:pt x="20954" y="77629"/>
                    <a:pt x="20001" y="69056"/>
                    <a:pt x="22859" y="74771"/>
                  </a:cubicBezTo>
                  <a:cubicBezTo>
                    <a:pt x="20001" y="74771"/>
                    <a:pt x="18096" y="73819"/>
                    <a:pt x="15239" y="73819"/>
                  </a:cubicBezTo>
                  <a:cubicBezTo>
                    <a:pt x="17144" y="72866"/>
                    <a:pt x="20001" y="75724"/>
                    <a:pt x="22859" y="76676"/>
                  </a:cubicBezTo>
                  <a:cubicBezTo>
                    <a:pt x="19049" y="79534"/>
                    <a:pt x="12381" y="78581"/>
                    <a:pt x="15239" y="81439"/>
                  </a:cubicBezTo>
                  <a:cubicBezTo>
                    <a:pt x="16191" y="82391"/>
                    <a:pt x="11429" y="80486"/>
                    <a:pt x="11429" y="81439"/>
                  </a:cubicBezTo>
                  <a:cubicBezTo>
                    <a:pt x="17144" y="80486"/>
                    <a:pt x="10476" y="82391"/>
                    <a:pt x="10476" y="80486"/>
                  </a:cubicBezTo>
                  <a:cubicBezTo>
                    <a:pt x="-1" y="77629"/>
                    <a:pt x="18096" y="10954"/>
                    <a:pt x="1238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9" name="Freeform: Shape 2688">
              <a:extLst>
                <a:ext uri="{FF2B5EF4-FFF2-40B4-BE49-F238E27FC236}">
                  <a16:creationId xmlns:a16="http://schemas.microsoft.com/office/drawing/2014/main" xmlns="" id="{31AC91DD-A035-43A4-9C28-91342DA9AE05}"/>
                </a:ext>
              </a:extLst>
            </p:cNvPr>
            <p:cNvSpPr/>
            <p:nvPr/>
          </p:nvSpPr>
          <p:spPr>
            <a:xfrm>
              <a:off x="5216366" y="2480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0" name="Freeform: Shape 2689">
              <a:extLst>
                <a:ext uri="{FF2B5EF4-FFF2-40B4-BE49-F238E27FC236}">
                  <a16:creationId xmlns:a16="http://schemas.microsoft.com/office/drawing/2014/main" xmlns="" id="{82DB10CB-9437-4AD2-AF12-F230EB17C721}"/>
                </a:ext>
              </a:extLst>
            </p:cNvPr>
            <p:cNvSpPr/>
            <p:nvPr/>
          </p:nvSpPr>
          <p:spPr>
            <a:xfrm>
              <a:off x="5224939" y="2476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1" name="Freeform: Shape 2690">
              <a:extLst>
                <a:ext uri="{FF2B5EF4-FFF2-40B4-BE49-F238E27FC236}">
                  <a16:creationId xmlns:a16="http://schemas.microsoft.com/office/drawing/2014/main" xmlns="" id="{6C048E55-668B-4E8E-B9D8-B6EB7D265ADD}"/>
                </a:ext>
              </a:extLst>
            </p:cNvPr>
            <p:cNvSpPr/>
            <p:nvPr/>
          </p:nvSpPr>
          <p:spPr>
            <a:xfrm>
              <a:off x="5225891" y="2475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8096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2" name="Freeform: Shape 2691">
              <a:extLst>
                <a:ext uri="{FF2B5EF4-FFF2-40B4-BE49-F238E27FC236}">
                  <a16:creationId xmlns:a16="http://schemas.microsoft.com/office/drawing/2014/main" xmlns="" id="{8A0D0CFA-4F2B-4987-AAB3-EE5E3E098817}"/>
                </a:ext>
              </a:extLst>
            </p:cNvPr>
            <p:cNvSpPr/>
            <p:nvPr/>
          </p:nvSpPr>
          <p:spPr>
            <a:xfrm>
              <a:off x="5228749" y="2474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3" name="Freeform: Shape 2692">
              <a:extLst>
                <a:ext uri="{FF2B5EF4-FFF2-40B4-BE49-F238E27FC236}">
                  <a16:creationId xmlns:a16="http://schemas.microsoft.com/office/drawing/2014/main" xmlns="" id="{6B216AD2-8F36-4037-9AD9-065B2E5EB05D}"/>
                </a:ext>
              </a:extLst>
            </p:cNvPr>
            <p:cNvSpPr/>
            <p:nvPr/>
          </p:nvSpPr>
          <p:spPr>
            <a:xfrm>
              <a:off x="5226844" y="24736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4" name="Freeform: Shape 2693">
              <a:extLst>
                <a:ext uri="{FF2B5EF4-FFF2-40B4-BE49-F238E27FC236}">
                  <a16:creationId xmlns:a16="http://schemas.microsoft.com/office/drawing/2014/main" xmlns="" id="{1183F227-B445-402B-8145-687BD91D53D6}"/>
                </a:ext>
              </a:extLst>
            </p:cNvPr>
            <p:cNvSpPr/>
            <p:nvPr/>
          </p:nvSpPr>
          <p:spPr>
            <a:xfrm>
              <a:off x="5229278" y="24712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5" name="Freeform: Shape 2694">
              <a:extLst>
                <a:ext uri="{FF2B5EF4-FFF2-40B4-BE49-F238E27FC236}">
                  <a16:creationId xmlns:a16="http://schemas.microsoft.com/office/drawing/2014/main" xmlns="" id="{9E3A44D8-9DA5-479E-9280-74F9FCAE7303}"/>
                </a:ext>
              </a:extLst>
            </p:cNvPr>
            <p:cNvSpPr/>
            <p:nvPr/>
          </p:nvSpPr>
          <p:spPr>
            <a:xfrm>
              <a:off x="5228749" y="246988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6" name="Freeform: Shape 2695">
              <a:extLst>
                <a:ext uri="{FF2B5EF4-FFF2-40B4-BE49-F238E27FC236}">
                  <a16:creationId xmlns:a16="http://schemas.microsoft.com/office/drawing/2014/main" xmlns="" id="{D0A4DF60-01DD-4030-9FBD-B895CD324DB1}"/>
                </a:ext>
              </a:extLst>
            </p:cNvPr>
            <p:cNvSpPr/>
            <p:nvPr/>
          </p:nvSpPr>
          <p:spPr>
            <a:xfrm>
              <a:off x="5225891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7" name="Freeform: Shape 2696">
              <a:extLst>
                <a:ext uri="{FF2B5EF4-FFF2-40B4-BE49-F238E27FC236}">
                  <a16:creationId xmlns:a16="http://schemas.microsoft.com/office/drawing/2014/main" xmlns="" id="{BB9600A9-E3C4-4D52-B506-4BF4AAC5B23F}"/>
                </a:ext>
              </a:extLst>
            </p:cNvPr>
            <p:cNvSpPr/>
            <p:nvPr/>
          </p:nvSpPr>
          <p:spPr>
            <a:xfrm>
              <a:off x="5225891" y="243654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8" name="Freeform: Shape 2697">
              <a:extLst>
                <a:ext uri="{FF2B5EF4-FFF2-40B4-BE49-F238E27FC236}">
                  <a16:creationId xmlns:a16="http://schemas.microsoft.com/office/drawing/2014/main" xmlns="" id="{217AEAE1-7867-4F3B-942E-AD41E1870F07}"/>
                </a:ext>
              </a:extLst>
            </p:cNvPr>
            <p:cNvSpPr/>
            <p:nvPr/>
          </p:nvSpPr>
          <p:spPr>
            <a:xfrm>
              <a:off x="5220811" y="2431256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8414" y="7144"/>
                    <a:pt x="5556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9" name="Freeform: Shape 2698">
              <a:extLst>
                <a:ext uri="{FF2B5EF4-FFF2-40B4-BE49-F238E27FC236}">
                  <a16:creationId xmlns:a16="http://schemas.microsoft.com/office/drawing/2014/main" xmlns="" id="{22DF4043-F43F-41F3-A62B-645E55548241}"/>
                </a:ext>
              </a:extLst>
            </p:cNvPr>
            <p:cNvSpPr/>
            <p:nvPr/>
          </p:nvSpPr>
          <p:spPr>
            <a:xfrm>
              <a:off x="5387816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0" name="Freeform: Shape 2699">
              <a:extLst>
                <a:ext uri="{FF2B5EF4-FFF2-40B4-BE49-F238E27FC236}">
                  <a16:creationId xmlns:a16="http://schemas.microsoft.com/office/drawing/2014/main" xmlns="" id="{994C77AF-4E81-4B56-BD8C-C2C0D19E4157}"/>
                </a:ext>
              </a:extLst>
            </p:cNvPr>
            <p:cNvSpPr/>
            <p:nvPr/>
          </p:nvSpPr>
          <p:spPr>
            <a:xfrm>
              <a:off x="5381052" y="2411253"/>
              <a:ext cx="28575" cy="76200"/>
            </a:xfrm>
            <a:custGeom>
              <a:avLst/>
              <a:gdLst>
                <a:gd name="connsiteX0" fmla="*/ 23433 w 28575"/>
                <a:gd name="connsiteY0" fmla="*/ 7144 h 76200"/>
                <a:gd name="connsiteX1" fmla="*/ 17718 w 28575"/>
                <a:gd name="connsiteY1" fmla="*/ 30004 h 76200"/>
                <a:gd name="connsiteX2" fmla="*/ 18671 w 28575"/>
                <a:gd name="connsiteY2" fmla="*/ 58579 h 76200"/>
                <a:gd name="connsiteX3" fmla="*/ 16766 w 28575"/>
                <a:gd name="connsiteY3" fmla="*/ 58579 h 76200"/>
                <a:gd name="connsiteX4" fmla="*/ 26291 w 28575"/>
                <a:gd name="connsiteY4" fmla="*/ 60484 h 76200"/>
                <a:gd name="connsiteX5" fmla="*/ 26291 w 28575"/>
                <a:gd name="connsiteY5" fmla="*/ 60484 h 76200"/>
                <a:gd name="connsiteX6" fmla="*/ 26291 w 28575"/>
                <a:gd name="connsiteY6" fmla="*/ 61436 h 76200"/>
                <a:gd name="connsiteX7" fmla="*/ 26291 w 28575"/>
                <a:gd name="connsiteY7" fmla="*/ 61436 h 76200"/>
                <a:gd name="connsiteX8" fmla="*/ 26291 w 28575"/>
                <a:gd name="connsiteY8" fmla="*/ 61436 h 76200"/>
                <a:gd name="connsiteX9" fmla="*/ 26291 w 28575"/>
                <a:gd name="connsiteY9" fmla="*/ 62389 h 76200"/>
                <a:gd name="connsiteX10" fmla="*/ 18671 w 28575"/>
                <a:gd name="connsiteY10" fmla="*/ 63341 h 76200"/>
                <a:gd name="connsiteX11" fmla="*/ 26291 w 28575"/>
                <a:gd name="connsiteY11" fmla="*/ 64294 h 76200"/>
                <a:gd name="connsiteX12" fmla="*/ 20576 w 28575"/>
                <a:gd name="connsiteY12" fmla="*/ 64294 h 76200"/>
                <a:gd name="connsiteX13" fmla="*/ 26291 w 28575"/>
                <a:gd name="connsiteY13" fmla="*/ 65246 h 76200"/>
                <a:gd name="connsiteX14" fmla="*/ 26291 w 28575"/>
                <a:gd name="connsiteY14" fmla="*/ 65246 h 76200"/>
                <a:gd name="connsiteX15" fmla="*/ 24386 w 28575"/>
                <a:gd name="connsiteY15" fmla="*/ 66199 h 76200"/>
                <a:gd name="connsiteX16" fmla="*/ 16766 w 28575"/>
                <a:gd name="connsiteY16" fmla="*/ 66199 h 76200"/>
                <a:gd name="connsiteX17" fmla="*/ 24386 w 28575"/>
                <a:gd name="connsiteY17" fmla="*/ 68104 h 76200"/>
                <a:gd name="connsiteX18" fmla="*/ 17718 w 28575"/>
                <a:gd name="connsiteY18" fmla="*/ 72866 h 76200"/>
                <a:gd name="connsiteX19" fmla="*/ 17718 w 28575"/>
                <a:gd name="connsiteY19" fmla="*/ 72866 h 76200"/>
                <a:gd name="connsiteX20" fmla="*/ 13908 w 28575"/>
                <a:gd name="connsiteY20" fmla="*/ 72866 h 76200"/>
                <a:gd name="connsiteX21" fmla="*/ 12956 w 28575"/>
                <a:gd name="connsiteY21" fmla="*/ 71914 h 76200"/>
                <a:gd name="connsiteX22" fmla="*/ 23433 w 28575"/>
                <a:gd name="connsiteY22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575" h="76200">
                  <a:moveTo>
                    <a:pt x="23433" y="7144"/>
                  </a:moveTo>
                  <a:cubicBezTo>
                    <a:pt x="28196" y="10001"/>
                    <a:pt x="19623" y="30004"/>
                    <a:pt x="17718" y="30004"/>
                  </a:cubicBezTo>
                  <a:cubicBezTo>
                    <a:pt x="20576" y="37624"/>
                    <a:pt x="29148" y="58579"/>
                    <a:pt x="18671" y="58579"/>
                  </a:cubicBezTo>
                  <a:cubicBezTo>
                    <a:pt x="19623" y="59531"/>
                    <a:pt x="18671" y="59531"/>
                    <a:pt x="16766" y="58579"/>
                  </a:cubicBezTo>
                  <a:cubicBezTo>
                    <a:pt x="24386" y="60484"/>
                    <a:pt x="21528" y="59531"/>
                    <a:pt x="26291" y="60484"/>
                  </a:cubicBezTo>
                  <a:cubicBezTo>
                    <a:pt x="21528" y="60484"/>
                    <a:pt x="21528" y="60484"/>
                    <a:pt x="26291" y="60484"/>
                  </a:cubicBezTo>
                  <a:cubicBezTo>
                    <a:pt x="23433" y="61436"/>
                    <a:pt x="22481" y="61436"/>
                    <a:pt x="26291" y="61436"/>
                  </a:cubicBezTo>
                  <a:cubicBezTo>
                    <a:pt x="25338" y="61436"/>
                    <a:pt x="25338" y="61436"/>
                    <a:pt x="26291" y="61436"/>
                  </a:cubicBezTo>
                  <a:cubicBezTo>
                    <a:pt x="24386" y="61436"/>
                    <a:pt x="24386" y="61436"/>
                    <a:pt x="26291" y="61436"/>
                  </a:cubicBezTo>
                  <a:cubicBezTo>
                    <a:pt x="26291" y="61436"/>
                    <a:pt x="17718" y="61436"/>
                    <a:pt x="26291" y="62389"/>
                  </a:cubicBezTo>
                  <a:cubicBezTo>
                    <a:pt x="22481" y="61436"/>
                    <a:pt x="28196" y="64294"/>
                    <a:pt x="18671" y="63341"/>
                  </a:cubicBezTo>
                  <a:cubicBezTo>
                    <a:pt x="27243" y="60484"/>
                    <a:pt x="21528" y="66199"/>
                    <a:pt x="26291" y="64294"/>
                  </a:cubicBezTo>
                  <a:cubicBezTo>
                    <a:pt x="27243" y="64294"/>
                    <a:pt x="20576" y="64294"/>
                    <a:pt x="20576" y="64294"/>
                  </a:cubicBezTo>
                  <a:cubicBezTo>
                    <a:pt x="22481" y="65246"/>
                    <a:pt x="25338" y="63341"/>
                    <a:pt x="26291" y="65246"/>
                  </a:cubicBezTo>
                  <a:cubicBezTo>
                    <a:pt x="25338" y="65246"/>
                    <a:pt x="25338" y="65246"/>
                    <a:pt x="26291" y="65246"/>
                  </a:cubicBezTo>
                  <a:cubicBezTo>
                    <a:pt x="23433" y="69056"/>
                    <a:pt x="21528" y="61436"/>
                    <a:pt x="24386" y="66199"/>
                  </a:cubicBezTo>
                  <a:cubicBezTo>
                    <a:pt x="21528" y="66199"/>
                    <a:pt x="19623" y="65246"/>
                    <a:pt x="16766" y="66199"/>
                  </a:cubicBezTo>
                  <a:cubicBezTo>
                    <a:pt x="18671" y="64294"/>
                    <a:pt x="20576" y="67151"/>
                    <a:pt x="24386" y="68104"/>
                  </a:cubicBezTo>
                  <a:cubicBezTo>
                    <a:pt x="20576" y="70961"/>
                    <a:pt x="13908" y="70009"/>
                    <a:pt x="17718" y="72866"/>
                  </a:cubicBezTo>
                  <a:cubicBezTo>
                    <a:pt x="16766" y="72866"/>
                    <a:pt x="15813" y="72866"/>
                    <a:pt x="17718" y="72866"/>
                  </a:cubicBezTo>
                  <a:cubicBezTo>
                    <a:pt x="16766" y="73819"/>
                    <a:pt x="15813" y="72866"/>
                    <a:pt x="13908" y="72866"/>
                  </a:cubicBezTo>
                  <a:cubicBezTo>
                    <a:pt x="19623" y="70961"/>
                    <a:pt x="13908" y="73819"/>
                    <a:pt x="12956" y="71914"/>
                  </a:cubicBezTo>
                  <a:cubicBezTo>
                    <a:pt x="-6094" y="69056"/>
                    <a:pt x="28196" y="11906"/>
                    <a:pt x="234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1" name="Freeform: Shape 2700">
              <a:extLst>
                <a:ext uri="{FF2B5EF4-FFF2-40B4-BE49-F238E27FC236}">
                  <a16:creationId xmlns:a16="http://schemas.microsoft.com/office/drawing/2014/main" xmlns="" id="{F779BBFC-01B7-45B4-A4E5-6E65C137D0AF}"/>
                </a:ext>
              </a:extLst>
            </p:cNvPr>
            <p:cNvSpPr/>
            <p:nvPr/>
          </p:nvSpPr>
          <p:spPr>
            <a:xfrm>
              <a:off x="5387816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2" name="Freeform: Shape 2701">
              <a:extLst>
                <a:ext uri="{FF2B5EF4-FFF2-40B4-BE49-F238E27FC236}">
                  <a16:creationId xmlns:a16="http://schemas.microsoft.com/office/drawing/2014/main" xmlns="" id="{476298E6-F2B9-4C10-A9B8-FFD4D41B6C9A}"/>
                </a:ext>
              </a:extLst>
            </p:cNvPr>
            <p:cNvSpPr/>
            <p:nvPr/>
          </p:nvSpPr>
          <p:spPr>
            <a:xfrm>
              <a:off x="5396389" y="24731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3" name="Freeform: Shape 2702">
              <a:extLst>
                <a:ext uri="{FF2B5EF4-FFF2-40B4-BE49-F238E27FC236}">
                  <a16:creationId xmlns:a16="http://schemas.microsoft.com/office/drawing/2014/main" xmlns="" id="{E6728973-5143-42E1-8126-37488D6C7872}"/>
                </a:ext>
              </a:extLst>
            </p:cNvPr>
            <p:cNvSpPr/>
            <p:nvPr/>
          </p:nvSpPr>
          <p:spPr>
            <a:xfrm>
              <a:off x="5396389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4" name="Freeform: Shape 2703">
              <a:extLst>
                <a:ext uri="{FF2B5EF4-FFF2-40B4-BE49-F238E27FC236}">
                  <a16:creationId xmlns:a16="http://schemas.microsoft.com/office/drawing/2014/main" xmlns="" id="{29E0990F-5EAE-41A1-A03E-AE6433242BCB}"/>
                </a:ext>
              </a:extLst>
            </p:cNvPr>
            <p:cNvSpPr/>
            <p:nvPr/>
          </p:nvSpPr>
          <p:spPr>
            <a:xfrm>
              <a:off x="5400199" y="2470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5" name="Freeform: Shape 2704">
              <a:extLst>
                <a:ext uri="{FF2B5EF4-FFF2-40B4-BE49-F238E27FC236}">
                  <a16:creationId xmlns:a16="http://schemas.microsoft.com/office/drawing/2014/main" xmlns="" id="{7B26F7ED-F98D-456B-89D6-25C538741291}"/>
                </a:ext>
              </a:extLst>
            </p:cNvPr>
            <p:cNvSpPr/>
            <p:nvPr/>
          </p:nvSpPr>
          <p:spPr>
            <a:xfrm>
              <a:off x="5398294" y="2470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6" name="Freeform: Shape 2705">
              <a:extLst>
                <a:ext uri="{FF2B5EF4-FFF2-40B4-BE49-F238E27FC236}">
                  <a16:creationId xmlns:a16="http://schemas.microsoft.com/office/drawing/2014/main" xmlns="" id="{6ED79D73-F191-4374-A359-AC881971DA3A}"/>
                </a:ext>
              </a:extLst>
            </p:cNvPr>
            <p:cNvSpPr/>
            <p:nvPr/>
          </p:nvSpPr>
          <p:spPr>
            <a:xfrm>
              <a:off x="5399775" y="24684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7" name="Freeform: Shape 2706">
              <a:extLst>
                <a:ext uri="{FF2B5EF4-FFF2-40B4-BE49-F238E27FC236}">
                  <a16:creationId xmlns:a16="http://schemas.microsoft.com/office/drawing/2014/main" xmlns="" id="{292426EA-7860-4B08-AF17-31571EC69F73}"/>
                </a:ext>
              </a:extLst>
            </p:cNvPr>
            <p:cNvSpPr/>
            <p:nvPr/>
          </p:nvSpPr>
          <p:spPr>
            <a:xfrm>
              <a:off x="5399246" y="2467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8" name="Freeform: Shape 2707">
              <a:extLst>
                <a:ext uri="{FF2B5EF4-FFF2-40B4-BE49-F238E27FC236}">
                  <a16:creationId xmlns:a16="http://schemas.microsoft.com/office/drawing/2014/main" xmlns="" id="{D20E5005-C7E6-43E6-9EEE-A3920863167F}"/>
                </a:ext>
              </a:extLst>
            </p:cNvPr>
            <p:cNvSpPr/>
            <p:nvPr/>
          </p:nvSpPr>
          <p:spPr>
            <a:xfrm>
              <a:off x="5397341" y="2447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9" name="Freeform: Shape 2708">
              <a:extLst>
                <a:ext uri="{FF2B5EF4-FFF2-40B4-BE49-F238E27FC236}">
                  <a16:creationId xmlns:a16="http://schemas.microsoft.com/office/drawing/2014/main" xmlns="" id="{28554FD5-64AF-4A3A-A190-83EB31B05188}"/>
                </a:ext>
              </a:extLst>
            </p:cNvPr>
            <p:cNvSpPr/>
            <p:nvPr/>
          </p:nvSpPr>
          <p:spPr>
            <a:xfrm>
              <a:off x="5398294" y="24384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8096" y="7567"/>
                    <a:pt x="7144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0" name="Freeform: Shape 2709">
              <a:extLst>
                <a:ext uri="{FF2B5EF4-FFF2-40B4-BE49-F238E27FC236}">
                  <a16:creationId xmlns:a16="http://schemas.microsoft.com/office/drawing/2014/main" xmlns="" id="{3A1D380F-1E68-4C3F-ADAE-7EAE2B19123A}"/>
                </a:ext>
              </a:extLst>
            </p:cNvPr>
            <p:cNvSpPr/>
            <p:nvPr/>
          </p:nvSpPr>
          <p:spPr>
            <a:xfrm>
              <a:off x="5394166" y="2432737"/>
              <a:ext cx="9525" cy="9525"/>
            </a:xfrm>
            <a:custGeom>
              <a:avLst/>
              <a:gdLst>
                <a:gd name="connsiteX0" fmla="*/ 8414 w 9525"/>
                <a:gd name="connsiteY0" fmla="*/ 7567 h 9525"/>
                <a:gd name="connsiteX1" fmla="*/ 841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567"/>
                  </a:moveTo>
                  <a:cubicBezTo>
                    <a:pt x="8414" y="7567"/>
                    <a:pt x="5556" y="6615"/>
                    <a:pt x="841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1" name="Freeform: Shape 2710">
              <a:extLst>
                <a:ext uri="{FF2B5EF4-FFF2-40B4-BE49-F238E27FC236}">
                  <a16:creationId xmlns:a16="http://schemas.microsoft.com/office/drawing/2014/main" xmlns="" id="{32108927-0B49-40A6-B820-7D822595D70B}"/>
                </a:ext>
              </a:extLst>
            </p:cNvPr>
            <p:cNvSpPr/>
            <p:nvPr/>
          </p:nvSpPr>
          <p:spPr>
            <a:xfrm>
              <a:off x="5587418" y="24769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2" name="Freeform: Shape 2711">
              <a:extLst>
                <a:ext uri="{FF2B5EF4-FFF2-40B4-BE49-F238E27FC236}">
                  <a16:creationId xmlns:a16="http://schemas.microsoft.com/office/drawing/2014/main" xmlns="" id="{61BB0377-B55A-47ED-9976-A1345B585A18}"/>
                </a:ext>
              </a:extLst>
            </p:cNvPr>
            <p:cNvSpPr/>
            <p:nvPr/>
          </p:nvSpPr>
          <p:spPr>
            <a:xfrm>
              <a:off x="5584219" y="2407443"/>
              <a:ext cx="28575" cy="76200"/>
            </a:xfrm>
            <a:custGeom>
              <a:avLst/>
              <a:gdLst>
                <a:gd name="connsiteX0" fmla="*/ 11718 w 28575"/>
                <a:gd name="connsiteY0" fmla="*/ 7144 h 76200"/>
                <a:gd name="connsiteX1" fmla="*/ 18386 w 28575"/>
                <a:gd name="connsiteY1" fmla="*/ 49054 h 76200"/>
                <a:gd name="connsiteX2" fmla="*/ 16481 w 28575"/>
                <a:gd name="connsiteY2" fmla="*/ 61436 h 76200"/>
                <a:gd name="connsiteX3" fmla="*/ 14576 w 28575"/>
                <a:gd name="connsiteY3" fmla="*/ 61436 h 76200"/>
                <a:gd name="connsiteX4" fmla="*/ 24101 w 28575"/>
                <a:gd name="connsiteY4" fmla="*/ 65246 h 76200"/>
                <a:gd name="connsiteX5" fmla="*/ 24101 w 28575"/>
                <a:gd name="connsiteY5" fmla="*/ 65246 h 76200"/>
                <a:gd name="connsiteX6" fmla="*/ 24101 w 28575"/>
                <a:gd name="connsiteY6" fmla="*/ 65246 h 76200"/>
                <a:gd name="connsiteX7" fmla="*/ 24101 w 28575"/>
                <a:gd name="connsiteY7" fmla="*/ 66199 h 76200"/>
                <a:gd name="connsiteX8" fmla="*/ 16481 w 28575"/>
                <a:gd name="connsiteY8" fmla="*/ 67151 h 76200"/>
                <a:gd name="connsiteX9" fmla="*/ 24101 w 28575"/>
                <a:gd name="connsiteY9" fmla="*/ 69056 h 76200"/>
                <a:gd name="connsiteX10" fmla="*/ 18386 w 28575"/>
                <a:gd name="connsiteY10" fmla="*/ 69056 h 76200"/>
                <a:gd name="connsiteX11" fmla="*/ 24101 w 28575"/>
                <a:gd name="connsiteY11" fmla="*/ 70009 h 76200"/>
                <a:gd name="connsiteX12" fmla="*/ 24101 w 28575"/>
                <a:gd name="connsiteY12" fmla="*/ 70009 h 76200"/>
                <a:gd name="connsiteX13" fmla="*/ 22196 w 28575"/>
                <a:gd name="connsiteY13" fmla="*/ 70961 h 76200"/>
                <a:gd name="connsiteX14" fmla="*/ 14576 w 28575"/>
                <a:gd name="connsiteY14" fmla="*/ 70009 h 76200"/>
                <a:gd name="connsiteX15" fmla="*/ 22196 w 28575"/>
                <a:gd name="connsiteY15" fmla="*/ 72866 h 76200"/>
                <a:gd name="connsiteX16" fmla="*/ 14576 w 28575"/>
                <a:gd name="connsiteY16" fmla="*/ 76676 h 76200"/>
                <a:gd name="connsiteX17" fmla="*/ 14576 w 28575"/>
                <a:gd name="connsiteY17" fmla="*/ 76676 h 76200"/>
                <a:gd name="connsiteX18" fmla="*/ 10766 w 28575"/>
                <a:gd name="connsiteY18" fmla="*/ 75724 h 76200"/>
                <a:gd name="connsiteX19" fmla="*/ 9813 w 28575"/>
                <a:gd name="connsiteY19" fmla="*/ 74771 h 76200"/>
                <a:gd name="connsiteX20" fmla="*/ 11718 w 28575"/>
                <a:gd name="connsiteY20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" h="76200">
                  <a:moveTo>
                    <a:pt x="11718" y="7144"/>
                  </a:moveTo>
                  <a:cubicBezTo>
                    <a:pt x="17433" y="8096"/>
                    <a:pt x="20291" y="49054"/>
                    <a:pt x="18386" y="49054"/>
                  </a:cubicBezTo>
                  <a:cubicBezTo>
                    <a:pt x="18386" y="50959"/>
                    <a:pt x="26958" y="60484"/>
                    <a:pt x="16481" y="61436"/>
                  </a:cubicBezTo>
                  <a:cubicBezTo>
                    <a:pt x="17433" y="62389"/>
                    <a:pt x="16481" y="62389"/>
                    <a:pt x="14576" y="61436"/>
                  </a:cubicBezTo>
                  <a:cubicBezTo>
                    <a:pt x="27911" y="65246"/>
                    <a:pt x="17433" y="63341"/>
                    <a:pt x="24101" y="65246"/>
                  </a:cubicBezTo>
                  <a:cubicBezTo>
                    <a:pt x="23148" y="65246"/>
                    <a:pt x="23148" y="65246"/>
                    <a:pt x="24101" y="65246"/>
                  </a:cubicBezTo>
                  <a:cubicBezTo>
                    <a:pt x="22196" y="65246"/>
                    <a:pt x="22196" y="65246"/>
                    <a:pt x="24101" y="65246"/>
                  </a:cubicBezTo>
                  <a:cubicBezTo>
                    <a:pt x="24101" y="65246"/>
                    <a:pt x="15528" y="65246"/>
                    <a:pt x="24101" y="66199"/>
                  </a:cubicBezTo>
                  <a:cubicBezTo>
                    <a:pt x="20291" y="65246"/>
                    <a:pt x="26006" y="68104"/>
                    <a:pt x="16481" y="67151"/>
                  </a:cubicBezTo>
                  <a:cubicBezTo>
                    <a:pt x="25053" y="64294"/>
                    <a:pt x="19338" y="70009"/>
                    <a:pt x="24101" y="69056"/>
                  </a:cubicBezTo>
                  <a:cubicBezTo>
                    <a:pt x="25053" y="69056"/>
                    <a:pt x="18386" y="68104"/>
                    <a:pt x="18386" y="69056"/>
                  </a:cubicBezTo>
                  <a:cubicBezTo>
                    <a:pt x="19338" y="70009"/>
                    <a:pt x="23148" y="69056"/>
                    <a:pt x="24101" y="70009"/>
                  </a:cubicBezTo>
                  <a:cubicBezTo>
                    <a:pt x="23148" y="70009"/>
                    <a:pt x="23148" y="70009"/>
                    <a:pt x="24101" y="70009"/>
                  </a:cubicBezTo>
                  <a:cubicBezTo>
                    <a:pt x="20291" y="73819"/>
                    <a:pt x="19338" y="66199"/>
                    <a:pt x="22196" y="70961"/>
                  </a:cubicBezTo>
                  <a:cubicBezTo>
                    <a:pt x="19338" y="70961"/>
                    <a:pt x="17433" y="70009"/>
                    <a:pt x="14576" y="70009"/>
                  </a:cubicBezTo>
                  <a:cubicBezTo>
                    <a:pt x="16481" y="69056"/>
                    <a:pt x="18386" y="71914"/>
                    <a:pt x="22196" y="72866"/>
                  </a:cubicBezTo>
                  <a:cubicBezTo>
                    <a:pt x="18386" y="75724"/>
                    <a:pt x="11718" y="73819"/>
                    <a:pt x="14576" y="76676"/>
                  </a:cubicBezTo>
                  <a:cubicBezTo>
                    <a:pt x="13623" y="76676"/>
                    <a:pt x="12671" y="76676"/>
                    <a:pt x="14576" y="76676"/>
                  </a:cubicBezTo>
                  <a:cubicBezTo>
                    <a:pt x="13623" y="76676"/>
                    <a:pt x="11718" y="76676"/>
                    <a:pt x="10766" y="75724"/>
                  </a:cubicBezTo>
                  <a:cubicBezTo>
                    <a:pt x="16481" y="74771"/>
                    <a:pt x="9813" y="76676"/>
                    <a:pt x="9813" y="74771"/>
                  </a:cubicBezTo>
                  <a:cubicBezTo>
                    <a:pt x="1240" y="72866"/>
                    <a:pt x="16481" y="10001"/>
                    <a:pt x="1171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3" name="Freeform: Shape 2712">
              <a:extLst>
                <a:ext uri="{FF2B5EF4-FFF2-40B4-BE49-F238E27FC236}">
                  <a16:creationId xmlns:a16="http://schemas.microsoft.com/office/drawing/2014/main" xmlns="" id="{28CD2615-F4D9-4716-AF2A-356B8A64F54D}"/>
                </a:ext>
              </a:extLst>
            </p:cNvPr>
            <p:cNvSpPr/>
            <p:nvPr/>
          </p:nvSpPr>
          <p:spPr>
            <a:xfrm>
              <a:off x="5586889" y="24769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10001" y="7144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4" name="Freeform: Shape 2713">
              <a:extLst>
                <a:ext uri="{FF2B5EF4-FFF2-40B4-BE49-F238E27FC236}">
                  <a16:creationId xmlns:a16="http://schemas.microsoft.com/office/drawing/2014/main" xmlns="" id="{44092BAF-976D-45B1-B864-9291C9428995}"/>
                </a:ext>
              </a:extLst>
            </p:cNvPr>
            <p:cNvSpPr/>
            <p:nvPr/>
          </p:nvSpPr>
          <p:spPr>
            <a:xfrm>
              <a:off x="5596414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5" name="Freeform: Shape 2714">
              <a:extLst>
                <a:ext uri="{FF2B5EF4-FFF2-40B4-BE49-F238E27FC236}">
                  <a16:creationId xmlns:a16="http://schemas.microsoft.com/office/drawing/2014/main" xmlns="" id="{72CC0AC4-8743-4B06-8A98-3B0DAAC17BA6}"/>
                </a:ext>
              </a:extLst>
            </p:cNvPr>
            <p:cNvSpPr/>
            <p:nvPr/>
          </p:nvSpPr>
          <p:spPr>
            <a:xfrm>
              <a:off x="5596414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8096" y="8096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6" name="Freeform: Shape 2715">
              <a:extLst>
                <a:ext uri="{FF2B5EF4-FFF2-40B4-BE49-F238E27FC236}">
                  <a16:creationId xmlns:a16="http://schemas.microsoft.com/office/drawing/2014/main" xmlns="" id="{FE991A46-9A0D-4348-8B2C-0B079B3712F9}"/>
                </a:ext>
              </a:extLst>
            </p:cNvPr>
            <p:cNvSpPr/>
            <p:nvPr/>
          </p:nvSpPr>
          <p:spPr>
            <a:xfrm>
              <a:off x="5600224" y="2470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7" name="Freeform: Shape 2716">
              <a:extLst>
                <a:ext uri="{FF2B5EF4-FFF2-40B4-BE49-F238E27FC236}">
                  <a16:creationId xmlns:a16="http://schemas.microsoft.com/office/drawing/2014/main" xmlns="" id="{F309FF2D-2A58-41F5-A479-187999931C16}"/>
                </a:ext>
              </a:extLst>
            </p:cNvPr>
            <p:cNvSpPr/>
            <p:nvPr/>
          </p:nvSpPr>
          <p:spPr>
            <a:xfrm>
              <a:off x="5598319" y="246988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8" name="Freeform: Shape 2717">
              <a:extLst>
                <a:ext uri="{FF2B5EF4-FFF2-40B4-BE49-F238E27FC236}">
                  <a16:creationId xmlns:a16="http://schemas.microsoft.com/office/drawing/2014/main" xmlns="" id="{A451D3EC-2E41-45CF-9D94-1FC3436295FA}"/>
                </a:ext>
              </a:extLst>
            </p:cNvPr>
            <p:cNvSpPr/>
            <p:nvPr/>
          </p:nvSpPr>
          <p:spPr>
            <a:xfrm>
              <a:off x="5600224" y="2467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9" name="Freeform: Shape 2718">
              <a:extLst>
                <a:ext uri="{FF2B5EF4-FFF2-40B4-BE49-F238E27FC236}">
                  <a16:creationId xmlns:a16="http://schemas.microsoft.com/office/drawing/2014/main" xmlns="" id="{0DD36221-6017-47D9-9452-84A65F9B9BA1}"/>
                </a:ext>
              </a:extLst>
            </p:cNvPr>
            <p:cNvSpPr/>
            <p:nvPr/>
          </p:nvSpPr>
          <p:spPr>
            <a:xfrm>
              <a:off x="5599271" y="24664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0" name="Freeform: Shape 2719">
              <a:extLst>
                <a:ext uri="{FF2B5EF4-FFF2-40B4-BE49-F238E27FC236}">
                  <a16:creationId xmlns:a16="http://schemas.microsoft.com/office/drawing/2014/main" xmlns="" id="{0A0764DE-1E4A-422F-836A-F46A1E8664FB}"/>
                </a:ext>
              </a:extLst>
            </p:cNvPr>
            <p:cNvSpPr/>
            <p:nvPr/>
          </p:nvSpPr>
          <p:spPr>
            <a:xfrm>
              <a:off x="559736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1" name="Freeform: Shape 2720">
              <a:extLst>
                <a:ext uri="{FF2B5EF4-FFF2-40B4-BE49-F238E27FC236}">
                  <a16:creationId xmlns:a16="http://schemas.microsoft.com/office/drawing/2014/main" xmlns="" id="{BF534967-0FE5-4E94-9813-8B815E66B7DA}"/>
                </a:ext>
              </a:extLst>
            </p:cNvPr>
            <p:cNvSpPr/>
            <p:nvPr/>
          </p:nvSpPr>
          <p:spPr>
            <a:xfrm>
              <a:off x="5597091" y="243506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7144"/>
                    <a:pt x="8371" y="7144"/>
                    <a:pt x="7419" y="7144"/>
                  </a:cubicBezTo>
                  <a:cubicBezTo>
                    <a:pt x="8371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2" name="Freeform: Shape 2721">
              <a:extLst>
                <a:ext uri="{FF2B5EF4-FFF2-40B4-BE49-F238E27FC236}">
                  <a16:creationId xmlns:a16="http://schemas.microsoft.com/office/drawing/2014/main" xmlns="" id="{D196CDC6-DD54-41D9-8E1E-DD0F0836CC9C}"/>
                </a:ext>
              </a:extLst>
            </p:cNvPr>
            <p:cNvSpPr/>
            <p:nvPr/>
          </p:nvSpPr>
          <p:spPr>
            <a:xfrm>
              <a:off x="5591631" y="2430303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3" name="Freeform: Shape 2722">
              <a:extLst>
                <a:ext uri="{FF2B5EF4-FFF2-40B4-BE49-F238E27FC236}">
                  <a16:creationId xmlns:a16="http://schemas.microsoft.com/office/drawing/2014/main" xmlns="" id="{034CD81B-8463-4AF9-AA02-F1575DA5B311}"/>
                </a:ext>
              </a:extLst>
            </p:cNvPr>
            <p:cNvSpPr/>
            <p:nvPr/>
          </p:nvSpPr>
          <p:spPr>
            <a:xfrm>
              <a:off x="5690564" y="233314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8096"/>
                    <a:pt x="8244" y="7144"/>
                  </a:cubicBezTo>
                  <a:cubicBezTo>
                    <a:pt x="8244" y="7144"/>
                    <a:pt x="8244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4" name="Freeform: Shape 2723">
              <a:extLst>
                <a:ext uri="{FF2B5EF4-FFF2-40B4-BE49-F238E27FC236}">
                  <a16:creationId xmlns:a16="http://schemas.microsoft.com/office/drawing/2014/main" xmlns="" id="{1C58B458-65A1-4B39-991C-B75CC51DEFC2}"/>
                </a:ext>
              </a:extLst>
            </p:cNvPr>
            <p:cNvSpPr/>
            <p:nvPr/>
          </p:nvSpPr>
          <p:spPr>
            <a:xfrm>
              <a:off x="5677376" y="2335582"/>
              <a:ext cx="28575" cy="152400"/>
            </a:xfrm>
            <a:custGeom>
              <a:avLst/>
              <a:gdLst>
                <a:gd name="connsiteX0" fmla="*/ 22384 w 28575"/>
                <a:gd name="connsiteY0" fmla="*/ 146632 h 152400"/>
                <a:gd name="connsiteX1" fmla="*/ 14764 w 28575"/>
                <a:gd name="connsiteY1" fmla="*/ 61860 h 152400"/>
                <a:gd name="connsiteX2" fmla="*/ 16669 w 28575"/>
                <a:gd name="connsiteY2" fmla="*/ 37095 h 152400"/>
                <a:gd name="connsiteX3" fmla="*/ 18574 w 28575"/>
                <a:gd name="connsiteY3" fmla="*/ 37095 h 152400"/>
                <a:gd name="connsiteX4" fmla="*/ 15716 w 28575"/>
                <a:gd name="connsiteY4" fmla="*/ 26617 h 152400"/>
                <a:gd name="connsiteX5" fmla="*/ 8096 w 28575"/>
                <a:gd name="connsiteY5" fmla="*/ 22807 h 152400"/>
                <a:gd name="connsiteX6" fmla="*/ 7144 w 28575"/>
                <a:gd name="connsiteY6" fmla="*/ 21855 h 152400"/>
                <a:gd name="connsiteX7" fmla="*/ 16669 w 28575"/>
                <a:gd name="connsiteY7" fmla="*/ 20902 h 152400"/>
                <a:gd name="connsiteX8" fmla="*/ 15716 w 28575"/>
                <a:gd name="connsiteY8" fmla="*/ 7567 h 152400"/>
                <a:gd name="connsiteX9" fmla="*/ 19526 w 28575"/>
                <a:gd name="connsiteY9" fmla="*/ 7567 h 152400"/>
                <a:gd name="connsiteX10" fmla="*/ 16669 w 28575"/>
                <a:gd name="connsiteY10" fmla="*/ 7567 h 152400"/>
                <a:gd name="connsiteX11" fmla="*/ 19526 w 28575"/>
                <a:gd name="connsiteY11" fmla="*/ 7567 h 152400"/>
                <a:gd name="connsiteX12" fmla="*/ 22384 w 28575"/>
                <a:gd name="connsiteY12" fmla="*/ 14663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75" h="152400">
                  <a:moveTo>
                    <a:pt x="22384" y="146632"/>
                  </a:moveTo>
                  <a:cubicBezTo>
                    <a:pt x="5239" y="139965"/>
                    <a:pt x="20479" y="64717"/>
                    <a:pt x="14764" y="61860"/>
                  </a:cubicBezTo>
                  <a:cubicBezTo>
                    <a:pt x="13811" y="59002"/>
                    <a:pt x="6191" y="39000"/>
                    <a:pt x="16669" y="37095"/>
                  </a:cubicBezTo>
                  <a:cubicBezTo>
                    <a:pt x="15716" y="36142"/>
                    <a:pt x="16669" y="36142"/>
                    <a:pt x="18574" y="37095"/>
                  </a:cubicBezTo>
                  <a:cubicBezTo>
                    <a:pt x="10001" y="33285"/>
                    <a:pt x="4286" y="24712"/>
                    <a:pt x="15716" y="26617"/>
                  </a:cubicBezTo>
                  <a:cubicBezTo>
                    <a:pt x="13811" y="28522"/>
                    <a:pt x="9049" y="23760"/>
                    <a:pt x="8096" y="22807"/>
                  </a:cubicBezTo>
                  <a:cubicBezTo>
                    <a:pt x="9049" y="22807"/>
                    <a:pt x="9049" y="22807"/>
                    <a:pt x="7144" y="21855"/>
                  </a:cubicBezTo>
                  <a:cubicBezTo>
                    <a:pt x="8096" y="18997"/>
                    <a:pt x="10954" y="20902"/>
                    <a:pt x="16669" y="20902"/>
                  </a:cubicBezTo>
                  <a:cubicBezTo>
                    <a:pt x="12859" y="26617"/>
                    <a:pt x="14764" y="6615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4291" y="15187"/>
                    <a:pt x="7144" y="127582"/>
                    <a:pt x="22384" y="1466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5" name="Freeform: Shape 2724">
              <a:extLst>
                <a:ext uri="{FF2B5EF4-FFF2-40B4-BE49-F238E27FC236}">
                  <a16:creationId xmlns:a16="http://schemas.microsoft.com/office/drawing/2014/main" xmlns="" id="{3D39C3A1-3FEB-4486-B184-090CD7790635}"/>
                </a:ext>
              </a:extLst>
            </p:cNvPr>
            <p:cNvSpPr/>
            <p:nvPr/>
          </p:nvSpPr>
          <p:spPr>
            <a:xfrm>
              <a:off x="5688806" y="23341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6" name="Freeform: Shape 2725">
              <a:extLst>
                <a:ext uri="{FF2B5EF4-FFF2-40B4-BE49-F238E27FC236}">
                  <a16:creationId xmlns:a16="http://schemas.microsoft.com/office/drawing/2014/main" xmlns="" id="{D90CA19C-66E0-4C39-BF9D-B23CF12D4033}"/>
                </a:ext>
              </a:extLst>
            </p:cNvPr>
            <p:cNvSpPr/>
            <p:nvPr/>
          </p:nvSpPr>
          <p:spPr>
            <a:xfrm>
              <a:off x="5682245" y="234362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7" name="Freeform: Shape 2726">
              <a:extLst>
                <a:ext uri="{FF2B5EF4-FFF2-40B4-BE49-F238E27FC236}">
                  <a16:creationId xmlns:a16="http://schemas.microsoft.com/office/drawing/2014/main" xmlns="" id="{0827CACD-6D1C-4365-8845-E0FB6CE4EF74}"/>
                </a:ext>
              </a:extLst>
            </p:cNvPr>
            <p:cNvSpPr/>
            <p:nvPr/>
          </p:nvSpPr>
          <p:spPr>
            <a:xfrm>
              <a:off x="5682139" y="234553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8" name="Freeform: Shape 2727">
              <a:extLst>
                <a:ext uri="{FF2B5EF4-FFF2-40B4-BE49-F238E27FC236}">
                  <a16:creationId xmlns:a16="http://schemas.microsoft.com/office/drawing/2014/main" xmlns="" id="{8D711031-3799-4990-B4BE-F60D875EE003}"/>
                </a:ext>
              </a:extLst>
            </p:cNvPr>
            <p:cNvSpPr/>
            <p:nvPr/>
          </p:nvSpPr>
          <p:spPr>
            <a:xfrm>
              <a:off x="5678858" y="23483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9" name="Freeform: Shape 2728">
              <a:extLst>
                <a:ext uri="{FF2B5EF4-FFF2-40B4-BE49-F238E27FC236}">
                  <a16:creationId xmlns:a16="http://schemas.microsoft.com/office/drawing/2014/main" xmlns="" id="{00EEBB74-005E-4A72-929C-81BBA803707F}"/>
                </a:ext>
              </a:extLst>
            </p:cNvPr>
            <p:cNvSpPr/>
            <p:nvPr/>
          </p:nvSpPr>
          <p:spPr>
            <a:xfrm>
              <a:off x="5680763" y="2348917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7567" y="7567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0" name="Freeform: Shape 2729">
              <a:extLst>
                <a:ext uri="{FF2B5EF4-FFF2-40B4-BE49-F238E27FC236}">
                  <a16:creationId xmlns:a16="http://schemas.microsoft.com/office/drawing/2014/main" xmlns="" id="{D433EB3D-12F7-4896-BB1F-B5A604D45ED5}"/>
                </a:ext>
              </a:extLst>
            </p:cNvPr>
            <p:cNvSpPr/>
            <p:nvPr/>
          </p:nvSpPr>
          <p:spPr>
            <a:xfrm>
              <a:off x="5678858" y="23541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1" name="Freeform: Shape 2730">
              <a:extLst>
                <a:ext uri="{FF2B5EF4-FFF2-40B4-BE49-F238E27FC236}">
                  <a16:creationId xmlns:a16="http://schemas.microsoft.com/office/drawing/2014/main" xmlns="" id="{BB76F2D4-6FE6-4CCC-A1BC-F6595A394D7B}"/>
                </a:ext>
              </a:extLst>
            </p:cNvPr>
            <p:cNvSpPr/>
            <p:nvPr/>
          </p:nvSpPr>
          <p:spPr>
            <a:xfrm>
              <a:off x="5679387" y="2356008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2" name="Freeform: Shape 2731">
              <a:extLst>
                <a:ext uri="{FF2B5EF4-FFF2-40B4-BE49-F238E27FC236}">
                  <a16:creationId xmlns:a16="http://schemas.microsoft.com/office/drawing/2014/main" xmlns="" id="{A8D100C2-F679-416A-BA4C-281B56C7A942}"/>
                </a:ext>
              </a:extLst>
            </p:cNvPr>
            <p:cNvSpPr/>
            <p:nvPr/>
          </p:nvSpPr>
          <p:spPr>
            <a:xfrm>
              <a:off x="5684044" y="239910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3" name="Freeform: Shape 2732">
              <a:extLst>
                <a:ext uri="{FF2B5EF4-FFF2-40B4-BE49-F238E27FC236}">
                  <a16:creationId xmlns:a16="http://schemas.microsoft.com/office/drawing/2014/main" xmlns="" id="{CB6F7CC7-AFCF-4A39-8532-88D84C2BE50E}"/>
                </a:ext>
              </a:extLst>
            </p:cNvPr>
            <p:cNvSpPr/>
            <p:nvPr/>
          </p:nvSpPr>
          <p:spPr>
            <a:xfrm>
              <a:off x="5683620" y="24188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4" name="Freeform: Shape 2733">
              <a:extLst>
                <a:ext uri="{FF2B5EF4-FFF2-40B4-BE49-F238E27FC236}">
                  <a16:creationId xmlns:a16="http://schemas.microsoft.com/office/drawing/2014/main" xmlns="" id="{8BF77843-B570-4820-A891-D8429E9E7E1B}"/>
                </a:ext>
              </a:extLst>
            </p:cNvPr>
            <p:cNvSpPr/>
            <p:nvPr/>
          </p:nvSpPr>
          <p:spPr>
            <a:xfrm>
              <a:off x="5687854" y="24283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5" name="Freeform: Shape 2734">
              <a:extLst>
                <a:ext uri="{FF2B5EF4-FFF2-40B4-BE49-F238E27FC236}">
                  <a16:creationId xmlns:a16="http://schemas.microsoft.com/office/drawing/2014/main" xmlns="" id="{6CB94F9B-4BED-472D-AC6E-5924E58D17CB}"/>
                </a:ext>
              </a:extLst>
            </p:cNvPr>
            <p:cNvSpPr/>
            <p:nvPr/>
          </p:nvSpPr>
          <p:spPr>
            <a:xfrm>
              <a:off x="5490263" y="233124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6" name="Freeform: Shape 2735">
              <a:extLst>
                <a:ext uri="{FF2B5EF4-FFF2-40B4-BE49-F238E27FC236}">
                  <a16:creationId xmlns:a16="http://schemas.microsoft.com/office/drawing/2014/main" xmlns="" id="{20F8D299-D49C-4C3F-A5EC-09E06A7FB728}"/>
                </a:ext>
              </a:extLst>
            </p:cNvPr>
            <p:cNvSpPr/>
            <p:nvPr/>
          </p:nvSpPr>
          <p:spPr>
            <a:xfrm>
              <a:off x="5477351" y="2332725"/>
              <a:ext cx="28575" cy="142875"/>
            </a:xfrm>
            <a:custGeom>
              <a:avLst/>
              <a:gdLst>
                <a:gd name="connsiteX0" fmla="*/ 20479 w 28575"/>
                <a:gd name="connsiteY0" fmla="*/ 141870 h 142875"/>
                <a:gd name="connsiteX1" fmla="*/ 13811 w 28575"/>
                <a:gd name="connsiteY1" fmla="*/ 60907 h 142875"/>
                <a:gd name="connsiteX2" fmla="*/ 15716 w 28575"/>
                <a:gd name="connsiteY2" fmla="*/ 37095 h 142875"/>
                <a:gd name="connsiteX3" fmla="*/ 17621 w 28575"/>
                <a:gd name="connsiteY3" fmla="*/ 37095 h 142875"/>
                <a:gd name="connsiteX4" fmla="*/ 14764 w 28575"/>
                <a:gd name="connsiteY4" fmla="*/ 26617 h 142875"/>
                <a:gd name="connsiteX5" fmla="*/ 7144 w 28575"/>
                <a:gd name="connsiteY5" fmla="*/ 22807 h 142875"/>
                <a:gd name="connsiteX6" fmla="*/ 7144 w 28575"/>
                <a:gd name="connsiteY6" fmla="*/ 21855 h 142875"/>
                <a:gd name="connsiteX7" fmla="*/ 16669 w 28575"/>
                <a:gd name="connsiteY7" fmla="*/ 20902 h 142875"/>
                <a:gd name="connsiteX8" fmla="*/ 15716 w 28575"/>
                <a:gd name="connsiteY8" fmla="*/ 7567 h 142875"/>
                <a:gd name="connsiteX9" fmla="*/ 19526 w 28575"/>
                <a:gd name="connsiteY9" fmla="*/ 7567 h 142875"/>
                <a:gd name="connsiteX10" fmla="*/ 16669 w 28575"/>
                <a:gd name="connsiteY10" fmla="*/ 7567 h 142875"/>
                <a:gd name="connsiteX11" fmla="*/ 19526 w 28575"/>
                <a:gd name="connsiteY11" fmla="*/ 7567 h 142875"/>
                <a:gd name="connsiteX12" fmla="*/ 20479 w 28575"/>
                <a:gd name="connsiteY12" fmla="*/ 14187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75" h="142875">
                  <a:moveTo>
                    <a:pt x="20479" y="141870"/>
                  </a:moveTo>
                  <a:cubicBezTo>
                    <a:pt x="3334" y="134250"/>
                    <a:pt x="20479" y="62812"/>
                    <a:pt x="13811" y="60907"/>
                  </a:cubicBezTo>
                  <a:cubicBezTo>
                    <a:pt x="12859" y="58050"/>
                    <a:pt x="5239" y="39000"/>
                    <a:pt x="15716" y="37095"/>
                  </a:cubicBezTo>
                  <a:cubicBezTo>
                    <a:pt x="14764" y="36142"/>
                    <a:pt x="15716" y="36142"/>
                    <a:pt x="17621" y="37095"/>
                  </a:cubicBezTo>
                  <a:cubicBezTo>
                    <a:pt x="9049" y="33285"/>
                    <a:pt x="3334" y="25665"/>
                    <a:pt x="14764" y="26617"/>
                  </a:cubicBezTo>
                  <a:cubicBezTo>
                    <a:pt x="12859" y="28522"/>
                    <a:pt x="7144" y="23760"/>
                    <a:pt x="7144" y="22807"/>
                  </a:cubicBezTo>
                  <a:cubicBezTo>
                    <a:pt x="8096" y="22807"/>
                    <a:pt x="8096" y="22807"/>
                    <a:pt x="7144" y="21855"/>
                  </a:cubicBezTo>
                  <a:cubicBezTo>
                    <a:pt x="8096" y="18997"/>
                    <a:pt x="10954" y="20902"/>
                    <a:pt x="16669" y="20902"/>
                  </a:cubicBezTo>
                  <a:cubicBezTo>
                    <a:pt x="12859" y="26617"/>
                    <a:pt x="14764" y="6615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2386" y="15187"/>
                    <a:pt x="6191" y="124725"/>
                    <a:pt x="20479" y="1418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7" name="Freeform: Shape 2736">
              <a:extLst>
                <a:ext uri="{FF2B5EF4-FFF2-40B4-BE49-F238E27FC236}">
                  <a16:creationId xmlns:a16="http://schemas.microsoft.com/office/drawing/2014/main" xmlns="" id="{C73B5980-F367-4A35-BF3F-93F604DA46F2}"/>
                </a:ext>
              </a:extLst>
            </p:cNvPr>
            <p:cNvSpPr/>
            <p:nvPr/>
          </p:nvSpPr>
          <p:spPr>
            <a:xfrm>
              <a:off x="5487829" y="23321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8" name="Freeform: Shape 2737">
              <a:extLst>
                <a:ext uri="{FF2B5EF4-FFF2-40B4-BE49-F238E27FC236}">
                  <a16:creationId xmlns:a16="http://schemas.microsoft.com/office/drawing/2014/main" xmlns="" id="{0D252D41-FCAC-45E9-886A-127544467CFA}"/>
                </a:ext>
              </a:extLst>
            </p:cNvPr>
            <p:cNvSpPr/>
            <p:nvPr/>
          </p:nvSpPr>
          <p:spPr>
            <a:xfrm>
              <a:off x="5481690" y="23417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9" name="Freeform: Shape 2738">
              <a:extLst>
                <a:ext uri="{FF2B5EF4-FFF2-40B4-BE49-F238E27FC236}">
                  <a16:creationId xmlns:a16="http://schemas.microsoft.com/office/drawing/2014/main" xmlns="" id="{72C32A2B-E079-4F7A-8137-40FE708D91FB}"/>
                </a:ext>
              </a:extLst>
            </p:cNvPr>
            <p:cNvSpPr/>
            <p:nvPr/>
          </p:nvSpPr>
          <p:spPr>
            <a:xfrm>
              <a:off x="5481161" y="234362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0" name="Freeform: Shape 2739">
              <a:extLst>
                <a:ext uri="{FF2B5EF4-FFF2-40B4-BE49-F238E27FC236}">
                  <a16:creationId xmlns:a16="http://schemas.microsoft.com/office/drawing/2014/main" xmlns="" id="{34A041C5-4A0B-4A07-8187-A0B9D8806B87}"/>
                </a:ext>
              </a:extLst>
            </p:cNvPr>
            <p:cNvSpPr/>
            <p:nvPr/>
          </p:nvSpPr>
          <p:spPr>
            <a:xfrm>
              <a:off x="5477880" y="23464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1" name="Freeform: Shape 2740">
              <a:extLst>
                <a:ext uri="{FF2B5EF4-FFF2-40B4-BE49-F238E27FC236}">
                  <a16:creationId xmlns:a16="http://schemas.microsoft.com/office/drawing/2014/main" xmlns="" id="{C6A1D87F-BA9A-4BAE-82D1-1C6F716E9E20}"/>
                </a:ext>
              </a:extLst>
            </p:cNvPr>
            <p:cNvSpPr/>
            <p:nvPr/>
          </p:nvSpPr>
          <p:spPr>
            <a:xfrm>
              <a:off x="5479785" y="23464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2" name="Freeform: Shape 2741">
              <a:extLst>
                <a:ext uri="{FF2B5EF4-FFF2-40B4-BE49-F238E27FC236}">
                  <a16:creationId xmlns:a16="http://schemas.microsoft.com/office/drawing/2014/main" xmlns="" id="{DDB67FB8-0244-40DE-BB4B-6599BE0C30C4}"/>
                </a:ext>
              </a:extLst>
            </p:cNvPr>
            <p:cNvSpPr/>
            <p:nvPr/>
          </p:nvSpPr>
          <p:spPr>
            <a:xfrm>
              <a:off x="5477880" y="235124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8096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3" name="Freeform: Shape 2742">
              <a:extLst>
                <a:ext uri="{FF2B5EF4-FFF2-40B4-BE49-F238E27FC236}">
                  <a16:creationId xmlns:a16="http://schemas.microsoft.com/office/drawing/2014/main" xmlns="" id="{B8EAFC10-874C-4178-838D-BC481AC1CC8C}"/>
                </a:ext>
              </a:extLst>
            </p:cNvPr>
            <p:cNvSpPr/>
            <p:nvPr/>
          </p:nvSpPr>
          <p:spPr>
            <a:xfrm>
              <a:off x="5478410" y="235410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4" name="Freeform: Shape 2743">
              <a:extLst>
                <a:ext uri="{FF2B5EF4-FFF2-40B4-BE49-F238E27FC236}">
                  <a16:creationId xmlns:a16="http://schemas.microsoft.com/office/drawing/2014/main" xmlns="" id="{AF36802B-7BC5-4EE9-88B4-0BAC3AAED3BC}"/>
                </a:ext>
              </a:extLst>
            </p:cNvPr>
            <p:cNvSpPr/>
            <p:nvPr/>
          </p:nvSpPr>
          <p:spPr>
            <a:xfrm>
              <a:off x="5482114" y="23950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5" name="Freeform: Shape 2744">
              <a:extLst>
                <a:ext uri="{FF2B5EF4-FFF2-40B4-BE49-F238E27FC236}">
                  <a16:creationId xmlns:a16="http://schemas.microsoft.com/office/drawing/2014/main" xmlns="" id="{DAC6D6DA-C058-498C-9CF2-CCE897288992}"/>
                </a:ext>
              </a:extLst>
            </p:cNvPr>
            <p:cNvSpPr/>
            <p:nvPr/>
          </p:nvSpPr>
          <p:spPr>
            <a:xfrm>
              <a:off x="5482643" y="24131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7144"/>
                    <a:pt x="7567" y="7144"/>
                  </a:cubicBezTo>
                  <a:cubicBezTo>
                    <a:pt x="6615" y="7144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6" name="Freeform: Shape 2745">
              <a:extLst>
                <a:ext uri="{FF2B5EF4-FFF2-40B4-BE49-F238E27FC236}">
                  <a16:creationId xmlns:a16="http://schemas.microsoft.com/office/drawing/2014/main" xmlns="" id="{79614190-0F8A-4AE5-93FE-105DE9574DCB}"/>
                </a:ext>
              </a:extLst>
            </p:cNvPr>
            <p:cNvSpPr/>
            <p:nvPr/>
          </p:nvSpPr>
          <p:spPr>
            <a:xfrm>
              <a:off x="54868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7" name="Freeform: Shape 2746">
              <a:extLst>
                <a:ext uri="{FF2B5EF4-FFF2-40B4-BE49-F238E27FC236}">
                  <a16:creationId xmlns:a16="http://schemas.microsoft.com/office/drawing/2014/main" xmlns="" id="{515C9D06-D9D0-471E-B1C5-94B3FF9636B1}"/>
                </a:ext>
              </a:extLst>
            </p:cNvPr>
            <p:cNvSpPr/>
            <p:nvPr/>
          </p:nvSpPr>
          <p:spPr>
            <a:xfrm>
              <a:off x="5295276" y="2356537"/>
              <a:ext cx="9525" cy="9525"/>
            </a:xfrm>
            <a:custGeom>
              <a:avLst/>
              <a:gdLst>
                <a:gd name="connsiteX0" fmla="*/ 8244 w 9525"/>
                <a:gd name="connsiteY0" fmla="*/ 7567 h 9525"/>
                <a:gd name="connsiteX1" fmla="*/ 8244 w 9525"/>
                <a:gd name="connsiteY1" fmla="*/ 7567 h 9525"/>
                <a:gd name="connsiteX2" fmla="*/ 82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567"/>
                  </a:moveTo>
                  <a:cubicBezTo>
                    <a:pt x="7291" y="6615"/>
                    <a:pt x="6339" y="7567"/>
                    <a:pt x="8244" y="7567"/>
                  </a:cubicBezTo>
                  <a:cubicBezTo>
                    <a:pt x="8244" y="7567"/>
                    <a:pt x="8244" y="7567"/>
                    <a:pt x="82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8" name="Freeform: Shape 2747">
              <a:extLst>
                <a:ext uri="{FF2B5EF4-FFF2-40B4-BE49-F238E27FC236}">
                  <a16:creationId xmlns:a16="http://schemas.microsoft.com/office/drawing/2014/main" xmlns="" id="{FD178B5B-FE11-4F2B-8740-805BBF52BAF3}"/>
                </a:ext>
              </a:extLst>
            </p:cNvPr>
            <p:cNvSpPr/>
            <p:nvPr/>
          </p:nvSpPr>
          <p:spPr>
            <a:xfrm>
              <a:off x="5280976" y="2357490"/>
              <a:ext cx="28575" cy="133350"/>
            </a:xfrm>
            <a:custGeom>
              <a:avLst/>
              <a:gdLst>
                <a:gd name="connsiteX0" fmla="*/ 12067 w 28575"/>
                <a:gd name="connsiteY0" fmla="*/ 126630 h 133350"/>
                <a:gd name="connsiteX1" fmla="*/ 14924 w 28575"/>
                <a:gd name="connsiteY1" fmla="*/ 54240 h 133350"/>
                <a:gd name="connsiteX2" fmla="*/ 17782 w 28575"/>
                <a:gd name="connsiteY2" fmla="*/ 33285 h 133350"/>
                <a:gd name="connsiteX3" fmla="*/ 19687 w 28575"/>
                <a:gd name="connsiteY3" fmla="*/ 33285 h 133350"/>
                <a:gd name="connsiteX4" fmla="*/ 17782 w 28575"/>
                <a:gd name="connsiteY4" fmla="*/ 23760 h 133350"/>
                <a:gd name="connsiteX5" fmla="*/ 15877 w 28575"/>
                <a:gd name="connsiteY5" fmla="*/ 21855 h 133350"/>
                <a:gd name="connsiteX6" fmla="*/ 10162 w 28575"/>
                <a:gd name="connsiteY6" fmla="*/ 20902 h 133350"/>
                <a:gd name="connsiteX7" fmla="*/ 10162 w 28575"/>
                <a:gd name="connsiteY7" fmla="*/ 19950 h 133350"/>
                <a:gd name="connsiteX8" fmla="*/ 19687 w 28575"/>
                <a:gd name="connsiteY8" fmla="*/ 18997 h 133350"/>
                <a:gd name="connsiteX9" fmla="*/ 18734 w 28575"/>
                <a:gd name="connsiteY9" fmla="*/ 7567 h 133350"/>
                <a:gd name="connsiteX10" fmla="*/ 22544 w 28575"/>
                <a:gd name="connsiteY10" fmla="*/ 7567 h 133350"/>
                <a:gd name="connsiteX11" fmla="*/ 19687 w 28575"/>
                <a:gd name="connsiteY11" fmla="*/ 7567 h 133350"/>
                <a:gd name="connsiteX12" fmla="*/ 22544 w 28575"/>
                <a:gd name="connsiteY12" fmla="*/ 7567 h 133350"/>
                <a:gd name="connsiteX13" fmla="*/ 12067 w 28575"/>
                <a:gd name="connsiteY13" fmla="*/ 12663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133350">
                  <a:moveTo>
                    <a:pt x="12067" y="126630"/>
                  </a:moveTo>
                  <a:cubicBezTo>
                    <a:pt x="-3173" y="118057"/>
                    <a:pt x="22544" y="58050"/>
                    <a:pt x="14924" y="54240"/>
                  </a:cubicBezTo>
                  <a:cubicBezTo>
                    <a:pt x="13972" y="51382"/>
                    <a:pt x="7304" y="35190"/>
                    <a:pt x="17782" y="33285"/>
                  </a:cubicBezTo>
                  <a:cubicBezTo>
                    <a:pt x="16829" y="32332"/>
                    <a:pt x="17782" y="32332"/>
                    <a:pt x="19687" y="33285"/>
                  </a:cubicBezTo>
                  <a:cubicBezTo>
                    <a:pt x="11114" y="29475"/>
                    <a:pt x="5399" y="22807"/>
                    <a:pt x="17782" y="23760"/>
                  </a:cubicBezTo>
                  <a:cubicBezTo>
                    <a:pt x="6352" y="31380"/>
                    <a:pt x="15877" y="15187"/>
                    <a:pt x="15877" y="21855"/>
                  </a:cubicBezTo>
                  <a:cubicBezTo>
                    <a:pt x="14924" y="19950"/>
                    <a:pt x="11114" y="21855"/>
                    <a:pt x="10162" y="20902"/>
                  </a:cubicBezTo>
                  <a:cubicBezTo>
                    <a:pt x="11114" y="20902"/>
                    <a:pt x="11114" y="20902"/>
                    <a:pt x="10162" y="19950"/>
                  </a:cubicBezTo>
                  <a:cubicBezTo>
                    <a:pt x="11114" y="17092"/>
                    <a:pt x="13972" y="18997"/>
                    <a:pt x="19687" y="18997"/>
                  </a:cubicBezTo>
                  <a:cubicBezTo>
                    <a:pt x="15877" y="24712"/>
                    <a:pt x="17782" y="6615"/>
                    <a:pt x="18734" y="7567"/>
                  </a:cubicBezTo>
                  <a:cubicBezTo>
                    <a:pt x="17782" y="6615"/>
                    <a:pt x="22544" y="7567"/>
                    <a:pt x="22544" y="7567"/>
                  </a:cubicBezTo>
                  <a:cubicBezTo>
                    <a:pt x="20639" y="8520"/>
                    <a:pt x="19687" y="7567"/>
                    <a:pt x="19687" y="7567"/>
                  </a:cubicBezTo>
                  <a:cubicBezTo>
                    <a:pt x="21592" y="8520"/>
                    <a:pt x="22544" y="8520"/>
                    <a:pt x="22544" y="7567"/>
                  </a:cubicBezTo>
                  <a:cubicBezTo>
                    <a:pt x="47309" y="15187"/>
                    <a:pt x="2542" y="111390"/>
                    <a:pt x="12067" y="1266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9" name="Freeform: Shape 2748">
              <a:extLst>
                <a:ext uri="{FF2B5EF4-FFF2-40B4-BE49-F238E27FC236}">
                  <a16:creationId xmlns:a16="http://schemas.microsoft.com/office/drawing/2014/main" xmlns="" id="{294EAD58-0C9B-43B4-8070-02112A9F8436}"/>
                </a:ext>
              </a:extLst>
            </p:cNvPr>
            <p:cNvSpPr/>
            <p:nvPr/>
          </p:nvSpPr>
          <p:spPr>
            <a:xfrm>
              <a:off x="5293519" y="235696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0" name="Freeform: Shape 2749">
              <a:extLst>
                <a:ext uri="{FF2B5EF4-FFF2-40B4-BE49-F238E27FC236}">
                  <a16:creationId xmlns:a16="http://schemas.microsoft.com/office/drawing/2014/main" xmlns="" id="{0E21F78E-3790-4440-AD82-CD651B5281E3}"/>
                </a:ext>
              </a:extLst>
            </p:cNvPr>
            <p:cNvSpPr/>
            <p:nvPr/>
          </p:nvSpPr>
          <p:spPr>
            <a:xfrm>
              <a:off x="5286704" y="236553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1" name="Freeform: Shape 2750">
              <a:extLst>
                <a:ext uri="{FF2B5EF4-FFF2-40B4-BE49-F238E27FC236}">
                  <a16:creationId xmlns:a16="http://schemas.microsoft.com/office/drawing/2014/main" xmlns="" id="{06CE91A7-28C9-460F-BF67-5B92182BF328}"/>
                </a:ext>
              </a:extLst>
            </p:cNvPr>
            <p:cNvSpPr/>
            <p:nvPr/>
          </p:nvSpPr>
          <p:spPr>
            <a:xfrm>
              <a:off x="5285899" y="23674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2" name="Freeform: Shape 2751">
              <a:extLst>
                <a:ext uri="{FF2B5EF4-FFF2-40B4-BE49-F238E27FC236}">
                  <a16:creationId xmlns:a16="http://schemas.microsoft.com/office/drawing/2014/main" xmlns="" id="{24F7F189-9224-462F-B315-2BD07BFBEDA9}"/>
                </a:ext>
              </a:extLst>
            </p:cNvPr>
            <p:cNvSpPr/>
            <p:nvPr/>
          </p:nvSpPr>
          <p:spPr>
            <a:xfrm>
              <a:off x="5283570" y="23702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3" name="Freeform: Shape 2752">
              <a:extLst>
                <a:ext uri="{FF2B5EF4-FFF2-40B4-BE49-F238E27FC236}">
                  <a16:creationId xmlns:a16="http://schemas.microsoft.com/office/drawing/2014/main" xmlns="" id="{47DC3091-F947-4840-8AC4-49C83821997E}"/>
                </a:ext>
              </a:extLst>
            </p:cNvPr>
            <p:cNvSpPr/>
            <p:nvPr/>
          </p:nvSpPr>
          <p:spPr>
            <a:xfrm>
              <a:off x="5285475" y="23702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4" name="Freeform: Shape 2753">
              <a:extLst>
                <a:ext uri="{FF2B5EF4-FFF2-40B4-BE49-F238E27FC236}">
                  <a16:creationId xmlns:a16="http://schemas.microsoft.com/office/drawing/2014/main" xmlns="" id="{6DD67020-9577-4253-9BDC-8C5116D17098}"/>
                </a:ext>
              </a:extLst>
            </p:cNvPr>
            <p:cNvSpPr/>
            <p:nvPr/>
          </p:nvSpPr>
          <p:spPr>
            <a:xfrm>
              <a:off x="5283570" y="237410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5" name="Freeform: Shape 2754">
              <a:extLst>
                <a:ext uri="{FF2B5EF4-FFF2-40B4-BE49-F238E27FC236}">
                  <a16:creationId xmlns:a16="http://schemas.microsoft.com/office/drawing/2014/main" xmlns="" id="{12C02DBB-34D2-4014-B66B-E6ED06A7135B}"/>
                </a:ext>
              </a:extLst>
            </p:cNvPr>
            <p:cNvSpPr/>
            <p:nvPr/>
          </p:nvSpPr>
          <p:spPr>
            <a:xfrm>
              <a:off x="5284100" y="237601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6" name="Freeform: Shape 2755">
              <a:extLst>
                <a:ext uri="{FF2B5EF4-FFF2-40B4-BE49-F238E27FC236}">
                  <a16:creationId xmlns:a16="http://schemas.microsoft.com/office/drawing/2014/main" xmlns="" id="{D5EC4110-FD35-431E-91B9-5932110DAE3C}"/>
                </a:ext>
              </a:extLst>
            </p:cNvPr>
            <p:cNvSpPr/>
            <p:nvPr/>
          </p:nvSpPr>
          <p:spPr>
            <a:xfrm>
              <a:off x="5285899" y="24124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7" name="Freeform: Shape 2756">
              <a:extLst>
                <a:ext uri="{FF2B5EF4-FFF2-40B4-BE49-F238E27FC236}">
                  <a16:creationId xmlns:a16="http://schemas.microsoft.com/office/drawing/2014/main" xmlns="" id="{37A1D240-970C-4BF6-B681-44DB30875000}"/>
                </a:ext>
              </a:extLst>
            </p:cNvPr>
            <p:cNvSpPr/>
            <p:nvPr/>
          </p:nvSpPr>
          <p:spPr>
            <a:xfrm>
              <a:off x="5284523" y="24283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8" name="Freeform: Shape 2757">
              <a:extLst>
                <a:ext uri="{FF2B5EF4-FFF2-40B4-BE49-F238E27FC236}">
                  <a16:creationId xmlns:a16="http://schemas.microsoft.com/office/drawing/2014/main" xmlns="" id="{2859EC70-0645-48D9-95B2-353A791D6577}"/>
                </a:ext>
              </a:extLst>
            </p:cNvPr>
            <p:cNvSpPr/>
            <p:nvPr/>
          </p:nvSpPr>
          <p:spPr>
            <a:xfrm>
              <a:off x="528780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9" name="Freeform: Shape 2758">
              <a:extLst>
                <a:ext uri="{FF2B5EF4-FFF2-40B4-BE49-F238E27FC236}">
                  <a16:creationId xmlns:a16="http://schemas.microsoft.com/office/drawing/2014/main" xmlns="" id="{FCA157D6-AAEF-436D-A04D-337EAD8E820B}"/>
                </a:ext>
              </a:extLst>
            </p:cNvPr>
            <p:cNvSpPr/>
            <p:nvPr/>
          </p:nvSpPr>
          <p:spPr>
            <a:xfrm>
              <a:off x="5123826" y="23521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ubicBezTo>
                    <a:pt x="8244" y="7144"/>
                    <a:pt x="8244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0" name="Freeform: Shape 2759">
              <a:extLst>
                <a:ext uri="{FF2B5EF4-FFF2-40B4-BE49-F238E27FC236}">
                  <a16:creationId xmlns:a16="http://schemas.microsoft.com/office/drawing/2014/main" xmlns="" id="{D0DFFCF9-F044-4043-980D-379CD667080D}"/>
                </a:ext>
              </a:extLst>
            </p:cNvPr>
            <p:cNvSpPr/>
            <p:nvPr/>
          </p:nvSpPr>
          <p:spPr>
            <a:xfrm>
              <a:off x="5111591" y="2353680"/>
              <a:ext cx="28575" cy="142875"/>
            </a:xfrm>
            <a:custGeom>
              <a:avLst/>
              <a:gdLst>
                <a:gd name="connsiteX0" fmla="*/ 19526 w 28575"/>
                <a:gd name="connsiteY0" fmla="*/ 139012 h 142875"/>
                <a:gd name="connsiteX1" fmla="*/ 13811 w 28575"/>
                <a:gd name="connsiteY1" fmla="*/ 59002 h 142875"/>
                <a:gd name="connsiteX2" fmla="*/ 15716 w 28575"/>
                <a:gd name="connsiteY2" fmla="*/ 36142 h 142875"/>
                <a:gd name="connsiteX3" fmla="*/ 17621 w 28575"/>
                <a:gd name="connsiteY3" fmla="*/ 36142 h 142875"/>
                <a:gd name="connsiteX4" fmla="*/ 14764 w 28575"/>
                <a:gd name="connsiteY4" fmla="*/ 25665 h 142875"/>
                <a:gd name="connsiteX5" fmla="*/ 7144 w 28575"/>
                <a:gd name="connsiteY5" fmla="*/ 21855 h 142875"/>
                <a:gd name="connsiteX6" fmla="*/ 7144 w 28575"/>
                <a:gd name="connsiteY6" fmla="*/ 20902 h 142875"/>
                <a:gd name="connsiteX7" fmla="*/ 16669 w 28575"/>
                <a:gd name="connsiteY7" fmla="*/ 19950 h 142875"/>
                <a:gd name="connsiteX8" fmla="*/ 15716 w 28575"/>
                <a:gd name="connsiteY8" fmla="*/ 7567 h 142875"/>
                <a:gd name="connsiteX9" fmla="*/ 19526 w 28575"/>
                <a:gd name="connsiteY9" fmla="*/ 7567 h 142875"/>
                <a:gd name="connsiteX10" fmla="*/ 16669 w 28575"/>
                <a:gd name="connsiteY10" fmla="*/ 7567 h 142875"/>
                <a:gd name="connsiteX11" fmla="*/ 19526 w 28575"/>
                <a:gd name="connsiteY11" fmla="*/ 7567 h 142875"/>
                <a:gd name="connsiteX12" fmla="*/ 19526 w 28575"/>
                <a:gd name="connsiteY12" fmla="*/ 13901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75" h="142875">
                  <a:moveTo>
                    <a:pt x="19526" y="139012"/>
                  </a:moveTo>
                  <a:cubicBezTo>
                    <a:pt x="1429" y="131392"/>
                    <a:pt x="20479" y="61860"/>
                    <a:pt x="13811" y="59002"/>
                  </a:cubicBezTo>
                  <a:cubicBezTo>
                    <a:pt x="12859" y="56145"/>
                    <a:pt x="5239" y="38047"/>
                    <a:pt x="15716" y="36142"/>
                  </a:cubicBezTo>
                  <a:cubicBezTo>
                    <a:pt x="14764" y="35190"/>
                    <a:pt x="15716" y="35190"/>
                    <a:pt x="17621" y="36142"/>
                  </a:cubicBezTo>
                  <a:cubicBezTo>
                    <a:pt x="9049" y="33285"/>
                    <a:pt x="3334" y="24712"/>
                    <a:pt x="14764" y="25665"/>
                  </a:cubicBezTo>
                  <a:cubicBezTo>
                    <a:pt x="12859" y="27570"/>
                    <a:pt x="8096" y="22807"/>
                    <a:pt x="7144" y="21855"/>
                  </a:cubicBezTo>
                  <a:cubicBezTo>
                    <a:pt x="8096" y="21855"/>
                    <a:pt x="8096" y="21855"/>
                    <a:pt x="7144" y="20902"/>
                  </a:cubicBezTo>
                  <a:cubicBezTo>
                    <a:pt x="8096" y="18045"/>
                    <a:pt x="10954" y="19950"/>
                    <a:pt x="16669" y="19950"/>
                  </a:cubicBezTo>
                  <a:cubicBezTo>
                    <a:pt x="12859" y="25665"/>
                    <a:pt x="14764" y="5662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1434" y="14235"/>
                    <a:pt x="6191" y="122820"/>
                    <a:pt x="19526" y="139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1" name="Freeform: Shape 2760">
              <a:extLst>
                <a:ext uri="{FF2B5EF4-FFF2-40B4-BE49-F238E27FC236}">
                  <a16:creationId xmlns:a16="http://schemas.microsoft.com/office/drawing/2014/main" xmlns="" id="{D23B33B8-41CF-45FD-9450-16C13014C3D9}"/>
                </a:ext>
              </a:extLst>
            </p:cNvPr>
            <p:cNvSpPr/>
            <p:nvPr/>
          </p:nvSpPr>
          <p:spPr>
            <a:xfrm>
              <a:off x="5122069" y="235315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8096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2" name="Freeform: Shape 2761">
              <a:extLst>
                <a:ext uri="{FF2B5EF4-FFF2-40B4-BE49-F238E27FC236}">
                  <a16:creationId xmlns:a16="http://schemas.microsoft.com/office/drawing/2014/main" xmlns="" id="{FB92771A-9937-4972-B590-A0E180C13B95}"/>
                </a:ext>
              </a:extLst>
            </p:cNvPr>
            <p:cNvSpPr/>
            <p:nvPr/>
          </p:nvSpPr>
          <p:spPr>
            <a:xfrm>
              <a:off x="5115254" y="23626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3" name="Freeform: Shape 2762">
              <a:extLst>
                <a:ext uri="{FF2B5EF4-FFF2-40B4-BE49-F238E27FC236}">
                  <a16:creationId xmlns:a16="http://schemas.microsoft.com/office/drawing/2014/main" xmlns="" id="{4BD4B6E9-BF2A-4243-8449-F30C3E57E759}"/>
                </a:ext>
              </a:extLst>
            </p:cNvPr>
            <p:cNvSpPr/>
            <p:nvPr/>
          </p:nvSpPr>
          <p:spPr>
            <a:xfrm>
              <a:off x="5114449" y="23636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4" name="Freeform: Shape 2763">
              <a:extLst>
                <a:ext uri="{FF2B5EF4-FFF2-40B4-BE49-F238E27FC236}">
                  <a16:creationId xmlns:a16="http://schemas.microsoft.com/office/drawing/2014/main" xmlns="" id="{F09CBAC3-B365-4093-A157-DE119081565C}"/>
                </a:ext>
              </a:extLst>
            </p:cNvPr>
            <p:cNvSpPr/>
            <p:nvPr/>
          </p:nvSpPr>
          <p:spPr>
            <a:xfrm>
              <a:off x="5112120" y="236701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7567"/>
                    <a:pt x="7567" y="7567"/>
                  </a:cubicBezTo>
                  <a:cubicBezTo>
                    <a:pt x="7567" y="6615"/>
                    <a:pt x="7567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5" name="Freeform: Shape 2764">
              <a:extLst>
                <a:ext uri="{FF2B5EF4-FFF2-40B4-BE49-F238E27FC236}">
                  <a16:creationId xmlns:a16="http://schemas.microsoft.com/office/drawing/2014/main" xmlns="" id="{071C9817-4C66-42BB-A1B9-9A25ACAC4672}"/>
                </a:ext>
              </a:extLst>
            </p:cNvPr>
            <p:cNvSpPr/>
            <p:nvPr/>
          </p:nvSpPr>
          <p:spPr>
            <a:xfrm>
              <a:off x="5114025" y="23674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6" name="Freeform: Shape 2765">
              <a:extLst>
                <a:ext uri="{FF2B5EF4-FFF2-40B4-BE49-F238E27FC236}">
                  <a16:creationId xmlns:a16="http://schemas.microsoft.com/office/drawing/2014/main" xmlns="" id="{95D22ACB-5B2D-4E38-8D58-A3DF02BAE2D2}"/>
                </a:ext>
              </a:extLst>
            </p:cNvPr>
            <p:cNvSpPr/>
            <p:nvPr/>
          </p:nvSpPr>
          <p:spPr>
            <a:xfrm>
              <a:off x="5112120" y="237220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7" name="Freeform: Shape 2766">
              <a:extLst>
                <a:ext uri="{FF2B5EF4-FFF2-40B4-BE49-F238E27FC236}">
                  <a16:creationId xmlns:a16="http://schemas.microsoft.com/office/drawing/2014/main" xmlns="" id="{4C5EB6B8-A5D8-4C5F-B196-C248EEC04EBD}"/>
                </a:ext>
              </a:extLst>
            </p:cNvPr>
            <p:cNvSpPr/>
            <p:nvPr/>
          </p:nvSpPr>
          <p:spPr>
            <a:xfrm>
              <a:off x="5112650" y="23741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8" name="Freeform: Shape 2767">
              <a:extLst>
                <a:ext uri="{FF2B5EF4-FFF2-40B4-BE49-F238E27FC236}">
                  <a16:creationId xmlns:a16="http://schemas.microsoft.com/office/drawing/2014/main" xmlns="" id="{4CA57A30-693D-4609-9559-9146E8F637B6}"/>
                </a:ext>
              </a:extLst>
            </p:cNvPr>
            <p:cNvSpPr/>
            <p:nvPr/>
          </p:nvSpPr>
          <p:spPr>
            <a:xfrm>
              <a:off x="5116354" y="241434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9" name="Freeform: Shape 2768">
              <a:extLst>
                <a:ext uri="{FF2B5EF4-FFF2-40B4-BE49-F238E27FC236}">
                  <a16:creationId xmlns:a16="http://schemas.microsoft.com/office/drawing/2014/main" xmlns="" id="{73F9ECA5-2637-45F3-858B-C8118A2659EA}"/>
                </a:ext>
              </a:extLst>
            </p:cNvPr>
            <p:cNvSpPr/>
            <p:nvPr/>
          </p:nvSpPr>
          <p:spPr>
            <a:xfrm>
              <a:off x="5115930" y="243220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7144"/>
                    <a:pt x="7567" y="7144"/>
                  </a:cubicBezTo>
                  <a:cubicBezTo>
                    <a:pt x="6615" y="7144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0" name="Freeform: Shape 2769">
              <a:extLst>
                <a:ext uri="{FF2B5EF4-FFF2-40B4-BE49-F238E27FC236}">
                  <a16:creationId xmlns:a16="http://schemas.microsoft.com/office/drawing/2014/main" xmlns="" id="{62985B57-DB56-4D64-9A33-686623323858}"/>
                </a:ext>
              </a:extLst>
            </p:cNvPr>
            <p:cNvSpPr/>
            <p:nvPr/>
          </p:nvSpPr>
          <p:spPr>
            <a:xfrm>
              <a:off x="5120164" y="2441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1" name="Freeform: Shape 2770">
              <a:extLst>
                <a:ext uri="{FF2B5EF4-FFF2-40B4-BE49-F238E27FC236}">
                  <a16:creationId xmlns:a16="http://schemas.microsoft.com/office/drawing/2014/main" xmlns="" id="{A9DA4B8D-68EE-4CAE-8A92-01D97ED9138A}"/>
                </a:ext>
              </a:extLst>
            </p:cNvPr>
            <p:cNvSpPr/>
            <p:nvPr/>
          </p:nvSpPr>
          <p:spPr>
            <a:xfrm>
              <a:off x="4964483" y="23689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6615"/>
                    <a:pt x="6615" y="7567"/>
                    <a:pt x="7567" y="7567"/>
                  </a:cubicBezTo>
                  <a:cubicBezTo>
                    <a:pt x="7567" y="7567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2" name="Freeform: Shape 2771">
              <a:extLst>
                <a:ext uri="{FF2B5EF4-FFF2-40B4-BE49-F238E27FC236}">
                  <a16:creationId xmlns:a16="http://schemas.microsoft.com/office/drawing/2014/main" xmlns="" id="{FAD27446-8C8D-42FD-94EB-4461D77F6DB2}"/>
                </a:ext>
              </a:extLst>
            </p:cNvPr>
            <p:cNvSpPr/>
            <p:nvPr/>
          </p:nvSpPr>
          <p:spPr>
            <a:xfrm>
              <a:off x="4951571" y="2370825"/>
              <a:ext cx="28575" cy="123825"/>
            </a:xfrm>
            <a:custGeom>
              <a:avLst/>
              <a:gdLst>
                <a:gd name="connsiteX0" fmla="*/ 19526 w 28575"/>
                <a:gd name="connsiteY0" fmla="*/ 118057 h 123825"/>
                <a:gd name="connsiteX1" fmla="*/ 13811 w 28575"/>
                <a:gd name="connsiteY1" fmla="*/ 51382 h 123825"/>
                <a:gd name="connsiteX2" fmla="*/ 15716 w 28575"/>
                <a:gd name="connsiteY2" fmla="*/ 31380 h 123825"/>
                <a:gd name="connsiteX3" fmla="*/ 17621 w 28575"/>
                <a:gd name="connsiteY3" fmla="*/ 31380 h 123825"/>
                <a:gd name="connsiteX4" fmla="*/ 14764 w 28575"/>
                <a:gd name="connsiteY4" fmla="*/ 22807 h 123825"/>
                <a:gd name="connsiteX5" fmla="*/ 12859 w 28575"/>
                <a:gd name="connsiteY5" fmla="*/ 20902 h 123825"/>
                <a:gd name="connsiteX6" fmla="*/ 7144 w 28575"/>
                <a:gd name="connsiteY6" fmla="*/ 19950 h 123825"/>
                <a:gd name="connsiteX7" fmla="*/ 7144 w 28575"/>
                <a:gd name="connsiteY7" fmla="*/ 18997 h 123825"/>
                <a:gd name="connsiteX8" fmla="*/ 16669 w 28575"/>
                <a:gd name="connsiteY8" fmla="*/ 18045 h 123825"/>
                <a:gd name="connsiteX9" fmla="*/ 15716 w 28575"/>
                <a:gd name="connsiteY9" fmla="*/ 7567 h 123825"/>
                <a:gd name="connsiteX10" fmla="*/ 19526 w 28575"/>
                <a:gd name="connsiteY10" fmla="*/ 7567 h 123825"/>
                <a:gd name="connsiteX11" fmla="*/ 16669 w 28575"/>
                <a:gd name="connsiteY11" fmla="*/ 7567 h 123825"/>
                <a:gd name="connsiteX12" fmla="*/ 19526 w 28575"/>
                <a:gd name="connsiteY12" fmla="*/ 7567 h 123825"/>
                <a:gd name="connsiteX13" fmla="*/ 19526 w 28575"/>
                <a:gd name="connsiteY13" fmla="*/ 11805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123825">
                  <a:moveTo>
                    <a:pt x="19526" y="118057"/>
                  </a:moveTo>
                  <a:cubicBezTo>
                    <a:pt x="5239" y="112342"/>
                    <a:pt x="18574" y="52335"/>
                    <a:pt x="13811" y="51382"/>
                  </a:cubicBezTo>
                  <a:cubicBezTo>
                    <a:pt x="12859" y="48525"/>
                    <a:pt x="5239" y="33285"/>
                    <a:pt x="15716" y="31380"/>
                  </a:cubicBezTo>
                  <a:cubicBezTo>
                    <a:pt x="14764" y="30427"/>
                    <a:pt x="15716" y="30427"/>
                    <a:pt x="17621" y="31380"/>
                  </a:cubicBezTo>
                  <a:cubicBezTo>
                    <a:pt x="8096" y="28522"/>
                    <a:pt x="3334" y="21855"/>
                    <a:pt x="14764" y="22807"/>
                  </a:cubicBezTo>
                  <a:cubicBezTo>
                    <a:pt x="2381" y="30427"/>
                    <a:pt x="12859" y="15187"/>
                    <a:pt x="12859" y="20902"/>
                  </a:cubicBezTo>
                  <a:cubicBezTo>
                    <a:pt x="11906" y="19950"/>
                    <a:pt x="8096" y="20902"/>
                    <a:pt x="7144" y="19950"/>
                  </a:cubicBezTo>
                  <a:cubicBezTo>
                    <a:pt x="8096" y="19950"/>
                    <a:pt x="8096" y="19950"/>
                    <a:pt x="7144" y="18997"/>
                  </a:cubicBezTo>
                  <a:cubicBezTo>
                    <a:pt x="8096" y="16140"/>
                    <a:pt x="10954" y="18045"/>
                    <a:pt x="16669" y="18045"/>
                  </a:cubicBezTo>
                  <a:cubicBezTo>
                    <a:pt x="11906" y="23760"/>
                    <a:pt x="14764" y="5662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0481" y="12330"/>
                    <a:pt x="7144" y="104722"/>
                    <a:pt x="19526" y="1180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3" name="Freeform: Shape 2772">
              <a:extLst>
                <a:ext uri="{FF2B5EF4-FFF2-40B4-BE49-F238E27FC236}">
                  <a16:creationId xmlns:a16="http://schemas.microsoft.com/office/drawing/2014/main" xmlns="" id="{72BDE86C-4161-4187-ADE4-0134E03BE90B}"/>
                </a:ext>
              </a:extLst>
            </p:cNvPr>
            <p:cNvSpPr/>
            <p:nvPr/>
          </p:nvSpPr>
          <p:spPr>
            <a:xfrm>
              <a:off x="4962049" y="23693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9049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4" name="Freeform: Shape 2773">
              <a:extLst>
                <a:ext uri="{FF2B5EF4-FFF2-40B4-BE49-F238E27FC236}">
                  <a16:creationId xmlns:a16="http://schemas.microsoft.com/office/drawing/2014/main" xmlns="" id="{BDA0D505-58F2-4E1C-8369-472F4A5DAA5E}"/>
                </a:ext>
              </a:extLst>
            </p:cNvPr>
            <p:cNvSpPr/>
            <p:nvPr/>
          </p:nvSpPr>
          <p:spPr>
            <a:xfrm>
              <a:off x="4955910" y="23779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5" name="Freeform: Shape 2774">
              <a:extLst>
                <a:ext uri="{FF2B5EF4-FFF2-40B4-BE49-F238E27FC236}">
                  <a16:creationId xmlns:a16="http://schemas.microsoft.com/office/drawing/2014/main" xmlns="" id="{1E9926CF-7BF3-44C6-B32F-04EBA2873A23}"/>
                </a:ext>
              </a:extLst>
            </p:cNvPr>
            <p:cNvSpPr/>
            <p:nvPr/>
          </p:nvSpPr>
          <p:spPr>
            <a:xfrm>
              <a:off x="4955381" y="237886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6" name="Freeform: Shape 2775">
              <a:extLst>
                <a:ext uri="{FF2B5EF4-FFF2-40B4-BE49-F238E27FC236}">
                  <a16:creationId xmlns:a16="http://schemas.microsoft.com/office/drawing/2014/main" xmlns="" id="{15CAB478-C68F-474A-9FFE-78B0C0C5A42E}"/>
                </a:ext>
              </a:extLst>
            </p:cNvPr>
            <p:cNvSpPr/>
            <p:nvPr/>
          </p:nvSpPr>
          <p:spPr>
            <a:xfrm>
              <a:off x="4952100" y="23817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7" name="Freeform: Shape 2776">
              <a:extLst>
                <a:ext uri="{FF2B5EF4-FFF2-40B4-BE49-F238E27FC236}">
                  <a16:creationId xmlns:a16="http://schemas.microsoft.com/office/drawing/2014/main" xmlns="" id="{49497BD6-0EAB-4BD3-A559-59A130037550}"/>
                </a:ext>
              </a:extLst>
            </p:cNvPr>
            <p:cNvSpPr/>
            <p:nvPr/>
          </p:nvSpPr>
          <p:spPr>
            <a:xfrm>
              <a:off x="4954005" y="23817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8" name="Freeform: Shape 2777">
              <a:extLst>
                <a:ext uri="{FF2B5EF4-FFF2-40B4-BE49-F238E27FC236}">
                  <a16:creationId xmlns:a16="http://schemas.microsoft.com/office/drawing/2014/main" xmlns="" id="{C6B04AF1-05D7-418D-ADFA-93C6CAFB1B63}"/>
                </a:ext>
              </a:extLst>
            </p:cNvPr>
            <p:cNvSpPr/>
            <p:nvPr/>
          </p:nvSpPr>
          <p:spPr>
            <a:xfrm>
              <a:off x="4952100" y="238553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8096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9" name="Freeform: Shape 2778">
              <a:extLst>
                <a:ext uri="{FF2B5EF4-FFF2-40B4-BE49-F238E27FC236}">
                  <a16:creationId xmlns:a16="http://schemas.microsoft.com/office/drawing/2014/main" xmlns="" id="{A5FC5E3D-0D54-4E76-BDB3-318B53A4F1CA}"/>
                </a:ext>
              </a:extLst>
            </p:cNvPr>
            <p:cNvSpPr/>
            <p:nvPr/>
          </p:nvSpPr>
          <p:spPr>
            <a:xfrm>
              <a:off x="4952630" y="2387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0" name="Freeform: Shape 2779">
              <a:extLst>
                <a:ext uri="{FF2B5EF4-FFF2-40B4-BE49-F238E27FC236}">
                  <a16:creationId xmlns:a16="http://schemas.microsoft.com/office/drawing/2014/main" xmlns="" id="{00EFA05F-35B4-4294-9084-34FA0344422B}"/>
                </a:ext>
              </a:extLst>
            </p:cNvPr>
            <p:cNvSpPr/>
            <p:nvPr/>
          </p:nvSpPr>
          <p:spPr>
            <a:xfrm>
              <a:off x="4956334" y="24217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1" name="Freeform: Shape 2780">
              <a:extLst>
                <a:ext uri="{FF2B5EF4-FFF2-40B4-BE49-F238E27FC236}">
                  <a16:creationId xmlns:a16="http://schemas.microsoft.com/office/drawing/2014/main" xmlns="" id="{DA4ED62E-E3C8-44D9-9C21-41D4E091FC51}"/>
                </a:ext>
              </a:extLst>
            </p:cNvPr>
            <p:cNvSpPr/>
            <p:nvPr/>
          </p:nvSpPr>
          <p:spPr>
            <a:xfrm>
              <a:off x="495591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2" name="Freeform: Shape 2781">
              <a:extLst>
                <a:ext uri="{FF2B5EF4-FFF2-40B4-BE49-F238E27FC236}">
                  <a16:creationId xmlns:a16="http://schemas.microsoft.com/office/drawing/2014/main" xmlns="" id="{715B00EF-F077-4A3D-93E5-BB811D3C342D}"/>
                </a:ext>
              </a:extLst>
            </p:cNvPr>
            <p:cNvSpPr/>
            <p:nvPr/>
          </p:nvSpPr>
          <p:spPr>
            <a:xfrm>
              <a:off x="4960144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3" name="Freeform: Shape 2782">
              <a:extLst>
                <a:ext uri="{FF2B5EF4-FFF2-40B4-BE49-F238E27FC236}">
                  <a16:creationId xmlns:a16="http://schemas.microsoft.com/office/drawing/2014/main" xmlns="" id="{D01A3A4C-1B31-4AEB-AE7F-3FAE4A7BE714}"/>
                </a:ext>
              </a:extLst>
            </p:cNvPr>
            <p:cNvSpPr/>
            <p:nvPr/>
          </p:nvSpPr>
          <p:spPr>
            <a:xfrm>
              <a:off x="4799024" y="23617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ubicBezTo>
                    <a:pt x="8244" y="7144"/>
                    <a:pt x="8244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4" name="Freeform: Shape 2783">
              <a:extLst>
                <a:ext uri="{FF2B5EF4-FFF2-40B4-BE49-F238E27FC236}">
                  <a16:creationId xmlns:a16="http://schemas.microsoft.com/office/drawing/2014/main" xmlns="" id="{50D6C500-DBD1-4409-8980-72D81D74FEFB}"/>
                </a:ext>
              </a:extLst>
            </p:cNvPr>
            <p:cNvSpPr/>
            <p:nvPr/>
          </p:nvSpPr>
          <p:spPr>
            <a:xfrm>
              <a:off x="4785836" y="2363205"/>
              <a:ext cx="28575" cy="123825"/>
            </a:xfrm>
            <a:custGeom>
              <a:avLst/>
              <a:gdLst>
                <a:gd name="connsiteX0" fmla="*/ 20479 w 28575"/>
                <a:gd name="connsiteY0" fmla="*/ 118057 h 123825"/>
                <a:gd name="connsiteX1" fmla="*/ 13811 w 28575"/>
                <a:gd name="connsiteY1" fmla="*/ 51382 h 123825"/>
                <a:gd name="connsiteX2" fmla="*/ 15716 w 28575"/>
                <a:gd name="connsiteY2" fmla="*/ 31380 h 123825"/>
                <a:gd name="connsiteX3" fmla="*/ 17621 w 28575"/>
                <a:gd name="connsiteY3" fmla="*/ 31380 h 123825"/>
                <a:gd name="connsiteX4" fmla="*/ 14764 w 28575"/>
                <a:gd name="connsiteY4" fmla="*/ 22807 h 123825"/>
                <a:gd name="connsiteX5" fmla="*/ 12859 w 28575"/>
                <a:gd name="connsiteY5" fmla="*/ 20902 h 123825"/>
                <a:gd name="connsiteX6" fmla="*/ 7144 w 28575"/>
                <a:gd name="connsiteY6" fmla="*/ 19950 h 123825"/>
                <a:gd name="connsiteX7" fmla="*/ 7144 w 28575"/>
                <a:gd name="connsiteY7" fmla="*/ 18997 h 123825"/>
                <a:gd name="connsiteX8" fmla="*/ 16669 w 28575"/>
                <a:gd name="connsiteY8" fmla="*/ 18045 h 123825"/>
                <a:gd name="connsiteX9" fmla="*/ 15716 w 28575"/>
                <a:gd name="connsiteY9" fmla="*/ 7567 h 123825"/>
                <a:gd name="connsiteX10" fmla="*/ 19526 w 28575"/>
                <a:gd name="connsiteY10" fmla="*/ 7567 h 123825"/>
                <a:gd name="connsiteX11" fmla="*/ 16669 w 28575"/>
                <a:gd name="connsiteY11" fmla="*/ 7567 h 123825"/>
                <a:gd name="connsiteX12" fmla="*/ 19526 w 28575"/>
                <a:gd name="connsiteY12" fmla="*/ 7567 h 123825"/>
                <a:gd name="connsiteX13" fmla="*/ 20479 w 28575"/>
                <a:gd name="connsiteY13" fmla="*/ 11805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123825">
                  <a:moveTo>
                    <a:pt x="20479" y="118057"/>
                  </a:moveTo>
                  <a:cubicBezTo>
                    <a:pt x="7144" y="113295"/>
                    <a:pt x="17621" y="52335"/>
                    <a:pt x="13811" y="51382"/>
                  </a:cubicBezTo>
                  <a:cubicBezTo>
                    <a:pt x="12859" y="48525"/>
                    <a:pt x="5239" y="33285"/>
                    <a:pt x="15716" y="31380"/>
                  </a:cubicBezTo>
                  <a:cubicBezTo>
                    <a:pt x="14764" y="30427"/>
                    <a:pt x="15716" y="30427"/>
                    <a:pt x="17621" y="31380"/>
                  </a:cubicBezTo>
                  <a:cubicBezTo>
                    <a:pt x="8096" y="28522"/>
                    <a:pt x="3334" y="21855"/>
                    <a:pt x="14764" y="22807"/>
                  </a:cubicBezTo>
                  <a:cubicBezTo>
                    <a:pt x="2381" y="30427"/>
                    <a:pt x="12859" y="14235"/>
                    <a:pt x="12859" y="20902"/>
                  </a:cubicBezTo>
                  <a:cubicBezTo>
                    <a:pt x="11906" y="19950"/>
                    <a:pt x="8096" y="20902"/>
                    <a:pt x="7144" y="19950"/>
                  </a:cubicBezTo>
                  <a:cubicBezTo>
                    <a:pt x="8096" y="19950"/>
                    <a:pt x="8096" y="19950"/>
                    <a:pt x="7144" y="18997"/>
                  </a:cubicBezTo>
                  <a:cubicBezTo>
                    <a:pt x="8096" y="16140"/>
                    <a:pt x="10954" y="18045"/>
                    <a:pt x="16669" y="18045"/>
                  </a:cubicBezTo>
                  <a:cubicBezTo>
                    <a:pt x="11906" y="23760"/>
                    <a:pt x="14764" y="5662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6669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1434" y="13282"/>
                    <a:pt x="8096" y="104722"/>
                    <a:pt x="20479" y="1180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5" name="Freeform: Shape 2784">
              <a:extLst>
                <a:ext uri="{FF2B5EF4-FFF2-40B4-BE49-F238E27FC236}">
                  <a16:creationId xmlns:a16="http://schemas.microsoft.com/office/drawing/2014/main" xmlns="" id="{031F0772-64B1-4427-82C8-C760FE24153C}"/>
                </a:ext>
              </a:extLst>
            </p:cNvPr>
            <p:cNvSpPr/>
            <p:nvPr/>
          </p:nvSpPr>
          <p:spPr>
            <a:xfrm>
              <a:off x="4797266" y="236267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6" name="Freeform: Shape 2785">
              <a:extLst>
                <a:ext uri="{FF2B5EF4-FFF2-40B4-BE49-F238E27FC236}">
                  <a16:creationId xmlns:a16="http://schemas.microsoft.com/office/drawing/2014/main" xmlns="" id="{E0415A38-9A41-4694-B2FA-E8CA8853472A}"/>
                </a:ext>
              </a:extLst>
            </p:cNvPr>
            <p:cNvSpPr/>
            <p:nvPr/>
          </p:nvSpPr>
          <p:spPr>
            <a:xfrm>
              <a:off x="4790705" y="237029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7" name="Freeform: Shape 2786">
              <a:extLst>
                <a:ext uri="{FF2B5EF4-FFF2-40B4-BE49-F238E27FC236}">
                  <a16:creationId xmlns:a16="http://schemas.microsoft.com/office/drawing/2014/main" xmlns="" id="{7CEEDEB4-747C-4E2E-B88F-9487DA37D60F}"/>
                </a:ext>
              </a:extLst>
            </p:cNvPr>
            <p:cNvSpPr/>
            <p:nvPr/>
          </p:nvSpPr>
          <p:spPr>
            <a:xfrm>
              <a:off x="4789646" y="237124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8" name="Freeform: Shape 2787">
              <a:extLst>
                <a:ext uri="{FF2B5EF4-FFF2-40B4-BE49-F238E27FC236}">
                  <a16:creationId xmlns:a16="http://schemas.microsoft.com/office/drawing/2014/main" xmlns="" id="{AD9F8E34-E37C-4212-9519-BF6B55719557}"/>
                </a:ext>
              </a:extLst>
            </p:cNvPr>
            <p:cNvSpPr/>
            <p:nvPr/>
          </p:nvSpPr>
          <p:spPr>
            <a:xfrm>
              <a:off x="4787318" y="237410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9" name="Freeform: Shape 2788">
              <a:extLst>
                <a:ext uri="{FF2B5EF4-FFF2-40B4-BE49-F238E27FC236}">
                  <a16:creationId xmlns:a16="http://schemas.microsoft.com/office/drawing/2014/main" xmlns="" id="{5E3B6C19-05E6-4F29-A8CC-BCAB966DD8A2}"/>
                </a:ext>
              </a:extLst>
            </p:cNvPr>
            <p:cNvSpPr/>
            <p:nvPr/>
          </p:nvSpPr>
          <p:spPr>
            <a:xfrm>
              <a:off x="4789223" y="237410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0" name="Freeform: Shape 2789">
              <a:extLst>
                <a:ext uri="{FF2B5EF4-FFF2-40B4-BE49-F238E27FC236}">
                  <a16:creationId xmlns:a16="http://schemas.microsoft.com/office/drawing/2014/main" xmlns="" id="{CEAB2614-F44C-4240-B38C-BB2549C15B83}"/>
                </a:ext>
              </a:extLst>
            </p:cNvPr>
            <p:cNvSpPr/>
            <p:nvPr/>
          </p:nvSpPr>
          <p:spPr>
            <a:xfrm>
              <a:off x="4787318" y="23779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8096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1" name="Freeform: Shape 2790">
              <a:extLst>
                <a:ext uri="{FF2B5EF4-FFF2-40B4-BE49-F238E27FC236}">
                  <a16:creationId xmlns:a16="http://schemas.microsoft.com/office/drawing/2014/main" xmlns="" id="{73DD700D-D4C0-4A79-BF75-C1F00EFF5D16}"/>
                </a:ext>
              </a:extLst>
            </p:cNvPr>
            <p:cNvSpPr/>
            <p:nvPr/>
          </p:nvSpPr>
          <p:spPr>
            <a:xfrm>
              <a:off x="4787847" y="237982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2" name="Freeform: Shape 2791">
              <a:extLst>
                <a:ext uri="{FF2B5EF4-FFF2-40B4-BE49-F238E27FC236}">
                  <a16:creationId xmlns:a16="http://schemas.microsoft.com/office/drawing/2014/main" xmlns="" id="{5351A9AB-1363-4677-8964-01E7DC2B8AE7}"/>
                </a:ext>
              </a:extLst>
            </p:cNvPr>
            <p:cNvSpPr/>
            <p:nvPr/>
          </p:nvSpPr>
          <p:spPr>
            <a:xfrm>
              <a:off x="4791551" y="24141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3" name="Freeform: Shape 2792">
              <a:extLst>
                <a:ext uri="{FF2B5EF4-FFF2-40B4-BE49-F238E27FC236}">
                  <a16:creationId xmlns:a16="http://schemas.microsoft.com/office/drawing/2014/main" xmlns="" id="{DC81BFDA-C91F-4400-8056-F4AF053D4354}"/>
                </a:ext>
              </a:extLst>
            </p:cNvPr>
            <p:cNvSpPr/>
            <p:nvPr/>
          </p:nvSpPr>
          <p:spPr>
            <a:xfrm>
              <a:off x="4791276" y="242935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8371" y="7144"/>
                    <a:pt x="7419" y="7144"/>
                    <a:pt x="7419" y="7144"/>
                  </a:cubicBezTo>
                  <a:cubicBezTo>
                    <a:pt x="6466" y="7144"/>
                    <a:pt x="8371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4" name="Freeform: Shape 2793">
              <a:extLst>
                <a:ext uri="{FF2B5EF4-FFF2-40B4-BE49-F238E27FC236}">
                  <a16:creationId xmlns:a16="http://schemas.microsoft.com/office/drawing/2014/main" xmlns="" id="{9D5AA340-6DF6-43C8-B395-7FF8B6228AD8}"/>
                </a:ext>
              </a:extLst>
            </p:cNvPr>
            <p:cNvSpPr/>
            <p:nvPr/>
          </p:nvSpPr>
          <p:spPr>
            <a:xfrm>
              <a:off x="4795361" y="24369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5" name="Freeform: Shape 2794">
              <a:extLst>
                <a:ext uri="{FF2B5EF4-FFF2-40B4-BE49-F238E27FC236}">
                  <a16:creationId xmlns:a16="http://schemas.microsoft.com/office/drawing/2014/main" xmlns="" id="{6F031968-7A3D-4E57-8AD3-FB7172850FC2}"/>
                </a:ext>
              </a:extLst>
            </p:cNvPr>
            <p:cNvSpPr/>
            <p:nvPr/>
          </p:nvSpPr>
          <p:spPr>
            <a:xfrm>
              <a:off x="4677104" y="2365110"/>
              <a:ext cx="9525" cy="9525"/>
            </a:xfrm>
            <a:custGeom>
              <a:avLst/>
              <a:gdLst>
                <a:gd name="connsiteX0" fmla="*/ 8244 w 9525"/>
                <a:gd name="connsiteY0" fmla="*/ 7567 h 9525"/>
                <a:gd name="connsiteX1" fmla="*/ 8244 w 9525"/>
                <a:gd name="connsiteY1" fmla="*/ 7567 h 9525"/>
                <a:gd name="connsiteX2" fmla="*/ 82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567"/>
                  </a:moveTo>
                  <a:cubicBezTo>
                    <a:pt x="7291" y="6615"/>
                    <a:pt x="6339" y="7567"/>
                    <a:pt x="8244" y="7567"/>
                  </a:cubicBezTo>
                  <a:cubicBezTo>
                    <a:pt x="8244" y="6615"/>
                    <a:pt x="8244" y="7567"/>
                    <a:pt x="82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6" name="Freeform: Shape 2795">
              <a:extLst>
                <a:ext uri="{FF2B5EF4-FFF2-40B4-BE49-F238E27FC236}">
                  <a16:creationId xmlns:a16="http://schemas.microsoft.com/office/drawing/2014/main" xmlns="" id="{DB4F0A66-3803-46C1-811A-23352D4D8998}"/>
                </a:ext>
              </a:extLst>
            </p:cNvPr>
            <p:cNvSpPr/>
            <p:nvPr/>
          </p:nvSpPr>
          <p:spPr>
            <a:xfrm>
              <a:off x="4663916" y="2365110"/>
              <a:ext cx="28575" cy="114300"/>
            </a:xfrm>
            <a:custGeom>
              <a:avLst/>
              <a:gdLst>
                <a:gd name="connsiteX0" fmla="*/ 20479 w 28575"/>
                <a:gd name="connsiteY0" fmla="*/ 114247 h 114300"/>
                <a:gd name="connsiteX1" fmla="*/ 13811 w 28575"/>
                <a:gd name="connsiteY1" fmla="*/ 50430 h 114300"/>
                <a:gd name="connsiteX2" fmla="*/ 15716 w 28575"/>
                <a:gd name="connsiteY2" fmla="*/ 31380 h 114300"/>
                <a:gd name="connsiteX3" fmla="*/ 17621 w 28575"/>
                <a:gd name="connsiteY3" fmla="*/ 31380 h 114300"/>
                <a:gd name="connsiteX4" fmla="*/ 14764 w 28575"/>
                <a:gd name="connsiteY4" fmla="*/ 22807 h 114300"/>
                <a:gd name="connsiteX5" fmla="*/ 12859 w 28575"/>
                <a:gd name="connsiteY5" fmla="*/ 20902 h 114300"/>
                <a:gd name="connsiteX6" fmla="*/ 7144 w 28575"/>
                <a:gd name="connsiteY6" fmla="*/ 19949 h 114300"/>
                <a:gd name="connsiteX7" fmla="*/ 7144 w 28575"/>
                <a:gd name="connsiteY7" fmla="*/ 18997 h 114300"/>
                <a:gd name="connsiteX8" fmla="*/ 16669 w 28575"/>
                <a:gd name="connsiteY8" fmla="*/ 18045 h 114300"/>
                <a:gd name="connsiteX9" fmla="*/ 15716 w 28575"/>
                <a:gd name="connsiteY9" fmla="*/ 7567 h 114300"/>
                <a:gd name="connsiteX10" fmla="*/ 19526 w 28575"/>
                <a:gd name="connsiteY10" fmla="*/ 7567 h 114300"/>
                <a:gd name="connsiteX11" fmla="*/ 16669 w 28575"/>
                <a:gd name="connsiteY11" fmla="*/ 7567 h 114300"/>
                <a:gd name="connsiteX12" fmla="*/ 19526 w 28575"/>
                <a:gd name="connsiteY12" fmla="*/ 7567 h 114300"/>
                <a:gd name="connsiteX13" fmla="*/ 20479 w 28575"/>
                <a:gd name="connsiteY13" fmla="*/ 1142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" h="114300">
                  <a:moveTo>
                    <a:pt x="20479" y="114247"/>
                  </a:moveTo>
                  <a:cubicBezTo>
                    <a:pt x="8096" y="110437"/>
                    <a:pt x="17621" y="51382"/>
                    <a:pt x="13811" y="50430"/>
                  </a:cubicBezTo>
                  <a:cubicBezTo>
                    <a:pt x="12859" y="47572"/>
                    <a:pt x="5239" y="33285"/>
                    <a:pt x="15716" y="31380"/>
                  </a:cubicBezTo>
                  <a:cubicBezTo>
                    <a:pt x="14764" y="30427"/>
                    <a:pt x="15716" y="30427"/>
                    <a:pt x="17621" y="31380"/>
                  </a:cubicBezTo>
                  <a:cubicBezTo>
                    <a:pt x="8096" y="28522"/>
                    <a:pt x="4286" y="21855"/>
                    <a:pt x="14764" y="22807"/>
                  </a:cubicBezTo>
                  <a:cubicBezTo>
                    <a:pt x="2381" y="29474"/>
                    <a:pt x="12859" y="15187"/>
                    <a:pt x="12859" y="20902"/>
                  </a:cubicBezTo>
                  <a:cubicBezTo>
                    <a:pt x="11906" y="19949"/>
                    <a:pt x="8096" y="20902"/>
                    <a:pt x="7144" y="19949"/>
                  </a:cubicBezTo>
                  <a:cubicBezTo>
                    <a:pt x="8096" y="19949"/>
                    <a:pt x="8096" y="19949"/>
                    <a:pt x="7144" y="18997"/>
                  </a:cubicBezTo>
                  <a:cubicBezTo>
                    <a:pt x="9049" y="16140"/>
                    <a:pt x="10954" y="18045"/>
                    <a:pt x="16669" y="18045"/>
                  </a:cubicBezTo>
                  <a:cubicBezTo>
                    <a:pt x="11906" y="23760"/>
                    <a:pt x="14764" y="6615"/>
                    <a:pt x="15716" y="7567"/>
                  </a:cubicBezTo>
                  <a:cubicBezTo>
                    <a:pt x="14764" y="6615"/>
                    <a:pt x="19526" y="7567"/>
                    <a:pt x="19526" y="7567"/>
                  </a:cubicBezTo>
                  <a:cubicBezTo>
                    <a:pt x="17621" y="8520"/>
                    <a:pt x="17621" y="7567"/>
                    <a:pt x="16669" y="7567"/>
                  </a:cubicBezTo>
                  <a:cubicBezTo>
                    <a:pt x="18574" y="8520"/>
                    <a:pt x="19526" y="8520"/>
                    <a:pt x="19526" y="7567"/>
                  </a:cubicBezTo>
                  <a:cubicBezTo>
                    <a:pt x="41434" y="14235"/>
                    <a:pt x="8096" y="101865"/>
                    <a:pt x="20479" y="1142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7" name="Freeform: Shape 2796">
              <a:extLst>
                <a:ext uri="{FF2B5EF4-FFF2-40B4-BE49-F238E27FC236}">
                  <a16:creationId xmlns:a16="http://schemas.microsoft.com/office/drawing/2014/main" xmlns="" id="{8471D620-CBE4-494C-904A-D8CF348BBDFD}"/>
                </a:ext>
              </a:extLst>
            </p:cNvPr>
            <p:cNvSpPr/>
            <p:nvPr/>
          </p:nvSpPr>
          <p:spPr>
            <a:xfrm>
              <a:off x="4675346" y="236553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9049" y="7144"/>
                    <a:pt x="7144" y="7144"/>
                  </a:cubicBez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8" name="Freeform: Shape 2797">
              <a:extLst>
                <a:ext uri="{FF2B5EF4-FFF2-40B4-BE49-F238E27FC236}">
                  <a16:creationId xmlns:a16="http://schemas.microsoft.com/office/drawing/2014/main" xmlns="" id="{E7319FCA-3F9B-4586-8CC1-CAF27E3C8850}"/>
                </a:ext>
              </a:extLst>
            </p:cNvPr>
            <p:cNvSpPr/>
            <p:nvPr/>
          </p:nvSpPr>
          <p:spPr>
            <a:xfrm>
              <a:off x="4668785" y="237315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9" name="Freeform: Shape 2798">
              <a:extLst>
                <a:ext uri="{FF2B5EF4-FFF2-40B4-BE49-F238E27FC236}">
                  <a16:creationId xmlns:a16="http://schemas.microsoft.com/office/drawing/2014/main" xmlns="" id="{4C84DDE6-DA2B-43F4-A099-CE60234B66B7}"/>
                </a:ext>
              </a:extLst>
            </p:cNvPr>
            <p:cNvSpPr/>
            <p:nvPr/>
          </p:nvSpPr>
          <p:spPr>
            <a:xfrm>
              <a:off x="4668679" y="237410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lnTo>
                    <a:pt x="8096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0" name="Freeform: Shape 2799">
              <a:extLst>
                <a:ext uri="{FF2B5EF4-FFF2-40B4-BE49-F238E27FC236}">
                  <a16:creationId xmlns:a16="http://schemas.microsoft.com/office/drawing/2014/main" xmlns="" id="{6ED7867C-5389-418C-8C38-D178BE389FB6}"/>
                </a:ext>
              </a:extLst>
            </p:cNvPr>
            <p:cNvSpPr/>
            <p:nvPr/>
          </p:nvSpPr>
          <p:spPr>
            <a:xfrm>
              <a:off x="4665398" y="23769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1" name="Freeform: Shape 2800">
              <a:extLst>
                <a:ext uri="{FF2B5EF4-FFF2-40B4-BE49-F238E27FC236}">
                  <a16:creationId xmlns:a16="http://schemas.microsoft.com/office/drawing/2014/main" xmlns="" id="{99FF3617-D855-465E-954D-66BADDA01815}"/>
                </a:ext>
              </a:extLst>
            </p:cNvPr>
            <p:cNvSpPr/>
            <p:nvPr/>
          </p:nvSpPr>
          <p:spPr>
            <a:xfrm>
              <a:off x="4667303" y="23769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2" name="Freeform: Shape 2801">
              <a:extLst>
                <a:ext uri="{FF2B5EF4-FFF2-40B4-BE49-F238E27FC236}">
                  <a16:creationId xmlns:a16="http://schemas.microsoft.com/office/drawing/2014/main" xmlns="" id="{2BA9BBA8-CB85-419B-BA9D-D543BC009439}"/>
                </a:ext>
              </a:extLst>
            </p:cNvPr>
            <p:cNvSpPr/>
            <p:nvPr/>
          </p:nvSpPr>
          <p:spPr>
            <a:xfrm>
              <a:off x="4665398" y="23807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8520" y="7144"/>
                    <a:pt x="7567" y="7144"/>
                  </a:cubicBez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3" name="Freeform: Shape 2802">
              <a:extLst>
                <a:ext uri="{FF2B5EF4-FFF2-40B4-BE49-F238E27FC236}">
                  <a16:creationId xmlns:a16="http://schemas.microsoft.com/office/drawing/2014/main" xmlns="" id="{D27944CD-A6F3-47C0-8DB6-2C0FC08C8807}"/>
                </a:ext>
              </a:extLst>
            </p:cNvPr>
            <p:cNvSpPr/>
            <p:nvPr/>
          </p:nvSpPr>
          <p:spPr>
            <a:xfrm>
              <a:off x="4665927" y="2382678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4" name="Freeform: Shape 2803">
              <a:extLst>
                <a:ext uri="{FF2B5EF4-FFF2-40B4-BE49-F238E27FC236}">
                  <a16:creationId xmlns:a16="http://schemas.microsoft.com/office/drawing/2014/main" xmlns="" id="{98C33B09-174E-4835-8618-EB235A4C91AE}"/>
                </a:ext>
              </a:extLst>
            </p:cNvPr>
            <p:cNvSpPr/>
            <p:nvPr/>
          </p:nvSpPr>
          <p:spPr>
            <a:xfrm>
              <a:off x="4669631" y="24150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5" name="Freeform: Shape 2804">
              <a:extLst>
                <a:ext uri="{FF2B5EF4-FFF2-40B4-BE49-F238E27FC236}">
                  <a16:creationId xmlns:a16="http://schemas.microsoft.com/office/drawing/2014/main" xmlns="" id="{1188229A-FDA5-4B9F-9B3D-7925690AA167}"/>
                </a:ext>
              </a:extLst>
            </p:cNvPr>
            <p:cNvSpPr/>
            <p:nvPr/>
          </p:nvSpPr>
          <p:spPr>
            <a:xfrm>
              <a:off x="4669356" y="2429351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8371" y="7144"/>
                    <a:pt x="7419" y="7144"/>
                    <a:pt x="7419" y="7144"/>
                  </a:cubicBezTo>
                  <a:cubicBezTo>
                    <a:pt x="6466" y="7144"/>
                    <a:pt x="8371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6" name="Freeform: Shape 2805">
              <a:extLst>
                <a:ext uri="{FF2B5EF4-FFF2-40B4-BE49-F238E27FC236}">
                  <a16:creationId xmlns:a16="http://schemas.microsoft.com/office/drawing/2014/main" xmlns="" id="{CC957460-1E0D-44DA-8890-ADB87BE005AA}"/>
                </a:ext>
              </a:extLst>
            </p:cNvPr>
            <p:cNvSpPr/>
            <p:nvPr/>
          </p:nvSpPr>
          <p:spPr>
            <a:xfrm>
              <a:off x="4673441" y="24369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7" name="Freeform: Shape 2806">
              <a:extLst>
                <a:ext uri="{FF2B5EF4-FFF2-40B4-BE49-F238E27FC236}">
                  <a16:creationId xmlns:a16="http://schemas.microsoft.com/office/drawing/2014/main" xmlns="" id="{59F34F61-2080-4CA5-8742-F06EEC673FF6}"/>
                </a:ext>
              </a:extLst>
            </p:cNvPr>
            <p:cNvSpPr/>
            <p:nvPr/>
          </p:nvSpPr>
          <p:spPr>
            <a:xfrm>
              <a:off x="4528238" y="23569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7144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8" name="Freeform: Shape 2807">
              <a:extLst>
                <a:ext uri="{FF2B5EF4-FFF2-40B4-BE49-F238E27FC236}">
                  <a16:creationId xmlns:a16="http://schemas.microsoft.com/office/drawing/2014/main" xmlns="" id="{65BDC980-2856-4745-BEEC-11D5E1013C99}"/>
                </a:ext>
              </a:extLst>
            </p:cNvPr>
            <p:cNvSpPr/>
            <p:nvPr/>
          </p:nvSpPr>
          <p:spPr>
            <a:xfrm>
              <a:off x="4517231" y="2358866"/>
              <a:ext cx="47625" cy="142875"/>
            </a:xfrm>
            <a:custGeom>
              <a:avLst/>
              <a:gdLst>
                <a:gd name="connsiteX0" fmla="*/ 45244 w 47625"/>
                <a:gd name="connsiteY0" fmla="*/ 136684 h 142875"/>
                <a:gd name="connsiteX1" fmla="*/ 22384 w 47625"/>
                <a:gd name="connsiteY1" fmla="*/ 59531 h 142875"/>
                <a:gd name="connsiteX2" fmla="*/ 19526 w 47625"/>
                <a:gd name="connsiteY2" fmla="*/ 36671 h 142875"/>
                <a:gd name="connsiteX3" fmla="*/ 21431 w 47625"/>
                <a:gd name="connsiteY3" fmla="*/ 35719 h 142875"/>
                <a:gd name="connsiteX4" fmla="*/ 16669 w 47625"/>
                <a:gd name="connsiteY4" fmla="*/ 26194 h 142875"/>
                <a:gd name="connsiteX5" fmla="*/ 8096 w 47625"/>
                <a:gd name="connsiteY5" fmla="*/ 24289 h 142875"/>
                <a:gd name="connsiteX6" fmla="*/ 7144 w 47625"/>
                <a:gd name="connsiteY6" fmla="*/ 23336 h 142875"/>
                <a:gd name="connsiteX7" fmla="*/ 16669 w 47625"/>
                <a:gd name="connsiteY7" fmla="*/ 20479 h 142875"/>
                <a:gd name="connsiteX8" fmla="*/ 13811 w 47625"/>
                <a:gd name="connsiteY8" fmla="*/ 8096 h 142875"/>
                <a:gd name="connsiteX9" fmla="*/ 17621 w 47625"/>
                <a:gd name="connsiteY9" fmla="*/ 7144 h 142875"/>
                <a:gd name="connsiteX10" fmla="*/ 14764 w 47625"/>
                <a:gd name="connsiteY10" fmla="*/ 8096 h 142875"/>
                <a:gd name="connsiteX11" fmla="*/ 17621 w 47625"/>
                <a:gd name="connsiteY11" fmla="*/ 8096 h 142875"/>
                <a:gd name="connsiteX12" fmla="*/ 45244 w 47625"/>
                <a:gd name="connsiteY12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25" h="142875">
                  <a:moveTo>
                    <a:pt x="45244" y="136684"/>
                  </a:moveTo>
                  <a:cubicBezTo>
                    <a:pt x="27146" y="133826"/>
                    <a:pt x="29051" y="61436"/>
                    <a:pt x="22384" y="59531"/>
                  </a:cubicBezTo>
                  <a:cubicBezTo>
                    <a:pt x="21431" y="56674"/>
                    <a:pt x="10001" y="40481"/>
                    <a:pt x="19526" y="36671"/>
                  </a:cubicBezTo>
                  <a:cubicBezTo>
                    <a:pt x="18574" y="35719"/>
                    <a:pt x="19526" y="35719"/>
                    <a:pt x="21431" y="35719"/>
                  </a:cubicBezTo>
                  <a:cubicBezTo>
                    <a:pt x="11906" y="33814"/>
                    <a:pt x="5239" y="27146"/>
                    <a:pt x="16669" y="26194"/>
                  </a:cubicBezTo>
                  <a:cubicBezTo>
                    <a:pt x="14764" y="28099"/>
                    <a:pt x="9049" y="25241"/>
                    <a:pt x="8096" y="24289"/>
                  </a:cubicBezTo>
                  <a:cubicBezTo>
                    <a:pt x="9049" y="24289"/>
                    <a:pt x="9049" y="24289"/>
                    <a:pt x="7144" y="23336"/>
                  </a:cubicBezTo>
                  <a:cubicBezTo>
                    <a:pt x="8096" y="20479"/>
                    <a:pt x="10954" y="21431"/>
                    <a:pt x="16669" y="20479"/>
                  </a:cubicBezTo>
                  <a:cubicBezTo>
                    <a:pt x="13811" y="27146"/>
                    <a:pt x="11906" y="7144"/>
                    <a:pt x="13811" y="8096"/>
                  </a:cubicBezTo>
                  <a:cubicBezTo>
                    <a:pt x="12859" y="7144"/>
                    <a:pt x="17621" y="8096"/>
                    <a:pt x="17621" y="7144"/>
                  </a:cubicBezTo>
                  <a:cubicBezTo>
                    <a:pt x="16669" y="8096"/>
                    <a:pt x="14764" y="8096"/>
                    <a:pt x="14764" y="8096"/>
                  </a:cubicBezTo>
                  <a:cubicBezTo>
                    <a:pt x="16669" y="9049"/>
                    <a:pt x="17621" y="9049"/>
                    <a:pt x="17621" y="8096"/>
                  </a:cubicBezTo>
                  <a:cubicBezTo>
                    <a:pt x="41434" y="10001"/>
                    <a:pt x="29051" y="122396"/>
                    <a:pt x="45244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9" name="Freeform: Shape 2808">
              <a:extLst>
                <a:ext uri="{FF2B5EF4-FFF2-40B4-BE49-F238E27FC236}">
                  <a16:creationId xmlns:a16="http://schemas.microsoft.com/office/drawing/2014/main" xmlns="" id="{06823B42-7DBD-477B-ABF8-032C1ADA2D63}"/>
                </a:ext>
              </a:extLst>
            </p:cNvPr>
            <p:cNvSpPr/>
            <p:nvPr/>
          </p:nvSpPr>
          <p:spPr>
            <a:xfrm>
              <a:off x="4526756" y="2357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0" name="Freeform: Shape 2809">
              <a:extLst>
                <a:ext uri="{FF2B5EF4-FFF2-40B4-BE49-F238E27FC236}">
                  <a16:creationId xmlns:a16="http://schemas.microsoft.com/office/drawing/2014/main" xmlns="" id="{AF80EE2F-2A51-4BDC-A460-8AC62209D1B4}"/>
                </a:ext>
              </a:extLst>
            </p:cNvPr>
            <p:cNvSpPr/>
            <p:nvPr/>
          </p:nvSpPr>
          <p:spPr>
            <a:xfrm>
              <a:off x="4521846" y="2368391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1" name="Freeform: Shape 2810">
              <a:extLst>
                <a:ext uri="{FF2B5EF4-FFF2-40B4-BE49-F238E27FC236}">
                  <a16:creationId xmlns:a16="http://schemas.microsoft.com/office/drawing/2014/main" xmlns="" id="{7A83775A-475C-4EB7-876C-38F9B464CF5E}"/>
                </a:ext>
              </a:extLst>
            </p:cNvPr>
            <p:cNvSpPr/>
            <p:nvPr/>
          </p:nvSpPr>
          <p:spPr>
            <a:xfrm>
              <a:off x="4521041" y="23702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2" name="Freeform: Shape 2811">
              <a:extLst>
                <a:ext uri="{FF2B5EF4-FFF2-40B4-BE49-F238E27FC236}">
                  <a16:creationId xmlns:a16="http://schemas.microsoft.com/office/drawing/2014/main" xmlns="" id="{B9291570-B216-41D6-9024-629FFB79B7E6}"/>
                </a:ext>
              </a:extLst>
            </p:cNvPr>
            <p:cNvSpPr/>
            <p:nvPr/>
          </p:nvSpPr>
          <p:spPr>
            <a:xfrm>
              <a:off x="4519136" y="23741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3" name="Freeform: Shape 2812">
              <a:extLst>
                <a:ext uri="{FF2B5EF4-FFF2-40B4-BE49-F238E27FC236}">
                  <a16:creationId xmlns:a16="http://schemas.microsoft.com/office/drawing/2014/main" xmlns="" id="{A0629134-0B5A-4A0D-83DF-6C347C2B5F00}"/>
                </a:ext>
              </a:extLst>
            </p:cNvPr>
            <p:cNvSpPr/>
            <p:nvPr/>
          </p:nvSpPr>
          <p:spPr>
            <a:xfrm>
              <a:off x="4521147" y="23741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  <a:gd name="connsiteX2" fmla="*/ 7990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7038" y="7144"/>
                    <a:pt x="7990" y="7144"/>
                  </a:cubicBez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4" name="Freeform: Shape 2813">
              <a:extLst>
                <a:ext uri="{FF2B5EF4-FFF2-40B4-BE49-F238E27FC236}">
                  <a16:creationId xmlns:a16="http://schemas.microsoft.com/office/drawing/2014/main" xmlns="" id="{D0E00001-2000-4A0D-AA89-DA84FEB2CD38}"/>
                </a:ext>
              </a:extLst>
            </p:cNvPr>
            <p:cNvSpPr/>
            <p:nvPr/>
          </p:nvSpPr>
          <p:spPr>
            <a:xfrm>
              <a:off x="4520195" y="2378868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  <a:gd name="connsiteX2" fmla="*/ 7990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7990" y="7144"/>
                    <a:pt x="7990" y="7144"/>
                  </a:cubicBez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5" name="Freeform: Shape 2814">
              <a:extLst>
                <a:ext uri="{FF2B5EF4-FFF2-40B4-BE49-F238E27FC236}">
                  <a16:creationId xmlns:a16="http://schemas.microsoft.com/office/drawing/2014/main" xmlns="" id="{470E1F03-B8D3-4FB7-8413-D26F7544EA50}"/>
                </a:ext>
              </a:extLst>
            </p:cNvPr>
            <p:cNvSpPr/>
            <p:nvPr/>
          </p:nvSpPr>
          <p:spPr>
            <a:xfrm>
              <a:off x="4521147" y="238077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6" name="Freeform: Shape 2815">
              <a:extLst>
                <a:ext uri="{FF2B5EF4-FFF2-40B4-BE49-F238E27FC236}">
                  <a16:creationId xmlns:a16="http://schemas.microsoft.com/office/drawing/2014/main" xmlns="" id="{81AF0EBA-A7A6-4DAF-9F35-F1AE1E55A5D1}"/>
                </a:ext>
              </a:extLst>
            </p:cNvPr>
            <p:cNvSpPr/>
            <p:nvPr/>
          </p:nvSpPr>
          <p:spPr>
            <a:xfrm>
              <a:off x="4533424" y="2419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7" name="Freeform: Shape 2816">
              <a:extLst>
                <a:ext uri="{FF2B5EF4-FFF2-40B4-BE49-F238E27FC236}">
                  <a16:creationId xmlns:a16="http://schemas.microsoft.com/office/drawing/2014/main" xmlns="" id="{CC7BF3E4-F88B-44FB-841B-08A761F7159D}"/>
                </a:ext>
              </a:extLst>
            </p:cNvPr>
            <p:cNvSpPr/>
            <p:nvPr/>
          </p:nvSpPr>
          <p:spPr>
            <a:xfrm>
              <a:off x="453681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6615" y="8096"/>
                    <a:pt x="7567" y="7144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8" name="Freeform: Shape 2817">
              <a:extLst>
                <a:ext uri="{FF2B5EF4-FFF2-40B4-BE49-F238E27FC236}">
                  <a16:creationId xmlns:a16="http://schemas.microsoft.com/office/drawing/2014/main" xmlns="" id="{65759099-B07A-4CB6-885C-262B79902E9B}"/>
                </a:ext>
              </a:extLst>
            </p:cNvPr>
            <p:cNvSpPr/>
            <p:nvPr/>
          </p:nvSpPr>
          <p:spPr>
            <a:xfrm>
              <a:off x="4542949" y="244578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1095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9" name="Group 2818">
            <a:extLst>
              <a:ext uri="{FF2B5EF4-FFF2-40B4-BE49-F238E27FC236}">
                <a16:creationId xmlns:a16="http://schemas.microsoft.com/office/drawing/2014/main" xmlns="" id="{3C16812B-FA65-4769-BC95-B99EBE88BCA2}"/>
              </a:ext>
            </a:extLst>
          </p:cNvPr>
          <p:cNvGrpSpPr/>
          <p:nvPr/>
        </p:nvGrpSpPr>
        <p:grpSpPr>
          <a:xfrm flipH="1">
            <a:off x="3218022" y="1488474"/>
            <a:ext cx="224583" cy="305198"/>
            <a:chOff x="4708260" y="456723"/>
            <a:chExt cx="659554" cy="896303"/>
          </a:xfrm>
          <a:solidFill>
            <a:schemeClr val="accent1">
              <a:lumMod val="75000"/>
            </a:schemeClr>
          </a:solidFill>
        </p:grpSpPr>
        <p:sp>
          <p:nvSpPr>
            <p:cNvPr id="2820" name="Freeform: Shape 2819">
              <a:extLst>
                <a:ext uri="{FF2B5EF4-FFF2-40B4-BE49-F238E27FC236}">
                  <a16:creationId xmlns:a16="http://schemas.microsoft.com/office/drawing/2014/main" xmlns="" id="{4057CDC1-18B3-4978-A41D-CE39102D0D50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1" name="Freeform: Shape 2820">
              <a:extLst>
                <a:ext uri="{FF2B5EF4-FFF2-40B4-BE49-F238E27FC236}">
                  <a16:creationId xmlns:a16="http://schemas.microsoft.com/office/drawing/2014/main" xmlns="" id="{3A7A86B5-614E-428D-8BBE-F3953BAD11DF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2" name="Freeform: Shape 2821">
              <a:extLst>
                <a:ext uri="{FF2B5EF4-FFF2-40B4-BE49-F238E27FC236}">
                  <a16:creationId xmlns:a16="http://schemas.microsoft.com/office/drawing/2014/main" xmlns="" id="{27F996E8-DDBF-439A-A59D-021D6EDC4AB5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3" name="Freeform: Shape 2822">
              <a:extLst>
                <a:ext uri="{FF2B5EF4-FFF2-40B4-BE49-F238E27FC236}">
                  <a16:creationId xmlns:a16="http://schemas.microsoft.com/office/drawing/2014/main" xmlns="" id="{63CEB60E-189D-4CCB-8679-600CE9A4C198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4" name="Freeform: Shape 2823">
              <a:extLst>
                <a:ext uri="{FF2B5EF4-FFF2-40B4-BE49-F238E27FC236}">
                  <a16:creationId xmlns:a16="http://schemas.microsoft.com/office/drawing/2014/main" xmlns="" id="{1773F11D-F9F6-43D7-8F30-B0CEC03DA91B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5" name="Freeform: Shape 2824">
              <a:extLst>
                <a:ext uri="{FF2B5EF4-FFF2-40B4-BE49-F238E27FC236}">
                  <a16:creationId xmlns:a16="http://schemas.microsoft.com/office/drawing/2014/main" xmlns="" id="{73891F5D-0F1A-4F36-8EE1-241B81BF4744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6" name="Freeform: Shape 2825">
              <a:extLst>
                <a:ext uri="{FF2B5EF4-FFF2-40B4-BE49-F238E27FC236}">
                  <a16:creationId xmlns:a16="http://schemas.microsoft.com/office/drawing/2014/main" xmlns="" id="{6B5D8326-6D9E-4B1F-81B5-C7D9B3525FEA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7" name="Freeform: Shape 2826">
              <a:extLst>
                <a:ext uri="{FF2B5EF4-FFF2-40B4-BE49-F238E27FC236}">
                  <a16:creationId xmlns:a16="http://schemas.microsoft.com/office/drawing/2014/main" xmlns="" id="{811ED88F-CF1D-441E-9215-03D1A4DFC1F2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8" name="Freeform: Shape 2827">
              <a:extLst>
                <a:ext uri="{FF2B5EF4-FFF2-40B4-BE49-F238E27FC236}">
                  <a16:creationId xmlns:a16="http://schemas.microsoft.com/office/drawing/2014/main" xmlns="" id="{DEFA365F-AD93-425A-8DC7-F944787B193A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9" name="Freeform: Shape 2828">
              <a:extLst>
                <a:ext uri="{FF2B5EF4-FFF2-40B4-BE49-F238E27FC236}">
                  <a16:creationId xmlns:a16="http://schemas.microsoft.com/office/drawing/2014/main" xmlns="" id="{5C074849-E8D0-4EBA-A09D-C57F1DD342B2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0" name="Freeform: Shape 2829">
              <a:extLst>
                <a:ext uri="{FF2B5EF4-FFF2-40B4-BE49-F238E27FC236}">
                  <a16:creationId xmlns:a16="http://schemas.microsoft.com/office/drawing/2014/main" xmlns="" id="{FA938645-A7BF-46D1-A32C-DCA4DC97924C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1" name="Freeform: Shape 2830">
              <a:extLst>
                <a:ext uri="{FF2B5EF4-FFF2-40B4-BE49-F238E27FC236}">
                  <a16:creationId xmlns:a16="http://schemas.microsoft.com/office/drawing/2014/main" xmlns="" id="{3C43D2DB-B6D7-4532-A0A9-1B717F3102B0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2" name="Freeform: Shape 2831">
              <a:extLst>
                <a:ext uri="{FF2B5EF4-FFF2-40B4-BE49-F238E27FC236}">
                  <a16:creationId xmlns:a16="http://schemas.microsoft.com/office/drawing/2014/main" xmlns="" id="{C528FBB9-A2D8-4E28-87EB-C5F6216EE053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3" name="Freeform: Shape 2832">
              <a:extLst>
                <a:ext uri="{FF2B5EF4-FFF2-40B4-BE49-F238E27FC236}">
                  <a16:creationId xmlns:a16="http://schemas.microsoft.com/office/drawing/2014/main" xmlns="" id="{7C0B5895-30CE-49E3-9376-6364947D798B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4" name="Freeform: Shape 2833">
              <a:extLst>
                <a:ext uri="{FF2B5EF4-FFF2-40B4-BE49-F238E27FC236}">
                  <a16:creationId xmlns:a16="http://schemas.microsoft.com/office/drawing/2014/main" xmlns="" id="{07DB6E41-E71B-4D3A-A6A4-2DCB526CA79B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5" name="Freeform: Shape 2834">
              <a:extLst>
                <a:ext uri="{FF2B5EF4-FFF2-40B4-BE49-F238E27FC236}">
                  <a16:creationId xmlns:a16="http://schemas.microsoft.com/office/drawing/2014/main" xmlns="" id="{D823C25C-3DE0-42ED-8ACF-E0FBD47401B2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6" name="Freeform: Shape 2835">
              <a:extLst>
                <a:ext uri="{FF2B5EF4-FFF2-40B4-BE49-F238E27FC236}">
                  <a16:creationId xmlns:a16="http://schemas.microsoft.com/office/drawing/2014/main" xmlns="" id="{4655C0EC-3636-4F88-9FC9-F2D0E271933F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7" name="Freeform: Shape 2836">
              <a:extLst>
                <a:ext uri="{FF2B5EF4-FFF2-40B4-BE49-F238E27FC236}">
                  <a16:creationId xmlns:a16="http://schemas.microsoft.com/office/drawing/2014/main" xmlns="" id="{EA44D93A-6A56-4621-82BB-B3BFC44D7363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8" name="Freeform: Shape 2837">
              <a:extLst>
                <a:ext uri="{FF2B5EF4-FFF2-40B4-BE49-F238E27FC236}">
                  <a16:creationId xmlns:a16="http://schemas.microsoft.com/office/drawing/2014/main" xmlns="" id="{9999693E-057D-4E5F-ACE3-B322E7531601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9" name="Freeform: Shape 2838">
              <a:extLst>
                <a:ext uri="{FF2B5EF4-FFF2-40B4-BE49-F238E27FC236}">
                  <a16:creationId xmlns:a16="http://schemas.microsoft.com/office/drawing/2014/main" xmlns="" id="{0EFD1C88-3173-4F30-A419-F8C068511760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0" name="Freeform: Shape 2839">
              <a:extLst>
                <a:ext uri="{FF2B5EF4-FFF2-40B4-BE49-F238E27FC236}">
                  <a16:creationId xmlns:a16="http://schemas.microsoft.com/office/drawing/2014/main" xmlns="" id="{0030B6B7-6EA1-4C43-BC0A-2E3F10575645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1" name="Freeform: Shape 2840">
              <a:extLst>
                <a:ext uri="{FF2B5EF4-FFF2-40B4-BE49-F238E27FC236}">
                  <a16:creationId xmlns:a16="http://schemas.microsoft.com/office/drawing/2014/main" xmlns="" id="{1DF0EA92-F692-4E0F-90EA-225B233DB78E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2" name="Freeform: Shape 2841">
              <a:extLst>
                <a:ext uri="{FF2B5EF4-FFF2-40B4-BE49-F238E27FC236}">
                  <a16:creationId xmlns:a16="http://schemas.microsoft.com/office/drawing/2014/main" xmlns="" id="{37731838-8190-41B8-895E-D712FD32AC61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3" name="Freeform: Shape 2842">
              <a:extLst>
                <a:ext uri="{FF2B5EF4-FFF2-40B4-BE49-F238E27FC236}">
                  <a16:creationId xmlns:a16="http://schemas.microsoft.com/office/drawing/2014/main" xmlns="" id="{56214F66-129B-493D-84E7-CBF1CA97FFC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4" name="Freeform: Shape 2843">
              <a:extLst>
                <a:ext uri="{FF2B5EF4-FFF2-40B4-BE49-F238E27FC236}">
                  <a16:creationId xmlns:a16="http://schemas.microsoft.com/office/drawing/2014/main" xmlns="" id="{AB81B9AE-39CD-42DA-BB2D-4E33D94A8EB2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5" name="Freeform: Shape 2844">
              <a:extLst>
                <a:ext uri="{FF2B5EF4-FFF2-40B4-BE49-F238E27FC236}">
                  <a16:creationId xmlns:a16="http://schemas.microsoft.com/office/drawing/2014/main" xmlns="" id="{0768165D-BE37-495C-8B0B-571E4869029F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6" name="Freeform: Shape 2845">
              <a:extLst>
                <a:ext uri="{FF2B5EF4-FFF2-40B4-BE49-F238E27FC236}">
                  <a16:creationId xmlns:a16="http://schemas.microsoft.com/office/drawing/2014/main" xmlns="" id="{821E020E-B910-47B3-AA22-D990264A5F17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7" name="Freeform: Shape 2846">
              <a:extLst>
                <a:ext uri="{FF2B5EF4-FFF2-40B4-BE49-F238E27FC236}">
                  <a16:creationId xmlns:a16="http://schemas.microsoft.com/office/drawing/2014/main" xmlns="" id="{A77E471D-9FF2-4259-B860-1FD8BF60286F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8" name="Freeform: Shape 2847">
              <a:extLst>
                <a:ext uri="{FF2B5EF4-FFF2-40B4-BE49-F238E27FC236}">
                  <a16:creationId xmlns:a16="http://schemas.microsoft.com/office/drawing/2014/main" xmlns="" id="{66703C6B-67DA-42DF-AA2B-C9CA9C80C93A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9" name="Freeform: Shape 2848">
              <a:extLst>
                <a:ext uri="{FF2B5EF4-FFF2-40B4-BE49-F238E27FC236}">
                  <a16:creationId xmlns:a16="http://schemas.microsoft.com/office/drawing/2014/main" xmlns="" id="{E6A5A349-3405-47DC-BD9D-C64912E18E32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0" name="Freeform: Shape 2849">
              <a:extLst>
                <a:ext uri="{FF2B5EF4-FFF2-40B4-BE49-F238E27FC236}">
                  <a16:creationId xmlns:a16="http://schemas.microsoft.com/office/drawing/2014/main" xmlns="" id="{8C9FE982-0831-40BB-91BC-C0CCB8D4E299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1" name="Freeform: Shape 2850">
              <a:extLst>
                <a:ext uri="{FF2B5EF4-FFF2-40B4-BE49-F238E27FC236}">
                  <a16:creationId xmlns:a16="http://schemas.microsoft.com/office/drawing/2014/main" xmlns="" id="{6BD254E9-9CB3-4DDB-B442-634597F20FC1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2" name="Freeform: Shape 2851">
              <a:extLst>
                <a:ext uri="{FF2B5EF4-FFF2-40B4-BE49-F238E27FC236}">
                  <a16:creationId xmlns:a16="http://schemas.microsoft.com/office/drawing/2014/main" xmlns="" id="{BC149714-4E58-4EAD-874C-52FEC2C7340D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3" name="Freeform: Shape 2852">
              <a:extLst>
                <a:ext uri="{FF2B5EF4-FFF2-40B4-BE49-F238E27FC236}">
                  <a16:creationId xmlns:a16="http://schemas.microsoft.com/office/drawing/2014/main" xmlns="" id="{EB2CCAB9-73AA-484C-8704-4B93F0A0EDB4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4" name="Freeform: Shape 2853">
              <a:extLst>
                <a:ext uri="{FF2B5EF4-FFF2-40B4-BE49-F238E27FC236}">
                  <a16:creationId xmlns:a16="http://schemas.microsoft.com/office/drawing/2014/main" xmlns="" id="{AA3AA129-9B67-4AF2-B3E0-3907B1FC8524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5" name="Freeform: Shape 2854">
              <a:extLst>
                <a:ext uri="{FF2B5EF4-FFF2-40B4-BE49-F238E27FC236}">
                  <a16:creationId xmlns:a16="http://schemas.microsoft.com/office/drawing/2014/main" xmlns="" id="{B184EE40-1C5B-4A2B-A0E6-F91E66931C08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6" name="Freeform: Shape 2855">
              <a:extLst>
                <a:ext uri="{FF2B5EF4-FFF2-40B4-BE49-F238E27FC236}">
                  <a16:creationId xmlns:a16="http://schemas.microsoft.com/office/drawing/2014/main" xmlns="" id="{549ACA9E-86FC-4EB7-A3C8-B5A8BBD16591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7" name="Freeform: Shape 2856">
              <a:extLst>
                <a:ext uri="{FF2B5EF4-FFF2-40B4-BE49-F238E27FC236}">
                  <a16:creationId xmlns:a16="http://schemas.microsoft.com/office/drawing/2014/main" xmlns="" id="{CDFB3458-93FE-4AD1-98DD-18089CC95511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8" name="Freeform: Shape 2857">
              <a:extLst>
                <a:ext uri="{FF2B5EF4-FFF2-40B4-BE49-F238E27FC236}">
                  <a16:creationId xmlns:a16="http://schemas.microsoft.com/office/drawing/2014/main" xmlns="" id="{EEEEDA20-9CAC-41FF-B1AE-DCB949C707CD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9" name="Freeform: Shape 2858">
              <a:extLst>
                <a:ext uri="{FF2B5EF4-FFF2-40B4-BE49-F238E27FC236}">
                  <a16:creationId xmlns:a16="http://schemas.microsoft.com/office/drawing/2014/main" xmlns="" id="{E5C29496-C49F-456B-8D23-2264B28D0365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0" name="Freeform: Shape 2859">
              <a:extLst>
                <a:ext uri="{FF2B5EF4-FFF2-40B4-BE49-F238E27FC236}">
                  <a16:creationId xmlns:a16="http://schemas.microsoft.com/office/drawing/2014/main" xmlns="" id="{118031F9-74C0-49C4-95BA-BBD5BDA219C4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1" name="Freeform: Shape 2860">
              <a:extLst>
                <a:ext uri="{FF2B5EF4-FFF2-40B4-BE49-F238E27FC236}">
                  <a16:creationId xmlns:a16="http://schemas.microsoft.com/office/drawing/2014/main" xmlns="" id="{518A192A-919C-488E-AA64-044823487EE1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2" name="Freeform: Shape 2861">
              <a:extLst>
                <a:ext uri="{FF2B5EF4-FFF2-40B4-BE49-F238E27FC236}">
                  <a16:creationId xmlns:a16="http://schemas.microsoft.com/office/drawing/2014/main" xmlns="" id="{335D57E8-4851-41DD-A249-FDB6055ACB6C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3" name="Freeform: Shape 2862">
              <a:extLst>
                <a:ext uri="{FF2B5EF4-FFF2-40B4-BE49-F238E27FC236}">
                  <a16:creationId xmlns:a16="http://schemas.microsoft.com/office/drawing/2014/main" xmlns="" id="{095C5F82-7F17-46CF-AF67-E30054B744DA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4" name="Freeform: Shape 2863">
              <a:extLst>
                <a:ext uri="{FF2B5EF4-FFF2-40B4-BE49-F238E27FC236}">
                  <a16:creationId xmlns:a16="http://schemas.microsoft.com/office/drawing/2014/main" xmlns="" id="{C74D0D60-B7E2-47DB-8EB6-842CD6264B6E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5" name="Freeform: Shape 2864">
              <a:extLst>
                <a:ext uri="{FF2B5EF4-FFF2-40B4-BE49-F238E27FC236}">
                  <a16:creationId xmlns:a16="http://schemas.microsoft.com/office/drawing/2014/main" xmlns="" id="{A768ABE2-B094-48EA-9A10-C8974C109593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6" name="Freeform: Shape 2865">
              <a:extLst>
                <a:ext uri="{FF2B5EF4-FFF2-40B4-BE49-F238E27FC236}">
                  <a16:creationId xmlns:a16="http://schemas.microsoft.com/office/drawing/2014/main" xmlns="" id="{4C970DCD-55B6-4034-9B29-E2AB59DD1941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7" name="Freeform: Shape 2866">
              <a:extLst>
                <a:ext uri="{FF2B5EF4-FFF2-40B4-BE49-F238E27FC236}">
                  <a16:creationId xmlns:a16="http://schemas.microsoft.com/office/drawing/2014/main" xmlns="" id="{25859572-A28B-4F17-AF53-6AC424F0B3F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8" name="Freeform: Shape 2867">
              <a:extLst>
                <a:ext uri="{FF2B5EF4-FFF2-40B4-BE49-F238E27FC236}">
                  <a16:creationId xmlns:a16="http://schemas.microsoft.com/office/drawing/2014/main" xmlns="" id="{9F237580-F5B9-44A3-8FC2-81A9E12AE654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9" name="Freeform: Shape 2868">
              <a:extLst>
                <a:ext uri="{FF2B5EF4-FFF2-40B4-BE49-F238E27FC236}">
                  <a16:creationId xmlns:a16="http://schemas.microsoft.com/office/drawing/2014/main" xmlns="" id="{2B9D0166-E70B-4DE9-B401-2858959CED2B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0" name="Freeform: Shape 2869">
              <a:extLst>
                <a:ext uri="{FF2B5EF4-FFF2-40B4-BE49-F238E27FC236}">
                  <a16:creationId xmlns:a16="http://schemas.microsoft.com/office/drawing/2014/main" xmlns="" id="{FCA01338-077A-4B02-9D1B-ABE21C085BA8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1" name="Freeform: Shape 2870">
              <a:extLst>
                <a:ext uri="{FF2B5EF4-FFF2-40B4-BE49-F238E27FC236}">
                  <a16:creationId xmlns:a16="http://schemas.microsoft.com/office/drawing/2014/main" xmlns="" id="{D3DC0CB9-84CB-47DC-BD80-6D6E26D74446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2" name="Freeform: Shape 2871">
              <a:extLst>
                <a:ext uri="{FF2B5EF4-FFF2-40B4-BE49-F238E27FC236}">
                  <a16:creationId xmlns:a16="http://schemas.microsoft.com/office/drawing/2014/main" xmlns="" id="{0F45E963-89BC-4203-B699-4A10B7EB5505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3" name="Freeform: Shape 2872">
              <a:extLst>
                <a:ext uri="{FF2B5EF4-FFF2-40B4-BE49-F238E27FC236}">
                  <a16:creationId xmlns:a16="http://schemas.microsoft.com/office/drawing/2014/main" xmlns="" id="{CBDECABA-369A-4469-BEBC-2E20EE096171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4" name="Freeform: Shape 2873">
              <a:extLst>
                <a:ext uri="{FF2B5EF4-FFF2-40B4-BE49-F238E27FC236}">
                  <a16:creationId xmlns:a16="http://schemas.microsoft.com/office/drawing/2014/main" xmlns="" id="{22763A83-1D06-4FB0-B7FC-A089B708F5EC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5" name="Freeform: Shape 2874">
              <a:extLst>
                <a:ext uri="{FF2B5EF4-FFF2-40B4-BE49-F238E27FC236}">
                  <a16:creationId xmlns:a16="http://schemas.microsoft.com/office/drawing/2014/main" xmlns="" id="{085D87BA-8530-4FE2-8518-AEEE07C0A03E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6" name="Freeform: Shape 2875">
              <a:extLst>
                <a:ext uri="{FF2B5EF4-FFF2-40B4-BE49-F238E27FC236}">
                  <a16:creationId xmlns:a16="http://schemas.microsoft.com/office/drawing/2014/main" xmlns="" id="{A60B0613-D21A-4189-B461-6B91E27042C1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7" name="Freeform: Shape 2876">
              <a:extLst>
                <a:ext uri="{FF2B5EF4-FFF2-40B4-BE49-F238E27FC236}">
                  <a16:creationId xmlns:a16="http://schemas.microsoft.com/office/drawing/2014/main" xmlns="" id="{63F4B9B7-77A7-4933-9D0B-BB1246B20C45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8" name="Freeform: Shape 2877">
              <a:extLst>
                <a:ext uri="{FF2B5EF4-FFF2-40B4-BE49-F238E27FC236}">
                  <a16:creationId xmlns:a16="http://schemas.microsoft.com/office/drawing/2014/main" xmlns="" id="{83BEA99B-A8FF-4AAE-A168-0C4A9D7BAF40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9" name="Freeform: Shape 2878">
              <a:extLst>
                <a:ext uri="{FF2B5EF4-FFF2-40B4-BE49-F238E27FC236}">
                  <a16:creationId xmlns:a16="http://schemas.microsoft.com/office/drawing/2014/main" xmlns="" id="{3635CD4A-65CC-474E-9261-0099B8177231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0" name="Freeform: Shape 2879">
              <a:extLst>
                <a:ext uri="{FF2B5EF4-FFF2-40B4-BE49-F238E27FC236}">
                  <a16:creationId xmlns:a16="http://schemas.microsoft.com/office/drawing/2014/main" xmlns="" id="{C12A5B94-14C3-46CF-9B27-D54D836867C7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1" name="Freeform: Shape 2880">
              <a:extLst>
                <a:ext uri="{FF2B5EF4-FFF2-40B4-BE49-F238E27FC236}">
                  <a16:creationId xmlns:a16="http://schemas.microsoft.com/office/drawing/2014/main" xmlns="" id="{B582BC0F-9E8A-48D9-8648-DD859AF53CEB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2" name="Freeform: Shape 2881">
              <a:extLst>
                <a:ext uri="{FF2B5EF4-FFF2-40B4-BE49-F238E27FC236}">
                  <a16:creationId xmlns:a16="http://schemas.microsoft.com/office/drawing/2014/main" xmlns="" id="{B42DC2E6-03E4-4DCE-B5D8-AA39940D0352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3" name="Freeform: Shape 2882">
              <a:extLst>
                <a:ext uri="{FF2B5EF4-FFF2-40B4-BE49-F238E27FC236}">
                  <a16:creationId xmlns:a16="http://schemas.microsoft.com/office/drawing/2014/main" xmlns="" id="{F1FFF653-413A-4ED1-BE1D-9ED77223F727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4" name="Freeform: Shape 2883">
              <a:extLst>
                <a:ext uri="{FF2B5EF4-FFF2-40B4-BE49-F238E27FC236}">
                  <a16:creationId xmlns:a16="http://schemas.microsoft.com/office/drawing/2014/main" xmlns="" id="{05B15E4B-E207-486C-A8C9-F90233FF4D62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5" name="Freeform: Shape 2884">
              <a:extLst>
                <a:ext uri="{FF2B5EF4-FFF2-40B4-BE49-F238E27FC236}">
                  <a16:creationId xmlns:a16="http://schemas.microsoft.com/office/drawing/2014/main" xmlns="" id="{46C9945C-34D9-4BF4-8310-90325EA7F7D2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6" name="Freeform: Shape 2885">
              <a:extLst>
                <a:ext uri="{FF2B5EF4-FFF2-40B4-BE49-F238E27FC236}">
                  <a16:creationId xmlns:a16="http://schemas.microsoft.com/office/drawing/2014/main" xmlns="" id="{B2599EE5-2452-49EC-9A03-BEC4C4D9D34F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7" name="Freeform: Shape 2886">
              <a:extLst>
                <a:ext uri="{FF2B5EF4-FFF2-40B4-BE49-F238E27FC236}">
                  <a16:creationId xmlns:a16="http://schemas.microsoft.com/office/drawing/2014/main" xmlns="" id="{E1109CAC-C68C-48DD-8C16-D01A40ED77D2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8" name="Freeform: Shape 2887">
              <a:extLst>
                <a:ext uri="{FF2B5EF4-FFF2-40B4-BE49-F238E27FC236}">
                  <a16:creationId xmlns:a16="http://schemas.microsoft.com/office/drawing/2014/main" xmlns="" id="{3BF1DB33-FD3C-4721-BE28-233AF4917FFD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9" name="Freeform: Shape 2888">
              <a:extLst>
                <a:ext uri="{FF2B5EF4-FFF2-40B4-BE49-F238E27FC236}">
                  <a16:creationId xmlns:a16="http://schemas.microsoft.com/office/drawing/2014/main" xmlns="" id="{53190C77-B220-4055-8B32-74BBADCCA432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0" name="Freeform: Shape 2889">
              <a:extLst>
                <a:ext uri="{FF2B5EF4-FFF2-40B4-BE49-F238E27FC236}">
                  <a16:creationId xmlns:a16="http://schemas.microsoft.com/office/drawing/2014/main" xmlns="" id="{AA07DF16-C1AB-42B7-B776-78F1C5D740B1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1" name="Freeform: Shape 2890">
              <a:extLst>
                <a:ext uri="{FF2B5EF4-FFF2-40B4-BE49-F238E27FC236}">
                  <a16:creationId xmlns:a16="http://schemas.microsoft.com/office/drawing/2014/main" xmlns="" id="{651FD86A-5473-4F73-A7EE-3804CA70F371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2" name="Freeform: Shape 2891">
              <a:extLst>
                <a:ext uri="{FF2B5EF4-FFF2-40B4-BE49-F238E27FC236}">
                  <a16:creationId xmlns:a16="http://schemas.microsoft.com/office/drawing/2014/main" xmlns="" id="{787CEAB9-007B-4240-9600-01C033DA6718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3" name="Freeform: Shape 2892">
              <a:extLst>
                <a:ext uri="{FF2B5EF4-FFF2-40B4-BE49-F238E27FC236}">
                  <a16:creationId xmlns:a16="http://schemas.microsoft.com/office/drawing/2014/main" xmlns="" id="{C86C79FB-117B-4B39-91C5-80A60E575BAC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4" name="Freeform: Shape 2893">
              <a:extLst>
                <a:ext uri="{FF2B5EF4-FFF2-40B4-BE49-F238E27FC236}">
                  <a16:creationId xmlns:a16="http://schemas.microsoft.com/office/drawing/2014/main" xmlns="" id="{04A21D38-6616-4CC8-BA54-6A31FF363969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5" name="Freeform: Shape 2894">
              <a:extLst>
                <a:ext uri="{FF2B5EF4-FFF2-40B4-BE49-F238E27FC236}">
                  <a16:creationId xmlns:a16="http://schemas.microsoft.com/office/drawing/2014/main" xmlns="" id="{D599A4AB-54D3-49C7-ABB0-685AFF6E02A3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6" name="Freeform: Shape 2895">
              <a:extLst>
                <a:ext uri="{FF2B5EF4-FFF2-40B4-BE49-F238E27FC236}">
                  <a16:creationId xmlns:a16="http://schemas.microsoft.com/office/drawing/2014/main" xmlns="" id="{53CA0A74-EF0B-4E11-BC45-626B33D20034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7" name="Freeform: Shape 2896">
              <a:extLst>
                <a:ext uri="{FF2B5EF4-FFF2-40B4-BE49-F238E27FC236}">
                  <a16:creationId xmlns:a16="http://schemas.microsoft.com/office/drawing/2014/main" xmlns="" id="{D4DA3E46-B2F4-4C79-A6EF-413674060A7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8" name="Freeform: Shape 2897">
              <a:extLst>
                <a:ext uri="{FF2B5EF4-FFF2-40B4-BE49-F238E27FC236}">
                  <a16:creationId xmlns:a16="http://schemas.microsoft.com/office/drawing/2014/main" xmlns="" id="{1AFCFA03-2C78-4B1D-BF20-B8ED3DB0CA1A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9" name="Freeform: Shape 2898">
              <a:extLst>
                <a:ext uri="{FF2B5EF4-FFF2-40B4-BE49-F238E27FC236}">
                  <a16:creationId xmlns:a16="http://schemas.microsoft.com/office/drawing/2014/main" xmlns="" id="{31DA4234-7E81-4CA1-873E-03704DE513A1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0" name="Freeform: Shape 2899">
              <a:extLst>
                <a:ext uri="{FF2B5EF4-FFF2-40B4-BE49-F238E27FC236}">
                  <a16:creationId xmlns:a16="http://schemas.microsoft.com/office/drawing/2014/main" xmlns="" id="{A10AE4A1-EEDA-425F-9606-309F6110B9CA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1" name="Freeform: Shape 2900">
              <a:extLst>
                <a:ext uri="{FF2B5EF4-FFF2-40B4-BE49-F238E27FC236}">
                  <a16:creationId xmlns:a16="http://schemas.microsoft.com/office/drawing/2014/main" xmlns="" id="{5F5E8EC7-E569-4F19-80A6-50C55E6C38D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2" name="Freeform: Shape 2901">
              <a:extLst>
                <a:ext uri="{FF2B5EF4-FFF2-40B4-BE49-F238E27FC236}">
                  <a16:creationId xmlns:a16="http://schemas.microsoft.com/office/drawing/2014/main" xmlns="" id="{0C0039A1-95C8-4AE9-9AD7-731399BAAF6F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3" name="Freeform: Shape 2902">
              <a:extLst>
                <a:ext uri="{FF2B5EF4-FFF2-40B4-BE49-F238E27FC236}">
                  <a16:creationId xmlns:a16="http://schemas.microsoft.com/office/drawing/2014/main" xmlns="" id="{F0AE9A42-3570-45E6-8759-C02E47EE9F26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4" name="Freeform: Shape 2903">
              <a:extLst>
                <a:ext uri="{FF2B5EF4-FFF2-40B4-BE49-F238E27FC236}">
                  <a16:creationId xmlns:a16="http://schemas.microsoft.com/office/drawing/2014/main" xmlns="" id="{36AAE7FF-F865-4148-82B6-A7E5EE4D1EF8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5" name="Freeform: Shape 2904">
              <a:extLst>
                <a:ext uri="{FF2B5EF4-FFF2-40B4-BE49-F238E27FC236}">
                  <a16:creationId xmlns:a16="http://schemas.microsoft.com/office/drawing/2014/main" xmlns="" id="{2CBEDEC0-DF2C-4BB0-BF0C-AB152FB41FE8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6" name="Freeform: Shape 2905">
              <a:extLst>
                <a:ext uri="{FF2B5EF4-FFF2-40B4-BE49-F238E27FC236}">
                  <a16:creationId xmlns:a16="http://schemas.microsoft.com/office/drawing/2014/main" xmlns="" id="{714C5518-850C-454C-B23F-D73B86BFFCB9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7" name="Freeform: Shape 2906">
              <a:extLst>
                <a:ext uri="{FF2B5EF4-FFF2-40B4-BE49-F238E27FC236}">
                  <a16:creationId xmlns:a16="http://schemas.microsoft.com/office/drawing/2014/main" xmlns="" id="{87DEB3D5-8173-41C1-BA6F-62D9208E907C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8" name="Freeform: Shape 2907">
              <a:extLst>
                <a:ext uri="{FF2B5EF4-FFF2-40B4-BE49-F238E27FC236}">
                  <a16:creationId xmlns:a16="http://schemas.microsoft.com/office/drawing/2014/main" xmlns="" id="{D4402CAD-FA99-4DBF-A365-6302768670DE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9" name="Freeform: Shape 2908">
              <a:extLst>
                <a:ext uri="{FF2B5EF4-FFF2-40B4-BE49-F238E27FC236}">
                  <a16:creationId xmlns:a16="http://schemas.microsoft.com/office/drawing/2014/main" xmlns="" id="{30053252-854E-4F49-8321-FED4E3B96A5D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0" name="Freeform: Shape 2909">
              <a:extLst>
                <a:ext uri="{FF2B5EF4-FFF2-40B4-BE49-F238E27FC236}">
                  <a16:creationId xmlns:a16="http://schemas.microsoft.com/office/drawing/2014/main" xmlns="" id="{F8BFEE5F-C69A-4978-85A6-533BDA169C7B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1" name="Freeform: Shape 2910">
              <a:extLst>
                <a:ext uri="{FF2B5EF4-FFF2-40B4-BE49-F238E27FC236}">
                  <a16:creationId xmlns:a16="http://schemas.microsoft.com/office/drawing/2014/main" xmlns="" id="{DDBF34D9-5309-4B84-9B0D-6121C2B0CEB6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2" name="Freeform: Shape 2911">
              <a:extLst>
                <a:ext uri="{FF2B5EF4-FFF2-40B4-BE49-F238E27FC236}">
                  <a16:creationId xmlns:a16="http://schemas.microsoft.com/office/drawing/2014/main" xmlns="" id="{6EE6FF9D-2F44-4530-8629-458DB02C06EA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3" name="Freeform: Shape 2912">
              <a:extLst>
                <a:ext uri="{FF2B5EF4-FFF2-40B4-BE49-F238E27FC236}">
                  <a16:creationId xmlns:a16="http://schemas.microsoft.com/office/drawing/2014/main" xmlns="" id="{B51F2619-D183-4548-8F0E-7692051DDDDD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4" name="Freeform: Shape 2913">
              <a:extLst>
                <a:ext uri="{FF2B5EF4-FFF2-40B4-BE49-F238E27FC236}">
                  <a16:creationId xmlns:a16="http://schemas.microsoft.com/office/drawing/2014/main" xmlns="" id="{A3950D98-2E5C-4FE0-AA58-92021FE9790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5" name="Freeform: Shape 2914">
              <a:extLst>
                <a:ext uri="{FF2B5EF4-FFF2-40B4-BE49-F238E27FC236}">
                  <a16:creationId xmlns:a16="http://schemas.microsoft.com/office/drawing/2014/main" xmlns="" id="{5F5070FE-410D-4E12-8BB2-B5EA5A93274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6" name="Freeform: Shape 2915">
              <a:extLst>
                <a:ext uri="{FF2B5EF4-FFF2-40B4-BE49-F238E27FC236}">
                  <a16:creationId xmlns:a16="http://schemas.microsoft.com/office/drawing/2014/main" xmlns="" id="{50A19DCF-35E3-460B-949F-D20C0F3082C9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7" name="Freeform: Shape 2916">
              <a:extLst>
                <a:ext uri="{FF2B5EF4-FFF2-40B4-BE49-F238E27FC236}">
                  <a16:creationId xmlns:a16="http://schemas.microsoft.com/office/drawing/2014/main" xmlns="" id="{C59BD84C-F81E-45CF-B786-531D823126B7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8" name="Freeform: Shape 2917">
              <a:extLst>
                <a:ext uri="{FF2B5EF4-FFF2-40B4-BE49-F238E27FC236}">
                  <a16:creationId xmlns:a16="http://schemas.microsoft.com/office/drawing/2014/main" xmlns="" id="{6E3CF8EA-A7CD-4E21-94BF-CEAB8A7B4A71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9" name="Freeform: Shape 2918">
              <a:extLst>
                <a:ext uri="{FF2B5EF4-FFF2-40B4-BE49-F238E27FC236}">
                  <a16:creationId xmlns:a16="http://schemas.microsoft.com/office/drawing/2014/main" xmlns="" id="{68F8335B-DD60-4387-9A3F-646CCDF78384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0" name="Freeform: Shape 2919">
              <a:extLst>
                <a:ext uri="{FF2B5EF4-FFF2-40B4-BE49-F238E27FC236}">
                  <a16:creationId xmlns:a16="http://schemas.microsoft.com/office/drawing/2014/main" xmlns="" id="{3AEBDFBF-A6BC-45ED-BD45-71BEB8237952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1" name="Freeform: Shape 2920">
              <a:extLst>
                <a:ext uri="{FF2B5EF4-FFF2-40B4-BE49-F238E27FC236}">
                  <a16:creationId xmlns:a16="http://schemas.microsoft.com/office/drawing/2014/main" xmlns="" id="{30108DA3-6135-473C-A16E-941F9B7BC196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2" name="Freeform: Shape 2921">
              <a:extLst>
                <a:ext uri="{FF2B5EF4-FFF2-40B4-BE49-F238E27FC236}">
                  <a16:creationId xmlns:a16="http://schemas.microsoft.com/office/drawing/2014/main" xmlns="" id="{CCD29C46-F557-46A5-90B0-13924F3034C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3" name="Freeform: Shape 2922">
              <a:extLst>
                <a:ext uri="{FF2B5EF4-FFF2-40B4-BE49-F238E27FC236}">
                  <a16:creationId xmlns:a16="http://schemas.microsoft.com/office/drawing/2014/main" xmlns="" id="{450AFF6B-10D6-489D-8D55-3ACE929A1111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4" name="Freeform: Shape 2923">
              <a:extLst>
                <a:ext uri="{FF2B5EF4-FFF2-40B4-BE49-F238E27FC236}">
                  <a16:creationId xmlns:a16="http://schemas.microsoft.com/office/drawing/2014/main" xmlns="" id="{EA05CB25-813A-4D78-9F7C-86943CF30CFE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5" name="Freeform: Shape 2924">
              <a:extLst>
                <a:ext uri="{FF2B5EF4-FFF2-40B4-BE49-F238E27FC236}">
                  <a16:creationId xmlns:a16="http://schemas.microsoft.com/office/drawing/2014/main" xmlns="" id="{F48DE5FF-8C70-4B45-95BC-3A724519CDC0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6" name="Freeform: Shape 2925">
              <a:extLst>
                <a:ext uri="{FF2B5EF4-FFF2-40B4-BE49-F238E27FC236}">
                  <a16:creationId xmlns:a16="http://schemas.microsoft.com/office/drawing/2014/main" xmlns="" id="{204A6EDF-CE4A-4C78-803B-68A83105588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7" name="Freeform: Shape 2926">
              <a:extLst>
                <a:ext uri="{FF2B5EF4-FFF2-40B4-BE49-F238E27FC236}">
                  <a16:creationId xmlns:a16="http://schemas.microsoft.com/office/drawing/2014/main" xmlns="" id="{0C080552-9039-4874-BC86-699453CBEF6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8" name="Freeform: Shape 2927">
              <a:extLst>
                <a:ext uri="{FF2B5EF4-FFF2-40B4-BE49-F238E27FC236}">
                  <a16:creationId xmlns:a16="http://schemas.microsoft.com/office/drawing/2014/main" xmlns="" id="{6FF249B5-6D97-46F5-8D79-B6FFAD8FB32F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9" name="Freeform: Shape 2928">
              <a:extLst>
                <a:ext uri="{FF2B5EF4-FFF2-40B4-BE49-F238E27FC236}">
                  <a16:creationId xmlns:a16="http://schemas.microsoft.com/office/drawing/2014/main" xmlns="" id="{A94B7793-66DE-4528-AE4B-C6ECE5CF2E7D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0" name="Freeform: Shape 2929">
              <a:extLst>
                <a:ext uri="{FF2B5EF4-FFF2-40B4-BE49-F238E27FC236}">
                  <a16:creationId xmlns:a16="http://schemas.microsoft.com/office/drawing/2014/main" xmlns="" id="{C9919F2F-0C03-4D9E-B1FB-B24C895B8F7C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1" name="Freeform: Shape 2930">
              <a:extLst>
                <a:ext uri="{FF2B5EF4-FFF2-40B4-BE49-F238E27FC236}">
                  <a16:creationId xmlns:a16="http://schemas.microsoft.com/office/drawing/2014/main" xmlns="" id="{4CABEEC0-3F89-468B-836F-C20390F34127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2" name="Freeform: Shape 2931">
              <a:extLst>
                <a:ext uri="{FF2B5EF4-FFF2-40B4-BE49-F238E27FC236}">
                  <a16:creationId xmlns:a16="http://schemas.microsoft.com/office/drawing/2014/main" xmlns="" id="{7A803526-CC6B-49A3-829B-DE8E906B6831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3" name="Freeform: Shape 2932">
              <a:extLst>
                <a:ext uri="{FF2B5EF4-FFF2-40B4-BE49-F238E27FC236}">
                  <a16:creationId xmlns:a16="http://schemas.microsoft.com/office/drawing/2014/main" xmlns="" id="{E93F6D42-69ED-4E2E-9828-8AC37E953EB9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4" name="Freeform: Shape 2933">
              <a:extLst>
                <a:ext uri="{FF2B5EF4-FFF2-40B4-BE49-F238E27FC236}">
                  <a16:creationId xmlns:a16="http://schemas.microsoft.com/office/drawing/2014/main" xmlns="" id="{2CADE9F1-2FE6-4C52-A899-D66BB3E07347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5" name="Freeform: Shape 2934">
              <a:extLst>
                <a:ext uri="{FF2B5EF4-FFF2-40B4-BE49-F238E27FC236}">
                  <a16:creationId xmlns:a16="http://schemas.microsoft.com/office/drawing/2014/main" xmlns="" id="{2A10D662-6F08-4F09-BBFE-41DCE15A7FD8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6" name="Freeform: Shape 2935">
              <a:extLst>
                <a:ext uri="{FF2B5EF4-FFF2-40B4-BE49-F238E27FC236}">
                  <a16:creationId xmlns:a16="http://schemas.microsoft.com/office/drawing/2014/main" xmlns="" id="{4810CDBE-0BEA-48F8-B15B-8FACD3E0BFB5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7" name="Freeform: Shape 2936">
              <a:extLst>
                <a:ext uri="{FF2B5EF4-FFF2-40B4-BE49-F238E27FC236}">
                  <a16:creationId xmlns:a16="http://schemas.microsoft.com/office/drawing/2014/main" xmlns="" id="{38F33851-88D8-4242-895E-7848C56E075E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8" name="Freeform: Shape 2937">
              <a:extLst>
                <a:ext uri="{FF2B5EF4-FFF2-40B4-BE49-F238E27FC236}">
                  <a16:creationId xmlns:a16="http://schemas.microsoft.com/office/drawing/2014/main" xmlns="" id="{04A95B41-B241-409E-B4B4-97533A79C13D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9" name="Freeform: Shape 2938">
              <a:extLst>
                <a:ext uri="{FF2B5EF4-FFF2-40B4-BE49-F238E27FC236}">
                  <a16:creationId xmlns:a16="http://schemas.microsoft.com/office/drawing/2014/main" xmlns="" id="{7E6B38B4-3C89-4F54-87A1-09352518C66A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0" name="Freeform: Shape 2939">
              <a:extLst>
                <a:ext uri="{FF2B5EF4-FFF2-40B4-BE49-F238E27FC236}">
                  <a16:creationId xmlns:a16="http://schemas.microsoft.com/office/drawing/2014/main" xmlns="" id="{A0E3DEF6-9D1D-4F8E-B497-DA7DEDD07488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1" name="Freeform: Shape 2940">
              <a:extLst>
                <a:ext uri="{FF2B5EF4-FFF2-40B4-BE49-F238E27FC236}">
                  <a16:creationId xmlns:a16="http://schemas.microsoft.com/office/drawing/2014/main" xmlns="" id="{90C21116-4B02-4455-8561-355EE7C42C13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2" name="Freeform: Shape 2941">
              <a:extLst>
                <a:ext uri="{FF2B5EF4-FFF2-40B4-BE49-F238E27FC236}">
                  <a16:creationId xmlns:a16="http://schemas.microsoft.com/office/drawing/2014/main" xmlns="" id="{F54D0CCB-2492-459D-AC52-1AF357BE4ACB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3" name="Freeform: Shape 2942">
              <a:extLst>
                <a:ext uri="{FF2B5EF4-FFF2-40B4-BE49-F238E27FC236}">
                  <a16:creationId xmlns:a16="http://schemas.microsoft.com/office/drawing/2014/main" xmlns="" id="{F07DD724-A864-44B2-8F32-2538854C7C54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4" name="Freeform: Shape 2943">
              <a:extLst>
                <a:ext uri="{FF2B5EF4-FFF2-40B4-BE49-F238E27FC236}">
                  <a16:creationId xmlns:a16="http://schemas.microsoft.com/office/drawing/2014/main" xmlns="" id="{96E1BF6C-AFBB-4071-9100-13F1CE0CCE39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5" name="Freeform: Shape 2944">
              <a:extLst>
                <a:ext uri="{FF2B5EF4-FFF2-40B4-BE49-F238E27FC236}">
                  <a16:creationId xmlns:a16="http://schemas.microsoft.com/office/drawing/2014/main" xmlns="" id="{54EF1C27-62FD-4A85-9B76-59428C4B3783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6" name="Freeform: Shape 2945">
              <a:extLst>
                <a:ext uri="{FF2B5EF4-FFF2-40B4-BE49-F238E27FC236}">
                  <a16:creationId xmlns:a16="http://schemas.microsoft.com/office/drawing/2014/main" xmlns="" id="{3093D681-3407-4E0B-A335-20D48A95CD04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7" name="Freeform: Shape 2946">
              <a:extLst>
                <a:ext uri="{FF2B5EF4-FFF2-40B4-BE49-F238E27FC236}">
                  <a16:creationId xmlns:a16="http://schemas.microsoft.com/office/drawing/2014/main" xmlns="" id="{7F428345-5C1B-49BC-8D07-5060C85CD328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8" name="Freeform: Shape 2947">
              <a:extLst>
                <a:ext uri="{FF2B5EF4-FFF2-40B4-BE49-F238E27FC236}">
                  <a16:creationId xmlns:a16="http://schemas.microsoft.com/office/drawing/2014/main" xmlns="" id="{A0B3405B-122D-4689-88DC-7D09A0B276D8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9" name="Freeform: Shape 2948">
              <a:extLst>
                <a:ext uri="{FF2B5EF4-FFF2-40B4-BE49-F238E27FC236}">
                  <a16:creationId xmlns:a16="http://schemas.microsoft.com/office/drawing/2014/main" xmlns="" id="{2232967F-253C-4313-B8A4-1686BD0A706D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0" name="Freeform: Shape 2949">
              <a:extLst>
                <a:ext uri="{FF2B5EF4-FFF2-40B4-BE49-F238E27FC236}">
                  <a16:creationId xmlns:a16="http://schemas.microsoft.com/office/drawing/2014/main" xmlns="" id="{D7CC0012-7754-45B8-A837-F55FEE14F987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1" name="Freeform: Shape 2950">
              <a:extLst>
                <a:ext uri="{FF2B5EF4-FFF2-40B4-BE49-F238E27FC236}">
                  <a16:creationId xmlns:a16="http://schemas.microsoft.com/office/drawing/2014/main" xmlns="" id="{7E3B4FDC-F43E-455D-9865-A97787D73FF3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2" name="Freeform: Shape 2951">
              <a:extLst>
                <a:ext uri="{FF2B5EF4-FFF2-40B4-BE49-F238E27FC236}">
                  <a16:creationId xmlns:a16="http://schemas.microsoft.com/office/drawing/2014/main" xmlns="" id="{09EFB9EA-7CCB-40DD-A982-6EDC3EBB2BCA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3" name="Freeform: Shape 2952">
              <a:extLst>
                <a:ext uri="{FF2B5EF4-FFF2-40B4-BE49-F238E27FC236}">
                  <a16:creationId xmlns:a16="http://schemas.microsoft.com/office/drawing/2014/main" xmlns="" id="{2AD6B492-634E-4656-8ED8-4D6D33ECE9F8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4" name="Freeform: Shape 2953">
              <a:extLst>
                <a:ext uri="{FF2B5EF4-FFF2-40B4-BE49-F238E27FC236}">
                  <a16:creationId xmlns:a16="http://schemas.microsoft.com/office/drawing/2014/main" xmlns="" id="{62DF2D8F-4619-49DD-9E7D-01645B7F94D7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5" name="Freeform: Shape 2954">
              <a:extLst>
                <a:ext uri="{FF2B5EF4-FFF2-40B4-BE49-F238E27FC236}">
                  <a16:creationId xmlns:a16="http://schemas.microsoft.com/office/drawing/2014/main" xmlns="" id="{679A02B9-98F9-43B1-A106-9EAD083E0181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6" name="Freeform: Shape 2955">
              <a:extLst>
                <a:ext uri="{FF2B5EF4-FFF2-40B4-BE49-F238E27FC236}">
                  <a16:creationId xmlns:a16="http://schemas.microsoft.com/office/drawing/2014/main" xmlns="" id="{4CFCEA96-3315-4C2D-B2A7-C6A2005D9D6A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7" name="Freeform: Shape 2956">
              <a:extLst>
                <a:ext uri="{FF2B5EF4-FFF2-40B4-BE49-F238E27FC236}">
                  <a16:creationId xmlns:a16="http://schemas.microsoft.com/office/drawing/2014/main" xmlns="" id="{A85B8FA3-2A4E-4389-B53B-3715C21C2783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8" name="Freeform: Shape 2957">
              <a:extLst>
                <a:ext uri="{FF2B5EF4-FFF2-40B4-BE49-F238E27FC236}">
                  <a16:creationId xmlns:a16="http://schemas.microsoft.com/office/drawing/2014/main" xmlns="" id="{EF02E03B-9FAA-4A93-8464-C5B9E5AE7C21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9" name="Freeform: Shape 2958">
              <a:extLst>
                <a:ext uri="{FF2B5EF4-FFF2-40B4-BE49-F238E27FC236}">
                  <a16:creationId xmlns:a16="http://schemas.microsoft.com/office/drawing/2014/main" xmlns="" id="{EF055F5C-F7B1-4519-9AC7-DA102A3D8927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0" name="Freeform: Shape 2959">
              <a:extLst>
                <a:ext uri="{FF2B5EF4-FFF2-40B4-BE49-F238E27FC236}">
                  <a16:creationId xmlns:a16="http://schemas.microsoft.com/office/drawing/2014/main" xmlns="" id="{DE1A157E-8FD6-4B34-BD06-E3A272A2A618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1" name="Freeform: Shape 2960">
              <a:extLst>
                <a:ext uri="{FF2B5EF4-FFF2-40B4-BE49-F238E27FC236}">
                  <a16:creationId xmlns:a16="http://schemas.microsoft.com/office/drawing/2014/main" xmlns="" id="{E25F0590-092F-4E45-A53E-B41B63C98BDC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2" name="Freeform: Shape 2961">
              <a:extLst>
                <a:ext uri="{FF2B5EF4-FFF2-40B4-BE49-F238E27FC236}">
                  <a16:creationId xmlns:a16="http://schemas.microsoft.com/office/drawing/2014/main" xmlns="" id="{6D4B25A1-BC69-4CDD-BF58-0434BCC7F1E2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3" name="Freeform: Shape 2962">
              <a:extLst>
                <a:ext uri="{FF2B5EF4-FFF2-40B4-BE49-F238E27FC236}">
                  <a16:creationId xmlns:a16="http://schemas.microsoft.com/office/drawing/2014/main" xmlns="" id="{0A60DC66-3014-4A4B-B548-016C00834B00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4" name="Freeform: Shape 2963">
              <a:extLst>
                <a:ext uri="{FF2B5EF4-FFF2-40B4-BE49-F238E27FC236}">
                  <a16:creationId xmlns:a16="http://schemas.microsoft.com/office/drawing/2014/main" xmlns="" id="{8538A1A0-C670-4A52-87AF-EFB3FC652C20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5" name="Freeform: Shape 2964">
              <a:extLst>
                <a:ext uri="{FF2B5EF4-FFF2-40B4-BE49-F238E27FC236}">
                  <a16:creationId xmlns:a16="http://schemas.microsoft.com/office/drawing/2014/main" xmlns="" id="{3B7EEF65-1C11-473F-8875-D066B2F35C5D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6" name="Freeform: Shape 2965">
              <a:extLst>
                <a:ext uri="{FF2B5EF4-FFF2-40B4-BE49-F238E27FC236}">
                  <a16:creationId xmlns:a16="http://schemas.microsoft.com/office/drawing/2014/main" xmlns="" id="{FA051139-E412-4715-9AEB-DF906FED7172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7" name="Freeform: Shape 2966">
              <a:extLst>
                <a:ext uri="{FF2B5EF4-FFF2-40B4-BE49-F238E27FC236}">
                  <a16:creationId xmlns:a16="http://schemas.microsoft.com/office/drawing/2014/main" xmlns="" id="{07361A0A-6CF8-46E0-945C-25048BC0BEB7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8" name="Freeform: Shape 2967">
              <a:extLst>
                <a:ext uri="{FF2B5EF4-FFF2-40B4-BE49-F238E27FC236}">
                  <a16:creationId xmlns:a16="http://schemas.microsoft.com/office/drawing/2014/main" xmlns="" id="{EDD1D7B2-FC0F-4C1B-B8FE-CA688F35F6E8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9" name="Freeform: Shape 2968">
              <a:extLst>
                <a:ext uri="{FF2B5EF4-FFF2-40B4-BE49-F238E27FC236}">
                  <a16:creationId xmlns:a16="http://schemas.microsoft.com/office/drawing/2014/main" xmlns="" id="{B9657148-22FE-4997-9BE9-E8EE55A2A650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0" name="Freeform: Shape 2969">
              <a:extLst>
                <a:ext uri="{FF2B5EF4-FFF2-40B4-BE49-F238E27FC236}">
                  <a16:creationId xmlns:a16="http://schemas.microsoft.com/office/drawing/2014/main" xmlns="" id="{E6391F3C-72C2-43EA-90C2-8A6132D8CDD7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1" name="Freeform: Shape 2970">
              <a:extLst>
                <a:ext uri="{FF2B5EF4-FFF2-40B4-BE49-F238E27FC236}">
                  <a16:creationId xmlns:a16="http://schemas.microsoft.com/office/drawing/2014/main" xmlns="" id="{F71459B0-847A-4982-A019-EB4A89E15187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2" name="Freeform: Shape 2971">
              <a:extLst>
                <a:ext uri="{FF2B5EF4-FFF2-40B4-BE49-F238E27FC236}">
                  <a16:creationId xmlns:a16="http://schemas.microsoft.com/office/drawing/2014/main" xmlns="" id="{6CAD9D02-C941-42F8-908D-E98A92B3790D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3" name="Freeform: Shape 2972">
              <a:extLst>
                <a:ext uri="{FF2B5EF4-FFF2-40B4-BE49-F238E27FC236}">
                  <a16:creationId xmlns:a16="http://schemas.microsoft.com/office/drawing/2014/main" xmlns="" id="{D101ED1D-8FDA-47E5-8E52-08B421E6ECCF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4" name="Freeform: Shape 2973">
              <a:extLst>
                <a:ext uri="{FF2B5EF4-FFF2-40B4-BE49-F238E27FC236}">
                  <a16:creationId xmlns:a16="http://schemas.microsoft.com/office/drawing/2014/main" xmlns="" id="{23237761-E6F4-431D-A010-3F965E1E4D49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5" name="Freeform: Shape 2974">
              <a:extLst>
                <a:ext uri="{FF2B5EF4-FFF2-40B4-BE49-F238E27FC236}">
                  <a16:creationId xmlns:a16="http://schemas.microsoft.com/office/drawing/2014/main" xmlns="" id="{F3EF1BBD-AF8D-4283-82D8-F678CBF0E61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6" name="Freeform: Shape 2975">
              <a:extLst>
                <a:ext uri="{FF2B5EF4-FFF2-40B4-BE49-F238E27FC236}">
                  <a16:creationId xmlns:a16="http://schemas.microsoft.com/office/drawing/2014/main" xmlns="" id="{10557FF2-4F60-48AC-A13D-05BC3089B338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7" name="Freeform: Shape 2976">
              <a:extLst>
                <a:ext uri="{FF2B5EF4-FFF2-40B4-BE49-F238E27FC236}">
                  <a16:creationId xmlns:a16="http://schemas.microsoft.com/office/drawing/2014/main" xmlns="" id="{C59A62D3-10F8-459D-AB9D-02499D46E0BA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8" name="Freeform: Shape 2977">
              <a:extLst>
                <a:ext uri="{FF2B5EF4-FFF2-40B4-BE49-F238E27FC236}">
                  <a16:creationId xmlns:a16="http://schemas.microsoft.com/office/drawing/2014/main" xmlns="" id="{76966FD5-855E-4B3C-A745-824480D9C99A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9" name="Freeform: Shape 2978">
              <a:extLst>
                <a:ext uri="{FF2B5EF4-FFF2-40B4-BE49-F238E27FC236}">
                  <a16:creationId xmlns:a16="http://schemas.microsoft.com/office/drawing/2014/main" xmlns="" id="{D3CB190B-8B82-41C6-94E2-EAADC1371215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0" name="Freeform: Shape 2979">
              <a:extLst>
                <a:ext uri="{FF2B5EF4-FFF2-40B4-BE49-F238E27FC236}">
                  <a16:creationId xmlns:a16="http://schemas.microsoft.com/office/drawing/2014/main" xmlns="" id="{B378F3C3-D1F1-4974-B7C5-9A058AB6A073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1" name="Freeform: Shape 2980">
              <a:extLst>
                <a:ext uri="{FF2B5EF4-FFF2-40B4-BE49-F238E27FC236}">
                  <a16:creationId xmlns:a16="http://schemas.microsoft.com/office/drawing/2014/main" xmlns="" id="{79F872FA-7468-41E6-A5A3-3FF573A430DD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2" name="Freeform: Shape 2981">
              <a:extLst>
                <a:ext uri="{FF2B5EF4-FFF2-40B4-BE49-F238E27FC236}">
                  <a16:creationId xmlns:a16="http://schemas.microsoft.com/office/drawing/2014/main" xmlns="" id="{4E1A47EC-DB4F-4CE7-847B-841467553456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3" name="Freeform: Shape 2982">
              <a:extLst>
                <a:ext uri="{FF2B5EF4-FFF2-40B4-BE49-F238E27FC236}">
                  <a16:creationId xmlns:a16="http://schemas.microsoft.com/office/drawing/2014/main" xmlns="" id="{FE2F0521-73DE-43EA-A5B6-2238186B18D8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4" name="Freeform: Shape 2983">
              <a:extLst>
                <a:ext uri="{FF2B5EF4-FFF2-40B4-BE49-F238E27FC236}">
                  <a16:creationId xmlns:a16="http://schemas.microsoft.com/office/drawing/2014/main" xmlns="" id="{67A297B2-3D62-4596-896F-594B92E7BCC5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5" name="Freeform: Shape 2984">
              <a:extLst>
                <a:ext uri="{FF2B5EF4-FFF2-40B4-BE49-F238E27FC236}">
                  <a16:creationId xmlns:a16="http://schemas.microsoft.com/office/drawing/2014/main" xmlns="" id="{868AB12A-B361-4B4D-89BB-3BC00D10DD3F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6" name="Freeform: Shape 2985">
              <a:extLst>
                <a:ext uri="{FF2B5EF4-FFF2-40B4-BE49-F238E27FC236}">
                  <a16:creationId xmlns:a16="http://schemas.microsoft.com/office/drawing/2014/main" xmlns="" id="{9ABDE7B2-96B3-4733-94CB-259CDB804433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7" name="Freeform: Shape 2986">
              <a:extLst>
                <a:ext uri="{FF2B5EF4-FFF2-40B4-BE49-F238E27FC236}">
                  <a16:creationId xmlns:a16="http://schemas.microsoft.com/office/drawing/2014/main" xmlns="" id="{6B3E8CE0-2374-4DB7-A264-A79E9D5D3EE7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8" name="Freeform: Shape 2987">
              <a:extLst>
                <a:ext uri="{FF2B5EF4-FFF2-40B4-BE49-F238E27FC236}">
                  <a16:creationId xmlns:a16="http://schemas.microsoft.com/office/drawing/2014/main" xmlns="" id="{B479BBAC-677D-4090-9335-D347CD347A69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9" name="Freeform: Shape 2988">
              <a:extLst>
                <a:ext uri="{FF2B5EF4-FFF2-40B4-BE49-F238E27FC236}">
                  <a16:creationId xmlns:a16="http://schemas.microsoft.com/office/drawing/2014/main" xmlns="" id="{0CA35066-4C56-45EC-AB13-79C1A63292DA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0" name="Freeform: Shape 2989">
              <a:extLst>
                <a:ext uri="{FF2B5EF4-FFF2-40B4-BE49-F238E27FC236}">
                  <a16:creationId xmlns:a16="http://schemas.microsoft.com/office/drawing/2014/main" xmlns="" id="{8DB830DF-13E8-4456-8DF2-FFD1FBC6104C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1" name="Freeform: Shape 2990">
              <a:extLst>
                <a:ext uri="{FF2B5EF4-FFF2-40B4-BE49-F238E27FC236}">
                  <a16:creationId xmlns:a16="http://schemas.microsoft.com/office/drawing/2014/main" xmlns="" id="{69CCCE05-6691-41B7-A582-7EA268D280DA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2" name="Freeform: Shape 2991">
              <a:extLst>
                <a:ext uri="{FF2B5EF4-FFF2-40B4-BE49-F238E27FC236}">
                  <a16:creationId xmlns:a16="http://schemas.microsoft.com/office/drawing/2014/main" xmlns="" id="{ADCDD815-7531-4776-9353-FC7808DF0300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3" name="Freeform: Shape 2992">
              <a:extLst>
                <a:ext uri="{FF2B5EF4-FFF2-40B4-BE49-F238E27FC236}">
                  <a16:creationId xmlns:a16="http://schemas.microsoft.com/office/drawing/2014/main" xmlns="" id="{E764D905-57A5-4455-947D-F0565E71CB84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4" name="Freeform: Shape 2993">
              <a:extLst>
                <a:ext uri="{FF2B5EF4-FFF2-40B4-BE49-F238E27FC236}">
                  <a16:creationId xmlns:a16="http://schemas.microsoft.com/office/drawing/2014/main" xmlns="" id="{DC01A732-0FF3-41A0-9310-F78BD7C634B8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5" name="Freeform: Shape 2994">
              <a:extLst>
                <a:ext uri="{FF2B5EF4-FFF2-40B4-BE49-F238E27FC236}">
                  <a16:creationId xmlns:a16="http://schemas.microsoft.com/office/drawing/2014/main" xmlns="" id="{FE532377-B0C5-408A-B255-963A997B23C1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6" name="Freeform: Shape 2995">
              <a:extLst>
                <a:ext uri="{FF2B5EF4-FFF2-40B4-BE49-F238E27FC236}">
                  <a16:creationId xmlns:a16="http://schemas.microsoft.com/office/drawing/2014/main" xmlns="" id="{9DBA2609-0F29-494E-B775-9CA407501A0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7" name="Freeform: Shape 2996">
              <a:extLst>
                <a:ext uri="{FF2B5EF4-FFF2-40B4-BE49-F238E27FC236}">
                  <a16:creationId xmlns:a16="http://schemas.microsoft.com/office/drawing/2014/main" xmlns="" id="{B7FB7EBC-41BD-4BE2-B86E-48F919634F2C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8" name="Freeform: Shape 2997">
              <a:extLst>
                <a:ext uri="{FF2B5EF4-FFF2-40B4-BE49-F238E27FC236}">
                  <a16:creationId xmlns:a16="http://schemas.microsoft.com/office/drawing/2014/main" xmlns="" id="{AE7CD0CF-A775-4FCB-A1C4-CF27D31E0365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9" name="Freeform: Shape 2998">
              <a:extLst>
                <a:ext uri="{FF2B5EF4-FFF2-40B4-BE49-F238E27FC236}">
                  <a16:creationId xmlns:a16="http://schemas.microsoft.com/office/drawing/2014/main" xmlns="" id="{E9596B68-DA7F-41B9-8A4B-6B3022824EDA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0" name="Freeform: Shape 2999">
              <a:extLst>
                <a:ext uri="{FF2B5EF4-FFF2-40B4-BE49-F238E27FC236}">
                  <a16:creationId xmlns:a16="http://schemas.microsoft.com/office/drawing/2014/main" xmlns="" id="{12FD6DD1-1C91-451F-8B81-5C2276C2C4CC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1" name="Freeform: Shape 3000">
              <a:extLst>
                <a:ext uri="{FF2B5EF4-FFF2-40B4-BE49-F238E27FC236}">
                  <a16:creationId xmlns:a16="http://schemas.microsoft.com/office/drawing/2014/main" xmlns="" id="{53386DDF-DC47-4D80-BAED-4D696AF942BD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2" name="Freeform: Shape 3001">
              <a:extLst>
                <a:ext uri="{FF2B5EF4-FFF2-40B4-BE49-F238E27FC236}">
                  <a16:creationId xmlns:a16="http://schemas.microsoft.com/office/drawing/2014/main" xmlns="" id="{470405B4-184C-4AE7-93E7-F16E3E7EE1CD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3" name="Freeform: Shape 3002">
              <a:extLst>
                <a:ext uri="{FF2B5EF4-FFF2-40B4-BE49-F238E27FC236}">
                  <a16:creationId xmlns:a16="http://schemas.microsoft.com/office/drawing/2014/main" xmlns="" id="{CB1FB3E0-3308-426A-9EB2-457ED6B8AF90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4" name="Freeform: Shape 3003">
              <a:extLst>
                <a:ext uri="{FF2B5EF4-FFF2-40B4-BE49-F238E27FC236}">
                  <a16:creationId xmlns:a16="http://schemas.microsoft.com/office/drawing/2014/main" xmlns="" id="{D0ADFD21-80C8-4DFE-8ECF-FEB60A69078C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5" name="Freeform: Shape 3004">
              <a:extLst>
                <a:ext uri="{FF2B5EF4-FFF2-40B4-BE49-F238E27FC236}">
                  <a16:creationId xmlns:a16="http://schemas.microsoft.com/office/drawing/2014/main" xmlns="" id="{27CA6E92-5817-4557-8EE3-27B21E1FAE8B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6" name="Freeform: Shape 3005">
              <a:extLst>
                <a:ext uri="{FF2B5EF4-FFF2-40B4-BE49-F238E27FC236}">
                  <a16:creationId xmlns:a16="http://schemas.microsoft.com/office/drawing/2014/main" xmlns="" id="{461607EC-5713-4FB6-84C9-2BF13CDFFBE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7" name="Freeform: Shape 3006">
              <a:extLst>
                <a:ext uri="{FF2B5EF4-FFF2-40B4-BE49-F238E27FC236}">
                  <a16:creationId xmlns:a16="http://schemas.microsoft.com/office/drawing/2014/main" xmlns="" id="{4010DE08-E6C6-4644-9731-8662362190DB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8" name="Freeform: Shape 3007">
              <a:extLst>
                <a:ext uri="{FF2B5EF4-FFF2-40B4-BE49-F238E27FC236}">
                  <a16:creationId xmlns:a16="http://schemas.microsoft.com/office/drawing/2014/main" xmlns="" id="{2472277C-0B17-4CBF-A7A9-4BC7275CC337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9" name="Freeform: Shape 3008">
              <a:extLst>
                <a:ext uri="{FF2B5EF4-FFF2-40B4-BE49-F238E27FC236}">
                  <a16:creationId xmlns:a16="http://schemas.microsoft.com/office/drawing/2014/main" xmlns="" id="{DD88EEBB-F5C9-4BA6-8AA3-425741AF445B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0" name="Freeform: Shape 3009">
              <a:extLst>
                <a:ext uri="{FF2B5EF4-FFF2-40B4-BE49-F238E27FC236}">
                  <a16:creationId xmlns:a16="http://schemas.microsoft.com/office/drawing/2014/main" xmlns="" id="{5FF474C9-882D-499A-9E2A-9F6F66D07DF7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1" name="Freeform: Shape 3010">
              <a:extLst>
                <a:ext uri="{FF2B5EF4-FFF2-40B4-BE49-F238E27FC236}">
                  <a16:creationId xmlns:a16="http://schemas.microsoft.com/office/drawing/2014/main" xmlns="" id="{66A59AFE-A6CD-4F29-BF2B-9DFF4A4D808E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2" name="Group 3011">
            <a:extLst>
              <a:ext uri="{FF2B5EF4-FFF2-40B4-BE49-F238E27FC236}">
                <a16:creationId xmlns:a16="http://schemas.microsoft.com/office/drawing/2014/main" xmlns="" id="{821E9A41-AE3A-45CA-94E4-3E5DCDD01F48}"/>
              </a:ext>
            </a:extLst>
          </p:cNvPr>
          <p:cNvGrpSpPr/>
          <p:nvPr/>
        </p:nvGrpSpPr>
        <p:grpSpPr>
          <a:xfrm flipH="1">
            <a:off x="4222694" y="1312322"/>
            <a:ext cx="305167" cy="267260"/>
            <a:chOff x="6809793" y="1954053"/>
            <a:chExt cx="1048808" cy="918528"/>
          </a:xfrm>
          <a:solidFill>
            <a:schemeClr val="accent1">
              <a:lumMod val="75000"/>
            </a:schemeClr>
          </a:solidFill>
        </p:grpSpPr>
        <p:sp>
          <p:nvSpPr>
            <p:cNvPr id="3013" name="Freeform: Shape 3012">
              <a:extLst>
                <a:ext uri="{FF2B5EF4-FFF2-40B4-BE49-F238E27FC236}">
                  <a16:creationId xmlns:a16="http://schemas.microsoft.com/office/drawing/2014/main" xmlns="" id="{A7B152D2-40E4-4DD9-BE11-FF88BEEDE712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4" name="Freeform: Shape 3013">
              <a:extLst>
                <a:ext uri="{FF2B5EF4-FFF2-40B4-BE49-F238E27FC236}">
                  <a16:creationId xmlns:a16="http://schemas.microsoft.com/office/drawing/2014/main" xmlns="" id="{67E123D8-8A83-495C-9E20-AD8E579A497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5" name="Freeform: Shape 3014">
              <a:extLst>
                <a:ext uri="{FF2B5EF4-FFF2-40B4-BE49-F238E27FC236}">
                  <a16:creationId xmlns:a16="http://schemas.microsoft.com/office/drawing/2014/main" xmlns="" id="{45E8A722-06F5-4B0B-85CC-375BD37270B1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6" name="Freeform: Shape 3015">
              <a:extLst>
                <a:ext uri="{FF2B5EF4-FFF2-40B4-BE49-F238E27FC236}">
                  <a16:creationId xmlns:a16="http://schemas.microsoft.com/office/drawing/2014/main" xmlns="" id="{28C35D34-AF04-4A04-B7E0-6D5D702401DA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7" name="Freeform: Shape 3016">
              <a:extLst>
                <a:ext uri="{FF2B5EF4-FFF2-40B4-BE49-F238E27FC236}">
                  <a16:creationId xmlns:a16="http://schemas.microsoft.com/office/drawing/2014/main" xmlns="" id="{CBF512B5-1B25-454B-A9F3-C47BDF43A4E3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8" name="Freeform: Shape 3017">
              <a:extLst>
                <a:ext uri="{FF2B5EF4-FFF2-40B4-BE49-F238E27FC236}">
                  <a16:creationId xmlns:a16="http://schemas.microsoft.com/office/drawing/2014/main" xmlns="" id="{7889FE9D-CC7C-4896-9641-3AEE019E6F38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9" name="Freeform: Shape 3018">
              <a:extLst>
                <a:ext uri="{FF2B5EF4-FFF2-40B4-BE49-F238E27FC236}">
                  <a16:creationId xmlns:a16="http://schemas.microsoft.com/office/drawing/2014/main" xmlns="" id="{7D06540D-76FB-4808-95F4-0171A5E19D33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0" name="Freeform: Shape 3019">
              <a:extLst>
                <a:ext uri="{FF2B5EF4-FFF2-40B4-BE49-F238E27FC236}">
                  <a16:creationId xmlns:a16="http://schemas.microsoft.com/office/drawing/2014/main" xmlns="" id="{3F1D9838-7E94-43F3-A518-8FEB9F698B5F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1" name="Freeform: Shape 3020">
              <a:extLst>
                <a:ext uri="{FF2B5EF4-FFF2-40B4-BE49-F238E27FC236}">
                  <a16:creationId xmlns:a16="http://schemas.microsoft.com/office/drawing/2014/main" xmlns="" id="{885E7C47-90DB-4F87-9170-3D9EB6C76378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2" name="Freeform: Shape 3021">
              <a:extLst>
                <a:ext uri="{FF2B5EF4-FFF2-40B4-BE49-F238E27FC236}">
                  <a16:creationId xmlns:a16="http://schemas.microsoft.com/office/drawing/2014/main" xmlns="" id="{ACB7F5A4-833C-49E5-997D-8CA00F8CCB67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3" name="Freeform: Shape 3022">
              <a:extLst>
                <a:ext uri="{FF2B5EF4-FFF2-40B4-BE49-F238E27FC236}">
                  <a16:creationId xmlns:a16="http://schemas.microsoft.com/office/drawing/2014/main" xmlns="" id="{73F53925-EF4A-4E16-8311-13845DB60681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4" name="Freeform: Shape 3023">
              <a:extLst>
                <a:ext uri="{FF2B5EF4-FFF2-40B4-BE49-F238E27FC236}">
                  <a16:creationId xmlns:a16="http://schemas.microsoft.com/office/drawing/2014/main" xmlns="" id="{E6732B25-5F4A-4BA0-BDEF-2400F70519D5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5" name="Freeform: Shape 3024">
              <a:extLst>
                <a:ext uri="{FF2B5EF4-FFF2-40B4-BE49-F238E27FC236}">
                  <a16:creationId xmlns:a16="http://schemas.microsoft.com/office/drawing/2014/main" xmlns="" id="{0DB1E733-07C0-4BD0-991D-8D31DF50A5B6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6" name="Freeform: Shape 3025">
              <a:extLst>
                <a:ext uri="{FF2B5EF4-FFF2-40B4-BE49-F238E27FC236}">
                  <a16:creationId xmlns:a16="http://schemas.microsoft.com/office/drawing/2014/main" xmlns="" id="{8065B8DC-292D-4B28-B52C-B034659EDE99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7" name="Freeform: Shape 3026">
              <a:extLst>
                <a:ext uri="{FF2B5EF4-FFF2-40B4-BE49-F238E27FC236}">
                  <a16:creationId xmlns:a16="http://schemas.microsoft.com/office/drawing/2014/main" xmlns="" id="{5FDC5296-7B98-4F67-BD3C-93CE13383DB2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8" name="Freeform: Shape 3027">
              <a:extLst>
                <a:ext uri="{FF2B5EF4-FFF2-40B4-BE49-F238E27FC236}">
                  <a16:creationId xmlns:a16="http://schemas.microsoft.com/office/drawing/2014/main" xmlns="" id="{4DC374E2-7D57-4E7F-BAED-2B68C4D78FDF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9" name="Freeform: Shape 3028">
              <a:extLst>
                <a:ext uri="{FF2B5EF4-FFF2-40B4-BE49-F238E27FC236}">
                  <a16:creationId xmlns:a16="http://schemas.microsoft.com/office/drawing/2014/main" xmlns="" id="{FE023048-9344-49E8-A7CF-FA0BF2F0374B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0" name="Freeform: Shape 3029">
              <a:extLst>
                <a:ext uri="{FF2B5EF4-FFF2-40B4-BE49-F238E27FC236}">
                  <a16:creationId xmlns:a16="http://schemas.microsoft.com/office/drawing/2014/main" xmlns="" id="{F649CE98-407C-4A24-A001-5B57CCCA3D8F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1" name="Freeform: Shape 3030">
              <a:extLst>
                <a:ext uri="{FF2B5EF4-FFF2-40B4-BE49-F238E27FC236}">
                  <a16:creationId xmlns:a16="http://schemas.microsoft.com/office/drawing/2014/main" xmlns="" id="{67E9C9A9-57B4-4898-A32F-A07961032E98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2" name="Freeform: Shape 3031">
              <a:extLst>
                <a:ext uri="{FF2B5EF4-FFF2-40B4-BE49-F238E27FC236}">
                  <a16:creationId xmlns:a16="http://schemas.microsoft.com/office/drawing/2014/main" xmlns="" id="{732278B4-35A6-4BCB-8676-FAA4A303E8A1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3" name="Freeform: Shape 3032">
              <a:extLst>
                <a:ext uri="{FF2B5EF4-FFF2-40B4-BE49-F238E27FC236}">
                  <a16:creationId xmlns:a16="http://schemas.microsoft.com/office/drawing/2014/main" xmlns="" id="{000EAFB6-3E2F-47C7-8D80-10B3698D973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4" name="Freeform: Shape 3033">
              <a:extLst>
                <a:ext uri="{FF2B5EF4-FFF2-40B4-BE49-F238E27FC236}">
                  <a16:creationId xmlns:a16="http://schemas.microsoft.com/office/drawing/2014/main" xmlns="" id="{C69D6875-AE13-48B6-8355-584466F6E956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5" name="Freeform: Shape 3034">
              <a:extLst>
                <a:ext uri="{FF2B5EF4-FFF2-40B4-BE49-F238E27FC236}">
                  <a16:creationId xmlns:a16="http://schemas.microsoft.com/office/drawing/2014/main" xmlns="" id="{AA4907C5-5C0B-4D3A-9A03-76AB822E19C5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6" name="Freeform: Shape 3035">
              <a:extLst>
                <a:ext uri="{FF2B5EF4-FFF2-40B4-BE49-F238E27FC236}">
                  <a16:creationId xmlns:a16="http://schemas.microsoft.com/office/drawing/2014/main" xmlns="" id="{FF2F83BC-EC16-4404-9E84-263523BD82BC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7" name="Freeform: Shape 3036">
              <a:extLst>
                <a:ext uri="{FF2B5EF4-FFF2-40B4-BE49-F238E27FC236}">
                  <a16:creationId xmlns:a16="http://schemas.microsoft.com/office/drawing/2014/main" xmlns="" id="{50ABC4B2-AA5A-4820-AD99-8DDB4D8E430B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8" name="Freeform: Shape 3037">
              <a:extLst>
                <a:ext uri="{FF2B5EF4-FFF2-40B4-BE49-F238E27FC236}">
                  <a16:creationId xmlns:a16="http://schemas.microsoft.com/office/drawing/2014/main" xmlns="" id="{C06557CF-9A77-489A-A2E8-3A158B6A6074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9" name="Freeform: Shape 3038">
              <a:extLst>
                <a:ext uri="{FF2B5EF4-FFF2-40B4-BE49-F238E27FC236}">
                  <a16:creationId xmlns:a16="http://schemas.microsoft.com/office/drawing/2014/main" xmlns="" id="{E8488CA1-45F0-4FFF-836B-E627509F0BC9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0" name="Freeform: Shape 3039">
              <a:extLst>
                <a:ext uri="{FF2B5EF4-FFF2-40B4-BE49-F238E27FC236}">
                  <a16:creationId xmlns:a16="http://schemas.microsoft.com/office/drawing/2014/main" xmlns="" id="{100E1007-2B88-4877-9903-8C1D5BCFCA89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1" name="Freeform: Shape 3040">
              <a:extLst>
                <a:ext uri="{FF2B5EF4-FFF2-40B4-BE49-F238E27FC236}">
                  <a16:creationId xmlns:a16="http://schemas.microsoft.com/office/drawing/2014/main" xmlns="" id="{9563BA3A-1948-4DAA-8E64-5D0C8158B590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2" name="Freeform: Shape 3041">
              <a:extLst>
                <a:ext uri="{FF2B5EF4-FFF2-40B4-BE49-F238E27FC236}">
                  <a16:creationId xmlns:a16="http://schemas.microsoft.com/office/drawing/2014/main" xmlns="" id="{17E2C966-9FFD-4B13-923C-AF7EC425ABF8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3" name="Freeform: Shape 3042">
              <a:extLst>
                <a:ext uri="{FF2B5EF4-FFF2-40B4-BE49-F238E27FC236}">
                  <a16:creationId xmlns:a16="http://schemas.microsoft.com/office/drawing/2014/main" xmlns="" id="{45620104-B77B-4706-A615-F754EC83347D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4" name="Freeform: Shape 3043">
              <a:extLst>
                <a:ext uri="{FF2B5EF4-FFF2-40B4-BE49-F238E27FC236}">
                  <a16:creationId xmlns:a16="http://schemas.microsoft.com/office/drawing/2014/main" xmlns="" id="{B684B905-06F0-431F-BFCD-48CF2923ADCC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5" name="Freeform: Shape 3044">
              <a:extLst>
                <a:ext uri="{FF2B5EF4-FFF2-40B4-BE49-F238E27FC236}">
                  <a16:creationId xmlns:a16="http://schemas.microsoft.com/office/drawing/2014/main" xmlns="" id="{7E4F37AC-1E13-41E6-9727-971EC147D3C0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6" name="Freeform: Shape 3045">
              <a:extLst>
                <a:ext uri="{FF2B5EF4-FFF2-40B4-BE49-F238E27FC236}">
                  <a16:creationId xmlns:a16="http://schemas.microsoft.com/office/drawing/2014/main" xmlns="" id="{CF12EAB8-BA86-4537-9C22-A88C7158162E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7" name="Freeform: Shape 3046">
              <a:extLst>
                <a:ext uri="{FF2B5EF4-FFF2-40B4-BE49-F238E27FC236}">
                  <a16:creationId xmlns:a16="http://schemas.microsoft.com/office/drawing/2014/main" xmlns="" id="{48A85021-75F2-486A-9097-B8858373D937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8" name="Freeform: Shape 3047">
              <a:extLst>
                <a:ext uri="{FF2B5EF4-FFF2-40B4-BE49-F238E27FC236}">
                  <a16:creationId xmlns:a16="http://schemas.microsoft.com/office/drawing/2014/main" xmlns="" id="{81771286-F816-4614-BF4C-5545322EBF49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9" name="Freeform: Shape 3048">
              <a:extLst>
                <a:ext uri="{FF2B5EF4-FFF2-40B4-BE49-F238E27FC236}">
                  <a16:creationId xmlns:a16="http://schemas.microsoft.com/office/drawing/2014/main" xmlns="" id="{052C2371-B35B-43A5-A5F5-0ABEC03416C6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0" name="Freeform: Shape 3049">
              <a:extLst>
                <a:ext uri="{FF2B5EF4-FFF2-40B4-BE49-F238E27FC236}">
                  <a16:creationId xmlns:a16="http://schemas.microsoft.com/office/drawing/2014/main" xmlns="" id="{67281C9F-E4DE-436D-BEC7-B498103CB2BD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1" name="Freeform: Shape 3050">
              <a:extLst>
                <a:ext uri="{FF2B5EF4-FFF2-40B4-BE49-F238E27FC236}">
                  <a16:creationId xmlns:a16="http://schemas.microsoft.com/office/drawing/2014/main" xmlns="" id="{126904EA-1808-4595-8487-B65F3003D89D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2" name="Freeform: Shape 3051">
              <a:extLst>
                <a:ext uri="{FF2B5EF4-FFF2-40B4-BE49-F238E27FC236}">
                  <a16:creationId xmlns:a16="http://schemas.microsoft.com/office/drawing/2014/main" xmlns="" id="{0C8FE158-B1F3-45E4-AC9D-B54E8E8FC3E3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3" name="Freeform: Shape 3052">
              <a:extLst>
                <a:ext uri="{FF2B5EF4-FFF2-40B4-BE49-F238E27FC236}">
                  <a16:creationId xmlns:a16="http://schemas.microsoft.com/office/drawing/2014/main" xmlns="" id="{EFE241AD-0F17-444C-8A54-A1EBD653A5D6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4" name="Freeform: Shape 3053">
              <a:extLst>
                <a:ext uri="{FF2B5EF4-FFF2-40B4-BE49-F238E27FC236}">
                  <a16:creationId xmlns:a16="http://schemas.microsoft.com/office/drawing/2014/main" xmlns="" id="{652813CE-5B90-41CD-A71F-4AF39C728A2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5" name="Freeform: Shape 3054">
              <a:extLst>
                <a:ext uri="{FF2B5EF4-FFF2-40B4-BE49-F238E27FC236}">
                  <a16:creationId xmlns:a16="http://schemas.microsoft.com/office/drawing/2014/main" xmlns="" id="{F9D5C744-B1DD-4BB6-B471-25D07F6D82C4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6" name="Freeform: Shape 3055">
              <a:extLst>
                <a:ext uri="{FF2B5EF4-FFF2-40B4-BE49-F238E27FC236}">
                  <a16:creationId xmlns:a16="http://schemas.microsoft.com/office/drawing/2014/main" xmlns="" id="{DCEAD290-D162-4338-8904-9F040F838ADD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7" name="Freeform: Shape 3056">
              <a:extLst>
                <a:ext uri="{FF2B5EF4-FFF2-40B4-BE49-F238E27FC236}">
                  <a16:creationId xmlns:a16="http://schemas.microsoft.com/office/drawing/2014/main" xmlns="" id="{7AA44241-154A-49D1-A45A-91B0C72CCF9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8" name="Freeform: Shape 3057">
              <a:extLst>
                <a:ext uri="{FF2B5EF4-FFF2-40B4-BE49-F238E27FC236}">
                  <a16:creationId xmlns:a16="http://schemas.microsoft.com/office/drawing/2014/main" xmlns="" id="{B82752C4-D62D-4A0A-B4C0-A768C0309FF2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9" name="Freeform: Shape 3058">
              <a:extLst>
                <a:ext uri="{FF2B5EF4-FFF2-40B4-BE49-F238E27FC236}">
                  <a16:creationId xmlns:a16="http://schemas.microsoft.com/office/drawing/2014/main" xmlns="" id="{E3135D2F-0F3C-41C8-A40C-D0926750B266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0" name="Freeform: Shape 3059">
              <a:extLst>
                <a:ext uri="{FF2B5EF4-FFF2-40B4-BE49-F238E27FC236}">
                  <a16:creationId xmlns:a16="http://schemas.microsoft.com/office/drawing/2014/main" xmlns="" id="{4D1F5B5E-86AC-4539-83D0-2CA4CDCB8FAA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1" name="Freeform: Shape 3060">
              <a:extLst>
                <a:ext uri="{FF2B5EF4-FFF2-40B4-BE49-F238E27FC236}">
                  <a16:creationId xmlns:a16="http://schemas.microsoft.com/office/drawing/2014/main" xmlns="" id="{245510EF-8CB4-45A1-81F3-29D248B8BF50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2" name="Freeform: Shape 3061">
              <a:extLst>
                <a:ext uri="{FF2B5EF4-FFF2-40B4-BE49-F238E27FC236}">
                  <a16:creationId xmlns:a16="http://schemas.microsoft.com/office/drawing/2014/main" xmlns="" id="{C38FEFF4-1785-4AE7-8FF1-B6166EF2FE85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3" name="Freeform: Shape 3062">
              <a:extLst>
                <a:ext uri="{FF2B5EF4-FFF2-40B4-BE49-F238E27FC236}">
                  <a16:creationId xmlns:a16="http://schemas.microsoft.com/office/drawing/2014/main" xmlns="" id="{D750B7A4-A936-4A14-9971-7A6D07272E5D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4" name="Freeform: Shape 3063">
              <a:extLst>
                <a:ext uri="{FF2B5EF4-FFF2-40B4-BE49-F238E27FC236}">
                  <a16:creationId xmlns:a16="http://schemas.microsoft.com/office/drawing/2014/main" xmlns="" id="{157F3898-3E99-40F4-81BC-3B22E50F3BE0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5" name="Freeform: Shape 3064">
              <a:extLst>
                <a:ext uri="{FF2B5EF4-FFF2-40B4-BE49-F238E27FC236}">
                  <a16:creationId xmlns:a16="http://schemas.microsoft.com/office/drawing/2014/main" xmlns="" id="{4CAFE838-6133-40C3-BCD3-E3A8ED6C6FE3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6" name="Freeform: Shape 3065">
              <a:extLst>
                <a:ext uri="{FF2B5EF4-FFF2-40B4-BE49-F238E27FC236}">
                  <a16:creationId xmlns:a16="http://schemas.microsoft.com/office/drawing/2014/main" xmlns="" id="{9DBA2481-48C0-480A-BD94-1783C50A3876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7" name="Freeform: Shape 3066">
              <a:extLst>
                <a:ext uri="{FF2B5EF4-FFF2-40B4-BE49-F238E27FC236}">
                  <a16:creationId xmlns:a16="http://schemas.microsoft.com/office/drawing/2014/main" xmlns="" id="{E7B6F953-6B7F-4F89-AE54-243A9D327FC4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8" name="Freeform: Shape 3067">
              <a:extLst>
                <a:ext uri="{FF2B5EF4-FFF2-40B4-BE49-F238E27FC236}">
                  <a16:creationId xmlns:a16="http://schemas.microsoft.com/office/drawing/2014/main" xmlns="" id="{C3F58259-D36A-4AB7-9DE8-58C40CC2B2EC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9" name="Freeform: Shape 3068">
              <a:extLst>
                <a:ext uri="{FF2B5EF4-FFF2-40B4-BE49-F238E27FC236}">
                  <a16:creationId xmlns:a16="http://schemas.microsoft.com/office/drawing/2014/main" xmlns="" id="{6C4ABCB0-688D-4131-B891-F7E378C554D1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0" name="Freeform: Shape 3069">
              <a:extLst>
                <a:ext uri="{FF2B5EF4-FFF2-40B4-BE49-F238E27FC236}">
                  <a16:creationId xmlns:a16="http://schemas.microsoft.com/office/drawing/2014/main" xmlns="" id="{C902EACB-63DC-4E15-BDC1-B9965F7FEE89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1" name="Freeform: Shape 3070">
              <a:extLst>
                <a:ext uri="{FF2B5EF4-FFF2-40B4-BE49-F238E27FC236}">
                  <a16:creationId xmlns:a16="http://schemas.microsoft.com/office/drawing/2014/main" xmlns="" id="{94C9B4E0-7820-4E31-8647-C46F9EAD1E9A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2" name="Freeform: Shape 3071">
              <a:extLst>
                <a:ext uri="{FF2B5EF4-FFF2-40B4-BE49-F238E27FC236}">
                  <a16:creationId xmlns:a16="http://schemas.microsoft.com/office/drawing/2014/main" xmlns="" id="{760F61DE-4023-4354-AE0D-5F1045ACB72B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3" name="Freeform: Shape 3072">
              <a:extLst>
                <a:ext uri="{FF2B5EF4-FFF2-40B4-BE49-F238E27FC236}">
                  <a16:creationId xmlns:a16="http://schemas.microsoft.com/office/drawing/2014/main" xmlns="" id="{D0888480-7558-44A3-A0F6-1A872BDB93CD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4" name="Freeform: Shape 3073">
              <a:extLst>
                <a:ext uri="{FF2B5EF4-FFF2-40B4-BE49-F238E27FC236}">
                  <a16:creationId xmlns:a16="http://schemas.microsoft.com/office/drawing/2014/main" xmlns="" id="{43EC3AC4-B58B-4C8B-9C92-3829DAD1D49A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5" name="Freeform: Shape 3074">
              <a:extLst>
                <a:ext uri="{FF2B5EF4-FFF2-40B4-BE49-F238E27FC236}">
                  <a16:creationId xmlns:a16="http://schemas.microsoft.com/office/drawing/2014/main" xmlns="" id="{662FC8BF-785A-4033-BB00-DF35B6D1555B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6" name="Freeform: Shape 3075">
              <a:extLst>
                <a:ext uri="{FF2B5EF4-FFF2-40B4-BE49-F238E27FC236}">
                  <a16:creationId xmlns:a16="http://schemas.microsoft.com/office/drawing/2014/main" xmlns="" id="{86C934DF-6E77-4D80-BEA1-C14A70B5E79F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7" name="Freeform: Shape 3076">
              <a:extLst>
                <a:ext uri="{FF2B5EF4-FFF2-40B4-BE49-F238E27FC236}">
                  <a16:creationId xmlns:a16="http://schemas.microsoft.com/office/drawing/2014/main" xmlns="" id="{C119758C-37BC-4D22-BD68-C3FB7FB9F887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8" name="Freeform: Shape 3077">
              <a:extLst>
                <a:ext uri="{FF2B5EF4-FFF2-40B4-BE49-F238E27FC236}">
                  <a16:creationId xmlns:a16="http://schemas.microsoft.com/office/drawing/2014/main" xmlns="" id="{4EB6EF93-26B0-4A58-9A6E-B8E87B81CC30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9" name="Freeform: Shape 3078">
              <a:extLst>
                <a:ext uri="{FF2B5EF4-FFF2-40B4-BE49-F238E27FC236}">
                  <a16:creationId xmlns:a16="http://schemas.microsoft.com/office/drawing/2014/main" xmlns="" id="{3AEDF8FB-A1A3-49C0-AB53-4A8C000D4971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0" name="Freeform: Shape 3079">
              <a:extLst>
                <a:ext uri="{FF2B5EF4-FFF2-40B4-BE49-F238E27FC236}">
                  <a16:creationId xmlns:a16="http://schemas.microsoft.com/office/drawing/2014/main" xmlns="" id="{1E3DDF92-81FA-4DD9-9849-2A7E8718EA79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1" name="Freeform: Shape 3080">
              <a:extLst>
                <a:ext uri="{FF2B5EF4-FFF2-40B4-BE49-F238E27FC236}">
                  <a16:creationId xmlns:a16="http://schemas.microsoft.com/office/drawing/2014/main" xmlns="" id="{0EDE934B-3802-403D-B48A-7D4AAD6BADA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xmlns="" id="{72EB0820-AA93-4C16-BC5B-FA6A8A2B8515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xmlns="" id="{60244770-D0CD-48A5-814D-EAACB7162A0B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xmlns="" id="{4DC5DF7C-6821-44F6-88D8-5B3D2501E8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5" name="Freeform: Shape 3084">
              <a:extLst>
                <a:ext uri="{FF2B5EF4-FFF2-40B4-BE49-F238E27FC236}">
                  <a16:creationId xmlns:a16="http://schemas.microsoft.com/office/drawing/2014/main" xmlns="" id="{BDA9421B-6442-464C-98E1-176D9871A43D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6" name="Freeform: Shape 3085">
              <a:extLst>
                <a:ext uri="{FF2B5EF4-FFF2-40B4-BE49-F238E27FC236}">
                  <a16:creationId xmlns:a16="http://schemas.microsoft.com/office/drawing/2014/main" xmlns="" id="{18E6139D-8F69-460D-ADEA-9B2F372172CC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7" name="Freeform: Shape 3086">
              <a:extLst>
                <a:ext uri="{FF2B5EF4-FFF2-40B4-BE49-F238E27FC236}">
                  <a16:creationId xmlns:a16="http://schemas.microsoft.com/office/drawing/2014/main" xmlns="" id="{043F875F-0E2B-4555-A89C-C5A9A8A38C63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8" name="Freeform: Shape 3087">
              <a:extLst>
                <a:ext uri="{FF2B5EF4-FFF2-40B4-BE49-F238E27FC236}">
                  <a16:creationId xmlns:a16="http://schemas.microsoft.com/office/drawing/2014/main" xmlns="" id="{39FF2E91-C70C-47C8-9EB7-552155C741F6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9" name="Freeform: Shape 3088">
              <a:extLst>
                <a:ext uri="{FF2B5EF4-FFF2-40B4-BE49-F238E27FC236}">
                  <a16:creationId xmlns:a16="http://schemas.microsoft.com/office/drawing/2014/main" xmlns="" id="{8C6F58B0-2A3D-4BCA-987B-ACE6A594B087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0" name="Freeform: Shape 3089">
              <a:extLst>
                <a:ext uri="{FF2B5EF4-FFF2-40B4-BE49-F238E27FC236}">
                  <a16:creationId xmlns:a16="http://schemas.microsoft.com/office/drawing/2014/main" xmlns="" id="{BC60EE99-639E-46F8-93D6-C6C43C32B61D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1" name="Freeform: Shape 3090">
              <a:extLst>
                <a:ext uri="{FF2B5EF4-FFF2-40B4-BE49-F238E27FC236}">
                  <a16:creationId xmlns:a16="http://schemas.microsoft.com/office/drawing/2014/main" xmlns="" id="{8B42278E-D8FE-4988-868D-5C7DDFCA1184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2" name="Freeform: Shape 3091">
              <a:extLst>
                <a:ext uri="{FF2B5EF4-FFF2-40B4-BE49-F238E27FC236}">
                  <a16:creationId xmlns:a16="http://schemas.microsoft.com/office/drawing/2014/main" xmlns="" id="{7B1F36FA-ADCA-4E67-BE0C-64A419D4428A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3" name="Freeform: Shape 3092">
              <a:extLst>
                <a:ext uri="{FF2B5EF4-FFF2-40B4-BE49-F238E27FC236}">
                  <a16:creationId xmlns:a16="http://schemas.microsoft.com/office/drawing/2014/main" xmlns="" id="{0A538E64-D019-4C42-B79E-8EBA1BFF656A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4" name="Freeform: Shape 3093">
              <a:extLst>
                <a:ext uri="{FF2B5EF4-FFF2-40B4-BE49-F238E27FC236}">
                  <a16:creationId xmlns:a16="http://schemas.microsoft.com/office/drawing/2014/main" xmlns="" id="{E5433BEF-4A6A-4539-A3AF-F7F17B39B9C2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5" name="Freeform: Shape 3094">
              <a:extLst>
                <a:ext uri="{FF2B5EF4-FFF2-40B4-BE49-F238E27FC236}">
                  <a16:creationId xmlns:a16="http://schemas.microsoft.com/office/drawing/2014/main" xmlns="" id="{159386B6-B4C9-448C-B001-764FBED8BC1D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6" name="Freeform: Shape 3095">
              <a:extLst>
                <a:ext uri="{FF2B5EF4-FFF2-40B4-BE49-F238E27FC236}">
                  <a16:creationId xmlns:a16="http://schemas.microsoft.com/office/drawing/2014/main" xmlns="" id="{C4D520AB-BD0F-491B-B790-1F95509AE108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7" name="Freeform: Shape 3096">
              <a:extLst>
                <a:ext uri="{FF2B5EF4-FFF2-40B4-BE49-F238E27FC236}">
                  <a16:creationId xmlns:a16="http://schemas.microsoft.com/office/drawing/2014/main" xmlns="" id="{1F765B73-898B-4D6B-B277-856AF7C44C56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8" name="Freeform: Shape 3097">
              <a:extLst>
                <a:ext uri="{FF2B5EF4-FFF2-40B4-BE49-F238E27FC236}">
                  <a16:creationId xmlns:a16="http://schemas.microsoft.com/office/drawing/2014/main" xmlns="" id="{E852E305-C324-4125-9B95-4DAE55E7F22F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9" name="Freeform: Shape 3098">
              <a:extLst>
                <a:ext uri="{FF2B5EF4-FFF2-40B4-BE49-F238E27FC236}">
                  <a16:creationId xmlns:a16="http://schemas.microsoft.com/office/drawing/2014/main" xmlns="" id="{C108338B-107F-461B-9805-4E0AAC635671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0" name="Freeform: Shape 3099">
              <a:extLst>
                <a:ext uri="{FF2B5EF4-FFF2-40B4-BE49-F238E27FC236}">
                  <a16:creationId xmlns:a16="http://schemas.microsoft.com/office/drawing/2014/main" xmlns="" id="{399C1373-1931-475E-8019-553D74A6D184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1" name="Freeform: Shape 3100">
              <a:extLst>
                <a:ext uri="{FF2B5EF4-FFF2-40B4-BE49-F238E27FC236}">
                  <a16:creationId xmlns:a16="http://schemas.microsoft.com/office/drawing/2014/main" xmlns="" id="{5547E034-77E6-44BD-AE9C-45371E470656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2" name="Freeform: Shape 3101">
              <a:extLst>
                <a:ext uri="{FF2B5EF4-FFF2-40B4-BE49-F238E27FC236}">
                  <a16:creationId xmlns:a16="http://schemas.microsoft.com/office/drawing/2014/main" xmlns="" id="{30B5D478-F93D-4605-9722-FCA26FFA8BC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3" name="Freeform: Shape 3102">
              <a:extLst>
                <a:ext uri="{FF2B5EF4-FFF2-40B4-BE49-F238E27FC236}">
                  <a16:creationId xmlns:a16="http://schemas.microsoft.com/office/drawing/2014/main" xmlns="" id="{EE7B480B-2704-41B8-90C4-18E0AE313095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4" name="Freeform: Shape 3103">
              <a:extLst>
                <a:ext uri="{FF2B5EF4-FFF2-40B4-BE49-F238E27FC236}">
                  <a16:creationId xmlns:a16="http://schemas.microsoft.com/office/drawing/2014/main" xmlns="" id="{479D4CE1-9601-4954-A88D-298B8A6429B1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5" name="Freeform: Shape 3104">
              <a:extLst>
                <a:ext uri="{FF2B5EF4-FFF2-40B4-BE49-F238E27FC236}">
                  <a16:creationId xmlns:a16="http://schemas.microsoft.com/office/drawing/2014/main" xmlns="" id="{A3AB5937-EC59-4825-8A42-795523972288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6" name="Freeform: Shape 3105">
              <a:extLst>
                <a:ext uri="{FF2B5EF4-FFF2-40B4-BE49-F238E27FC236}">
                  <a16:creationId xmlns:a16="http://schemas.microsoft.com/office/drawing/2014/main" xmlns="" id="{06A1687F-F1BF-494D-A0DB-44474C09781B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7" name="Freeform: Shape 3106">
              <a:extLst>
                <a:ext uri="{FF2B5EF4-FFF2-40B4-BE49-F238E27FC236}">
                  <a16:creationId xmlns:a16="http://schemas.microsoft.com/office/drawing/2014/main" xmlns="" id="{3EEA974E-2983-44CD-9C14-AC6B59D39D99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8" name="Freeform: Shape 3107">
              <a:extLst>
                <a:ext uri="{FF2B5EF4-FFF2-40B4-BE49-F238E27FC236}">
                  <a16:creationId xmlns:a16="http://schemas.microsoft.com/office/drawing/2014/main" xmlns="" id="{32E63AF8-AE01-4C14-9291-B08B402A9389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9" name="Freeform: Shape 3108">
              <a:extLst>
                <a:ext uri="{FF2B5EF4-FFF2-40B4-BE49-F238E27FC236}">
                  <a16:creationId xmlns:a16="http://schemas.microsoft.com/office/drawing/2014/main" xmlns="" id="{6624098D-E7A3-4626-B7B3-B84DBB870D98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0" name="Freeform: Shape 3109">
              <a:extLst>
                <a:ext uri="{FF2B5EF4-FFF2-40B4-BE49-F238E27FC236}">
                  <a16:creationId xmlns:a16="http://schemas.microsoft.com/office/drawing/2014/main" xmlns="" id="{CB0F32CE-FB40-4E5A-80B6-3E839628DA19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1" name="Freeform: Shape 3110">
              <a:extLst>
                <a:ext uri="{FF2B5EF4-FFF2-40B4-BE49-F238E27FC236}">
                  <a16:creationId xmlns:a16="http://schemas.microsoft.com/office/drawing/2014/main" xmlns="" id="{846425C9-F3FD-46F5-B6C4-5D9EBF7E25D6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2" name="Freeform: Shape 3111">
              <a:extLst>
                <a:ext uri="{FF2B5EF4-FFF2-40B4-BE49-F238E27FC236}">
                  <a16:creationId xmlns:a16="http://schemas.microsoft.com/office/drawing/2014/main" xmlns="" id="{70985C75-780B-472A-9F28-1198F5DC0543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3" name="Freeform: Shape 3112">
              <a:extLst>
                <a:ext uri="{FF2B5EF4-FFF2-40B4-BE49-F238E27FC236}">
                  <a16:creationId xmlns:a16="http://schemas.microsoft.com/office/drawing/2014/main" xmlns="" id="{FB3A9026-577D-4705-BA89-730BE272C448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4" name="Freeform: Shape 3113">
              <a:extLst>
                <a:ext uri="{FF2B5EF4-FFF2-40B4-BE49-F238E27FC236}">
                  <a16:creationId xmlns:a16="http://schemas.microsoft.com/office/drawing/2014/main" xmlns="" id="{7371B4BD-90F8-4642-B0A0-134F59311B98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5" name="Freeform: Shape 3114">
              <a:extLst>
                <a:ext uri="{FF2B5EF4-FFF2-40B4-BE49-F238E27FC236}">
                  <a16:creationId xmlns:a16="http://schemas.microsoft.com/office/drawing/2014/main" xmlns="" id="{70B7DA0B-40C5-4A38-9B39-C0B86C21E139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6" name="Freeform: Shape 3115">
              <a:extLst>
                <a:ext uri="{FF2B5EF4-FFF2-40B4-BE49-F238E27FC236}">
                  <a16:creationId xmlns:a16="http://schemas.microsoft.com/office/drawing/2014/main" xmlns="" id="{6605D264-0F99-4E76-BF93-0DD166782188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7" name="Freeform: Shape 3116">
              <a:extLst>
                <a:ext uri="{FF2B5EF4-FFF2-40B4-BE49-F238E27FC236}">
                  <a16:creationId xmlns:a16="http://schemas.microsoft.com/office/drawing/2014/main" xmlns="" id="{47B8050F-E31C-45EC-85C5-22867C5156CC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8" name="Freeform: Shape 3117">
              <a:extLst>
                <a:ext uri="{FF2B5EF4-FFF2-40B4-BE49-F238E27FC236}">
                  <a16:creationId xmlns:a16="http://schemas.microsoft.com/office/drawing/2014/main" xmlns="" id="{330B561F-33A9-4423-97E6-6646059B9428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9" name="Freeform: Shape 3118">
              <a:extLst>
                <a:ext uri="{FF2B5EF4-FFF2-40B4-BE49-F238E27FC236}">
                  <a16:creationId xmlns:a16="http://schemas.microsoft.com/office/drawing/2014/main" xmlns="" id="{EB97122F-B125-46DB-82D1-4BF8FF2F1606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0" name="Freeform: Shape 3119">
              <a:extLst>
                <a:ext uri="{FF2B5EF4-FFF2-40B4-BE49-F238E27FC236}">
                  <a16:creationId xmlns:a16="http://schemas.microsoft.com/office/drawing/2014/main" xmlns="" id="{05B9F7EA-FC43-44A7-B304-D7ACC0D9C183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1" name="Freeform: Shape 3120">
              <a:extLst>
                <a:ext uri="{FF2B5EF4-FFF2-40B4-BE49-F238E27FC236}">
                  <a16:creationId xmlns:a16="http://schemas.microsoft.com/office/drawing/2014/main" xmlns="" id="{D79545A0-112B-4F15-BA36-AA65DC18EED1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2" name="Freeform: Shape 3121">
              <a:extLst>
                <a:ext uri="{FF2B5EF4-FFF2-40B4-BE49-F238E27FC236}">
                  <a16:creationId xmlns:a16="http://schemas.microsoft.com/office/drawing/2014/main" xmlns="" id="{A9AF1A18-B456-40F1-AE84-AA55BF24A5B5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3" name="Freeform: Shape 3122">
              <a:extLst>
                <a:ext uri="{FF2B5EF4-FFF2-40B4-BE49-F238E27FC236}">
                  <a16:creationId xmlns:a16="http://schemas.microsoft.com/office/drawing/2014/main" xmlns="" id="{6BA80EF4-F1D7-4A8E-B923-AE5728F950EC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4" name="Freeform: Shape 3123">
              <a:extLst>
                <a:ext uri="{FF2B5EF4-FFF2-40B4-BE49-F238E27FC236}">
                  <a16:creationId xmlns:a16="http://schemas.microsoft.com/office/drawing/2014/main" xmlns="" id="{3BEC9715-CEB9-4F98-B932-AEF9886A6F6F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5" name="Freeform: Shape 3124">
              <a:extLst>
                <a:ext uri="{FF2B5EF4-FFF2-40B4-BE49-F238E27FC236}">
                  <a16:creationId xmlns:a16="http://schemas.microsoft.com/office/drawing/2014/main" xmlns="" id="{2BDE3684-80B9-4497-8111-9C3038ECE79E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6" name="Freeform: Shape 3125">
              <a:extLst>
                <a:ext uri="{FF2B5EF4-FFF2-40B4-BE49-F238E27FC236}">
                  <a16:creationId xmlns:a16="http://schemas.microsoft.com/office/drawing/2014/main" xmlns="" id="{C6CBA439-3110-4C58-BFBD-6E742453B234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7" name="Freeform: Shape 3126">
              <a:extLst>
                <a:ext uri="{FF2B5EF4-FFF2-40B4-BE49-F238E27FC236}">
                  <a16:creationId xmlns:a16="http://schemas.microsoft.com/office/drawing/2014/main" xmlns="" id="{E4AF1790-03B4-4BA3-AA30-7A6F3966852F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8" name="Freeform: Shape 3127">
              <a:extLst>
                <a:ext uri="{FF2B5EF4-FFF2-40B4-BE49-F238E27FC236}">
                  <a16:creationId xmlns:a16="http://schemas.microsoft.com/office/drawing/2014/main" xmlns="" id="{B2A1C86D-DD86-4640-AF1D-311476131AE4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9" name="Freeform: Shape 3128">
              <a:extLst>
                <a:ext uri="{FF2B5EF4-FFF2-40B4-BE49-F238E27FC236}">
                  <a16:creationId xmlns:a16="http://schemas.microsoft.com/office/drawing/2014/main" xmlns="" id="{FA4A7FA8-A169-4A53-9B94-BB04B60A8CBF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0" name="Freeform: Shape 3129">
              <a:extLst>
                <a:ext uri="{FF2B5EF4-FFF2-40B4-BE49-F238E27FC236}">
                  <a16:creationId xmlns:a16="http://schemas.microsoft.com/office/drawing/2014/main" xmlns="" id="{9E937F02-10C8-4B27-A844-F47344CD76A3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1" name="Freeform: Shape 3130">
              <a:extLst>
                <a:ext uri="{FF2B5EF4-FFF2-40B4-BE49-F238E27FC236}">
                  <a16:creationId xmlns:a16="http://schemas.microsoft.com/office/drawing/2014/main" xmlns="" id="{3537C8FD-C1DC-48EF-B5F5-36D9A044159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2" name="Freeform: Shape 3131">
              <a:extLst>
                <a:ext uri="{FF2B5EF4-FFF2-40B4-BE49-F238E27FC236}">
                  <a16:creationId xmlns:a16="http://schemas.microsoft.com/office/drawing/2014/main" xmlns="" id="{24EE9AD9-C5F5-451F-8DD9-EAA9FBF850C2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3" name="Freeform: Shape 3132">
              <a:extLst>
                <a:ext uri="{FF2B5EF4-FFF2-40B4-BE49-F238E27FC236}">
                  <a16:creationId xmlns:a16="http://schemas.microsoft.com/office/drawing/2014/main" xmlns="" id="{1CD50CAF-1972-435D-BA83-D0B6B020E1B3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4" name="Freeform: Shape 3133">
              <a:extLst>
                <a:ext uri="{FF2B5EF4-FFF2-40B4-BE49-F238E27FC236}">
                  <a16:creationId xmlns:a16="http://schemas.microsoft.com/office/drawing/2014/main" xmlns="" id="{8E452D92-5502-44A4-8574-F76F296F6BD6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5" name="Freeform: Shape 3134">
              <a:extLst>
                <a:ext uri="{FF2B5EF4-FFF2-40B4-BE49-F238E27FC236}">
                  <a16:creationId xmlns:a16="http://schemas.microsoft.com/office/drawing/2014/main" xmlns="" id="{92B6355C-FA93-4751-84E6-DC996FB810A2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6" name="Freeform: Shape 3135">
              <a:extLst>
                <a:ext uri="{FF2B5EF4-FFF2-40B4-BE49-F238E27FC236}">
                  <a16:creationId xmlns:a16="http://schemas.microsoft.com/office/drawing/2014/main" xmlns="" id="{7A173592-979B-4768-8BFC-7868802A220F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7" name="Freeform: Shape 3136">
              <a:extLst>
                <a:ext uri="{FF2B5EF4-FFF2-40B4-BE49-F238E27FC236}">
                  <a16:creationId xmlns:a16="http://schemas.microsoft.com/office/drawing/2014/main" xmlns="" id="{42B5ACDF-527E-4810-BC1D-EA59E36FEEDC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8" name="Freeform: Shape 3137">
              <a:extLst>
                <a:ext uri="{FF2B5EF4-FFF2-40B4-BE49-F238E27FC236}">
                  <a16:creationId xmlns:a16="http://schemas.microsoft.com/office/drawing/2014/main" xmlns="" id="{573903A7-B560-4EFF-8B1C-FFDA83EE5D08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9" name="Freeform: Shape 3138">
              <a:extLst>
                <a:ext uri="{FF2B5EF4-FFF2-40B4-BE49-F238E27FC236}">
                  <a16:creationId xmlns:a16="http://schemas.microsoft.com/office/drawing/2014/main" xmlns="" id="{C594452C-2199-4BEC-ADEE-A12BC1BC9B69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0" name="Freeform: Shape 3139">
              <a:extLst>
                <a:ext uri="{FF2B5EF4-FFF2-40B4-BE49-F238E27FC236}">
                  <a16:creationId xmlns:a16="http://schemas.microsoft.com/office/drawing/2014/main" xmlns="" id="{36FA012E-78A7-497F-AD60-8CDCA25D738E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1" name="Freeform: Shape 3140">
              <a:extLst>
                <a:ext uri="{FF2B5EF4-FFF2-40B4-BE49-F238E27FC236}">
                  <a16:creationId xmlns:a16="http://schemas.microsoft.com/office/drawing/2014/main" xmlns="" id="{A62113D2-C222-4A4B-9040-B582751E2486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2" name="Freeform: Shape 3141">
              <a:extLst>
                <a:ext uri="{FF2B5EF4-FFF2-40B4-BE49-F238E27FC236}">
                  <a16:creationId xmlns:a16="http://schemas.microsoft.com/office/drawing/2014/main" xmlns="" id="{35A62E1E-6A08-44AD-83B1-72A74218C82A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3" name="Freeform: Shape 3142">
              <a:extLst>
                <a:ext uri="{FF2B5EF4-FFF2-40B4-BE49-F238E27FC236}">
                  <a16:creationId xmlns:a16="http://schemas.microsoft.com/office/drawing/2014/main" xmlns="" id="{03B83877-D61F-4CBE-BC5E-DCD39455CE3B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4" name="Freeform: Shape 3143">
              <a:extLst>
                <a:ext uri="{FF2B5EF4-FFF2-40B4-BE49-F238E27FC236}">
                  <a16:creationId xmlns:a16="http://schemas.microsoft.com/office/drawing/2014/main" xmlns="" id="{4F2E3D30-31E4-46A7-A79D-DAC0DA661F17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5" name="Freeform: Shape 3144">
              <a:extLst>
                <a:ext uri="{FF2B5EF4-FFF2-40B4-BE49-F238E27FC236}">
                  <a16:creationId xmlns:a16="http://schemas.microsoft.com/office/drawing/2014/main" xmlns="" id="{270A3D2B-2C80-4CBB-B3F3-84F04C3EB3C0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6" name="Freeform: Shape 3145">
              <a:extLst>
                <a:ext uri="{FF2B5EF4-FFF2-40B4-BE49-F238E27FC236}">
                  <a16:creationId xmlns:a16="http://schemas.microsoft.com/office/drawing/2014/main" xmlns="" id="{153EC193-C14A-4585-B0A6-8D2A95B1FA1B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7" name="Freeform: Shape 3146">
              <a:extLst>
                <a:ext uri="{FF2B5EF4-FFF2-40B4-BE49-F238E27FC236}">
                  <a16:creationId xmlns:a16="http://schemas.microsoft.com/office/drawing/2014/main" xmlns="" id="{B2D3A40D-0497-42E8-8E78-BFD595B6D83A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8" name="Freeform: Shape 3147">
              <a:extLst>
                <a:ext uri="{FF2B5EF4-FFF2-40B4-BE49-F238E27FC236}">
                  <a16:creationId xmlns:a16="http://schemas.microsoft.com/office/drawing/2014/main" xmlns="" id="{C7C761E3-C827-4B18-B7CC-A9351B5F2436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9" name="Freeform: Shape 3148">
              <a:extLst>
                <a:ext uri="{FF2B5EF4-FFF2-40B4-BE49-F238E27FC236}">
                  <a16:creationId xmlns:a16="http://schemas.microsoft.com/office/drawing/2014/main" xmlns="" id="{82F53F1F-6FD1-4411-B964-786C0926C83E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0" name="Freeform: Shape 3149">
              <a:extLst>
                <a:ext uri="{FF2B5EF4-FFF2-40B4-BE49-F238E27FC236}">
                  <a16:creationId xmlns:a16="http://schemas.microsoft.com/office/drawing/2014/main" xmlns="" id="{5AB16394-4315-423C-AFBD-9F6B3FC4A8B0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1" name="Freeform: Shape 3150">
              <a:extLst>
                <a:ext uri="{FF2B5EF4-FFF2-40B4-BE49-F238E27FC236}">
                  <a16:creationId xmlns:a16="http://schemas.microsoft.com/office/drawing/2014/main" xmlns="" id="{65F660E2-6B96-4380-AB46-E241671B8055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2" name="Freeform: Shape 3151">
              <a:extLst>
                <a:ext uri="{FF2B5EF4-FFF2-40B4-BE49-F238E27FC236}">
                  <a16:creationId xmlns:a16="http://schemas.microsoft.com/office/drawing/2014/main" xmlns="" id="{B40E11FC-261C-42F1-BBA0-EC851CFE3D43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3" name="Freeform: Shape 3152">
              <a:extLst>
                <a:ext uri="{FF2B5EF4-FFF2-40B4-BE49-F238E27FC236}">
                  <a16:creationId xmlns:a16="http://schemas.microsoft.com/office/drawing/2014/main" xmlns="" id="{1FE4574A-F1E8-41B1-A5EB-F952D67A546F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4" name="Freeform: Shape 3153">
              <a:extLst>
                <a:ext uri="{FF2B5EF4-FFF2-40B4-BE49-F238E27FC236}">
                  <a16:creationId xmlns:a16="http://schemas.microsoft.com/office/drawing/2014/main" xmlns="" id="{F04C7638-DD83-497B-AF64-2F710C39DE13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5" name="Freeform: Shape 3154">
              <a:extLst>
                <a:ext uri="{FF2B5EF4-FFF2-40B4-BE49-F238E27FC236}">
                  <a16:creationId xmlns:a16="http://schemas.microsoft.com/office/drawing/2014/main" xmlns="" id="{564F11E4-C42F-47D7-8753-14CB1B412C5D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6" name="Freeform: Shape 3155">
              <a:extLst>
                <a:ext uri="{FF2B5EF4-FFF2-40B4-BE49-F238E27FC236}">
                  <a16:creationId xmlns:a16="http://schemas.microsoft.com/office/drawing/2014/main" xmlns="" id="{853BE385-B6E7-4519-B1F6-6E46ECBB19CA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7" name="Freeform: Shape 3156">
              <a:extLst>
                <a:ext uri="{FF2B5EF4-FFF2-40B4-BE49-F238E27FC236}">
                  <a16:creationId xmlns:a16="http://schemas.microsoft.com/office/drawing/2014/main" xmlns="" id="{6BEBFDA5-83C3-4263-BB46-00143FDE2272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8" name="Freeform: Shape 3157">
              <a:extLst>
                <a:ext uri="{FF2B5EF4-FFF2-40B4-BE49-F238E27FC236}">
                  <a16:creationId xmlns:a16="http://schemas.microsoft.com/office/drawing/2014/main" xmlns="" id="{7809E6CC-E593-4E7B-A1AE-4186D65496ED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9" name="Freeform: Shape 3158">
              <a:extLst>
                <a:ext uri="{FF2B5EF4-FFF2-40B4-BE49-F238E27FC236}">
                  <a16:creationId xmlns:a16="http://schemas.microsoft.com/office/drawing/2014/main" xmlns="" id="{F0FDCBB9-87B9-410D-9F07-5B43A74D3545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0" name="Freeform: Shape 3159">
              <a:extLst>
                <a:ext uri="{FF2B5EF4-FFF2-40B4-BE49-F238E27FC236}">
                  <a16:creationId xmlns:a16="http://schemas.microsoft.com/office/drawing/2014/main" xmlns="" id="{2011D0D3-0780-4010-9140-D1C6DDE73064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1" name="Freeform: Shape 3160">
              <a:extLst>
                <a:ext uri="{FF2B5EF4-FFF2-40B4-BE49-F238E27FC236}">
                  <a16:creationId xmlns:a16="http://schemas.microsoft.com/office/drawing/2014/main" xmlns="" id="{803DC38B-A0A4-4B55-AF2E-55B762999897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2" name="Freeform: Shape 3161">
              <a:extLst>
                <a:ext uri="{FF2B5EF4-FFF2-40B4-BE49-F238E27FC236}">
                  <a16:creationId xmlns:a16="http://schemas.microsoft.com/office/drawing/2014/main" xmlns="" id="{1E9FE073-58FC-4D58-8B38-076F097F2D19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3" name="Freeform: Shape 3162">
              <a:extLst>
                <a:ext uri="{FF2B5EF4-FFF2-40B4-BE49-F238E27FC236}">
                  <a16:creationId xmlns:a16="http://schemas.microsoft.com/office/drawing/2014/main" xmlns="" id="{B84563E8-A0DA-48D3-9EA1-811782793A74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4" name="Freeform: Shape 3163">
              <a:extLst>
                <a:ext uri="{FF2B5EF4-FFF2-40B4-BE49-F238E27FC236}">
                  <a16:creationId xmlns:a16="http://schemas.microsoft.com/office/drawing/2014/main" xmlns="" id="{F2CD72BC-449A-4E31-A9E9-88679C88FB85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5" name="Freeform: Shape 3164">
              <a:extLst>
                <a:ext uri="{FF2B5EF4-FFF2-40B4-BE49-F238E27FC236}">
                  <a16:creationId xmlns:a16="http://schemas.microsoft.com/office/drawing/2014/main" xmlns="" id="{E24E820B-C7E0-46C5-BB45-1A5EDDC5155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6" name="Freeform: Shape 3165">
              <a:extLst>
                <a:ext uri="{FF2B5EF4-FFF2-40B4-BE49-F238E27FC236}">
                  <a16:creationId xmlns:a16="http://schemas.microsoft.com/office/drawing/2014/main" xmlns="" id="{19459D19-7ABA-4EC2-B03C-C26FD02DC144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7" name="Freeform: Shape 3166">
              <a:extLst>
                <a:ext uri="{FF2B5EF4-FFF2-40B4-BE49-F238E27FC236}">
                  <a16:creationId xmlns:a16="http://schemas.microsoft.com/office/drawing/2014/main" xmlns="" id="{80E58A58-C4AB-47C1-8600-F1FBB3C1230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8" name="Freeform: Shape 3167">
              <a:extLst>
                <a:ext uri="{FF2B5EF4-FFF2-40B4-BE49-F238E27FC236}">
                  <a16:creationId xmlns:a16="http://schemas.microsoft.com/office/drawing/2014/main" xmlns="" id="{823168AF-AEE2-41E2-9A35-0D7D16D3D6C7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9" name="Freeform: Shape 3168">
              <a:extLst>
                <a:ext uri="{FF2B5EF4-FFF2-40B4-BE49-F238E27FC236}">
                  <a16:creationId xmlns:a16="http://schemas.microsoft.com/office/drawing/2014/main" xmlns="" id="{32337844-C802-409A-ADAB-3FB026C1CF5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0" name="Freeform: Shape 3169">
              <a:extLst>
                <a:ext uri="{FF2B5EF4-FFF2-40B4-BE49-F238E27FC236}">
                  <a16:creationId xmlns:a16="http://schemas.microsoft.com/office/drawing/2014/main" xmlns="" id="{E7BB1EB6-C4DE-4FD1-944D-E68B3DCD7FA1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1" name="Freeform: Shape 3170">
              <a:extLst>
                <a:ext uri="{FF2B5EF4-FFF2-40B4-BE49-F238E27FC236}">
                  <a16:creationId xmlns:a16="http://schemas.microsoft.com/office/drawing/2014/main" xmlns="" id="{1BB23CB0-EC25-4504-A120-2E4992576C5B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2" name="Freeform: Shape 3171">
              <a:extLst>
                <a:ext uri="{FF2B5EF4-FFF2-40B4-BE49-F238E27FC236}">
                  <a16:creationId xmlns:a16="http://schemas.microsoft.com/office/drawing/2014/main" xmlns="" id="{37EC1E29-092A-4B3D-B7B1-E87AA3875F9C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3" name="Freeform: Shape 3172">
              <a:extLst>
                <a:ext uri="{FF2B5EF4-FFF2-40B4-BE49-F238E27FC236}">
                  <a16:creationId xmlns:a16="http://schemas.microsoft.com/office/drawing/2014/main" xmlns="" id="{EB9B1240-79DB-4CC2-84A5-020F80D83707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4" name="Freeform: Shape 3173">
              <a:extLst>
                <a:ext uri="{FF2B5EF4-FFF2-40B4-BE49-F238E27FC236}">
                  <a16:creationId xmlns:a16="http://schemas.microsoft.com/office/drawing/2014/main" xmlns="" id="{8A5BC10E-7FA3-42A4-8C0B-C2AE120A6B0D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5" name="Freeform: Shape 3174">
              <a:extLst>
                <a:ext uri="{FF2B5EF4-FFF2-40B4-BE49-F238E27FC236}">
                  <a16:creationId xmlns:a16="http://schemas.microsoft.com/office/drawing/2014/main" xmlns="" id="{51B1EFF0-475B-49A4-B2DE-9A259851644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6" name="Freeform: Shape 3175">
              <a:extLst>
                <a:ext uri="{FF2B5EF4-FFF2-40B4-BE49-F238E27FC236}">
                  <a16:creationId xmlns:a16="http://schemas.microsoft.com/office/drawing/2014/main" xmlns="" id="{F8576CEB-25B4-44C6-BCD7-AE473EF683A0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7" name="Freeform: Shape 3176">
              <a:extLst>
                <a:ext uri="{FF2B5EF4-FFF2-40B4-BE49-F238E27FC236}">
                  <a16:creationId xmlns:a16="http://schemas.microsoft.com/office/drawing/2014/main" xmlns="" id="{65CE4E23-656C-4457-8DC0-22EA386EA0D6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8" name="Freeform: Shape 3177">
              <a:extLst>
                <a:ext uri="{FF2B5EF4-FFF2-40B4-BE49-F238E27FC236}">
                  <a16:creationId xmlns:a16="http://schemas.microsoft.com/office/drawing/2014/main" xmlns="" id="{0494D6B2-0D6D-4D48-BE51-144411F87B45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9" name="Freeform: Shape 3178">
              <a:extLst>
                <a:ext uri="{FF2B5EF4-FFF2-40B4-BE49-F238E27FC236}">
                  <a16:creationId xmlns:a16="http://schemas.microsoft.com/office/drawing/2014/main" xmlns="" id="{66F56854-EAD0-407D-8FEE-767353FB85D9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0" name="Freeform: Shape 3179">
              <a:extLst>
                <a:ext uri="{FF2B5EF4-FFF2-40B4-BE49-F238E27FC236}">
                  <a16:creationId xmlns:a16="http://schemas.microsoft.com/office/drawing/2014/main" xmlns="" id="{23F599BC-D87E-405A-A7B0-28331B366085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1" name="Freeform: Shape 3180">
              <a:extLst>
                <a:ext uri="{FF2B5EF4-FFF2-40B4-BE49-F238E27FC236}">
                  <a16:creationId xmlns:a16="http://schemas.microsoft.com/office/drawing/2014/main" xmlns="" id="{42493B9C-29C2-4367-BFE1-4DD32CFDBD0B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2" name="Freeform: Shape 3181">
              <a:extLst>
                <a:ext uri="{FF2B5EF4-FFF2-40B4-BE49-F238E27FC236}">
                  <a16:creationId xmlns:a16="http://schemas.microsoft.com/office/drawing/2014/main" xmlns="" id="{03494FF8-61F3-445E-85B8-C2B4BEE56FDA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3" name="Freeform: Shape 3182">
              <a:extLst>
                <a:ext uri="{FF2B5EF4-FFF2-40B4-BE49-F238E27FC236}">
                  <a16:creationId xmlns:a16="http://schemas.microsoft.com/office/drawing/2014/main" xmlns="" id="{DBDE225B-FC5B-45D6-ABE6-6E8DD22EF155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4" name="Freeform: Shape 3183">
              <a:extLst>
                <a:ext uri="{FF2B5EF4-FFF2-40B4-BE49-F238E27FC236}">
                  <a16:creationId xmlns:a16="http://schemas.microsoft.com/office/drawing/2014/main" xmlns="" id="{10E3044C-6661-4ACC-88E2-CE841FC292C8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5" name="Freeform: Shape 3184">
              <a:extLst>
                <a:ext uri="{FF2B5EF4-FFF2-40B4-BE49-F238E27FC236}">
                  <a16:creationId xmlns:a16="http://schemas.microsoft.com/office/drawing/2014/main" xmlns="" id="{B792F95B-3A89-45A1-A506-B6D7AE131279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6" name="Freeform: Shape 3185">
              <a:extLst>
                <a:ext uri="{FF2B5EF4-FFF2-40B4-BE49-F238E27FC236}">
                  <a16:creationId xmlns:a16="http://schemas.microsoft.com/office/drawing/2014/main" xmlns="" id="{9DC7369D-B2F7-4D05-9814-3F30B5464A52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7" name="Freeform: Shape 3186">
              <a:extLst>
                <a:ext uri="{FF2B5EF4-FFF2-40B4-BE49-F238E27FC236}">
                  <a16:creationId xmlns:a16="http://schemas.microsoft.com/office/drawing/2014/main" xmlns="" id="{DBBD7824-B0D8-4F51-AF46-917DEE994021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8" name="Freeform: Shape 3187">
              <a:extLst>
                <a:ext uri="{FF2B5EF4-FFF2-40B4-BE49-F238E27FC236}">
                  <a16:creationId xmlns:a16="http://schemas.microsoft.com/office/drawing/2014/main" xmlns="" id="{9BB554DD-DB47-461E-B994-138407490375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9" name="Freeform: Shape 3188">
              <a:extLst>
                <a:ext uri="{FF2B5EF4-FFF2-40B4-BE49-F238E27FC236}">
                  <a16:creationId xmlns:a16="http://schemas.microsoft.com/office/drawing/2014/main" xmlns="" id="{71531C23-7722-4E68-8BFC-0575442791B5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0" name="Freeform: Shape 3189">
              <a:extLst>
                <a:ext uri="{FF2B5EF4-FFF2-40B4-BE49-F238E27FC236}">
                  <a16:creationId xmlns:a16="http://schemas.microsoft.com/office/drawing/2014/main" xmlns="" id="{211429CF-2C80-4B66-90C4-E8507C8768D9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1" name="Freeform: Shape 3190">
              <a:extLst>
                <a:ext uri="{FF2B5EF4-FFF2-40B4-BE49-F238E27FC236}">
                  <a16:creationId xmlns:a16="http://schemas.microsoft.com/office/drawing/2014/main" xmlns="" id="{FE107798-ADCD-440C-AD78-F503D16DAF2C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2" name="Freeform: Shape 3191">
              <a:extLst>
                <a:ext uri="{FF2B5EF4-FFF2-40B4-BE49-F238E27FC236}">
                  <a16:creationId xmlns:a16="http://schemas.microsoft.com/office/drawing/2014/main" xmlns="" id="{ECD9867A-C8E8-4D6C-BDD8-4EBF8E207F02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3" name="Freeform: Shape 3192">
              <a:extLst>
                <a:ext uri="{FF2B5EF4-FFF2-40B4-BE49-F238E27FC236}">
                  <a16:creationId xmlns:a16="http://schemas.microsoft.com/office/drawing/2014/main" xmlns="" id="{D1DA556B-A439-4564-8BA7-0DAE6B1E9DD3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4" name="Freeform: Shape 3193">
              <a:extLst>
                <a:ext uri="{FF2B5EF4-FFF2-40B4-BE49-F238E27FC236}">
                  <a16:creationId xmlns:a16="http://schemas.microsoft.com/office/drawing/2014/main" xmlns="" id="{E5218455-748A-4563-A1A4-B297C935CD1C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5" name="Freeform: Shape 3194">
              <a:extLst>
                <a:ext uri="{FF2B5EF4-FFF2-40B4-BE49-F238E27FC236}">
                  <a16:creationId xmlns:a16="http://schemas.microsoft.com/office/drawing/2014/main" xmlns="" id="{B38015C1-0050-4D6E-8C4D-E0A10831D9C4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6" name="Freeform: Shape 3195">
              <a:extLst>
                <a:ext uri="{FF2B5EF4-FFF2-40B4-BE49-F238E27FC236}">
                  <a16:creationId xmlns:a16="http://schemas.microsoft.com/office/drawing/2014/main" xmlns="" id="{73367B81-129C-43AC-B8D6-4096BCCD95AD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7" name="Freeform: Shape 3196">
              <a:extLst>
                <a:ext uri="{FF2B5EF4-FFF2-40B4-BE49-F238E27FC236}">
                  <a16:creationId xmlns:a16="http://schemas.microsoft.com/office/drawing/2014/main" xmlns="" id="{9FB87BEC-7BA3-4A9F-871E-F68588A6B772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8" name="Freeform: Shape 3197">
              <a:extLst>
                <a:ext uri="{FF2B5EF4-FFF2-40B4-BE49-F238E27FC236}">
                  <a16:creationId xmlns:a16="http://schemas.microsoft.com/office/drawing/2014/main" xmlns="" id="{6E2EBE02-6D0D-4DD8-87DB-1ECEC1DC9426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9" name="Freeform: Shape 3198">
              <a:extLst>
                <a:ext uri="{FF2B5EF4-FFF2-40B4-BE49-F238E27FC236}">
                  <a16:creationId xmlns:a16="http://schemas.microsoft.com/office/drawing/2014/main" xmlns="" id="{84A16862-D14A-47B8-A6D4-21FF909979CF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0" name="Freeform: Shape 3199">
              <a:extLst>
                <a:ext uri="{FF2B5EF4-FFF2-40B4-BE49-F238E27FC236}">
                  <a16:creationId xmlns:a16="http://schemas.microsoft.com/office/drawing/2014/main" xmlns="" id="{476F1909-34CA-454D-B5E5-3AAA85CCC87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1" name="Freeform: Shape 3200">
              <a:extLst>
                <a:ext uri="{FF2B5EF4-FFF2-40B4-BE49-F238E27FC236}">
                  <a16:creationId xmlns:a16="http://schemas.microsoft.com/office/drawing/2014/main" xmlns="" id="{4EEAC558-2E56-4875-934F-ECA0E5BEE6C7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2" name="Freeform: Shape 3201">
              <a:extLst>
                <a:ext uri="{FF2B5EF4-FFF2-40B4-BE49-F238E27FC236}">
                  <a16:creationId xmlns:a16="http://schemas.microsoft.com/office/drawing/2014/main" xmlns="" id="{45F83934-2216-4F18-9390-3AC0A1E85086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3" name="Freeform: Shape 3202">
              <a:extLst>
                <a:ext uri="{FF2B5EF4-FFF2-40B4-BE49-F238E27FC236}">
                  <a16:creationId xmlns:a16="http://schemas.microsoft.com/office/drawing/2014/main" xmlns="" id="{24D23D30-186B-44B8-B29D-6C63D21157CB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4" name="Freeform: Shape 3203">
              <a:extLst>
                <a:ext uri="{FF2B5EF4-FFF2-40B4-BE49-F238E27FC236}">
                  <a16:creationId xmlns:a16="http://schemas.microsoft.com/office/drawing/2014/main" xmlns="" id="{88D276B8-8458-4E02-A563-0AE669F8AD59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5" name="Freeform: Shape 3204">
              <a:extLst>
                <a:ext uri="{FF2B5EF4-FFF2-40B4-BE49-F238E27FC236}">
                  <a16:creationId xmlns:a16="http://schemas.microsoft.com/office/drawing/2014/main" xmlns="" id="{864A1FF0-197C-4A30-BA55-92DC6EBA8674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6" name="Freeform: Shape 3205">
              <a:extLst>
                <a:ext uri="{FF2B5EF4-FFF2-40B4-BE49-F238E27FC236}">
                  <a16:creationId xmlns:a16="http://schemas.microsoft.com/office/drawing/2014/main" xmlns="" id="{669A2604-8918-411A-A9D4-C66460550236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7" name="Freeform: Shape 3206">
              <a:extLst>
                <a:ext uri="{FF2B5EF4-FFF2-40B4-BE49-F238E27FC236}">
                  <a16:creationId xmlns:a16="http://schemas.microsoft.com/office/drawing/2014/main" xmlns="" id="{5F95F4F2-AAAD-49C9-9DD9-B7F9804292C2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8" name="Freeform: Shape 3207">
              <a:extLst>
                <a:ext uri="{FF2B5EF4-FFF2-40B4-BE49-F238E27FC236}">
                  <a16:creationId xmlns:a16="http://schemas.microsoft.com/office/drawing/2014/main" xmlns="" id="{A75DCE3E-8C97-447D-80ED-E6E0886B0AF8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9" name="Freeform: Shape 3208">
              <a:extLst>
                <a:ext uri="{FF2B5EF4-FFF2-40B4-BE49-F238E27FC236}">
                  <a16:creationId xmlns:a16="http://schemas.microsoft.com/office/drawing/2014/main" xmlns="" id="{C999FE5C-CA6D-40DF-A3B4-CCF485F9DFAF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0" name="Freeform: Shape 3209">
              <a:extLst>
                <a:ext uri="{FF2B5EF4-FFF2-40B4-BE49-F238E27FC236}">
                  <a16:creationId xmlns:a16="http://schemas.microsoft.com/office/drawing/2014/main" xmlns="" id="{8E033857-1EF7-46E4-B234-17648D2A2A0D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1" name="Freeform: Shape 3210">
              <a:extLst>
                <a:ext uri="{FF2B5EF4-FFF2-40B4-BE49-F238E27FC236}">
                  <a16:creationId xmlns:a16="http://schemas.microsoft.com/office/drawing/2014/main" xmlns="" id="{3C143EAC-96D3-47C1-B146-B56BACA0C673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2" name="Freeform: Shape 3211">
              <a:extLst>
                <a:ext uri="{FF2B5EF4-FFF2-40B4-BE49-F238E27FC236}">
                  <a16:creationId xmlns:a16="http://schemas.microsoft.com/office/drawing/2014/main" xmlns="" id="{915C09F0-9E81-4B5E-8939-19BA343B4F5F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3" name="Freeform: Shape 3212">
              <a:extLst>
                <a:ext uri="{FF2B5EF4-FFF2-40B4-BE49-F238E27FC236}">
                  <a16:creationId xmlns:a16="http://schemas.microsoft.com/office/drawing/2014/main" xmlns="" id="{3E8D7D9C-979F-4325-9575-DFE2A13D4B70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4" name="Freeform: Shape 3213">
              <a:extLst>
                <a:ext uri="{FF2B5EF4-FFF2-40B4-BE49-F238E27FC236}">
                  <a16:creationId xmlns:a16="http://schemas.microsoft.com/office/drawing/2014/main" xmlns="" id="{1479F4B3-E40E-40CD-A517-47F0F83E4DF1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5" name="Freeform: Shape 3214">
              <a:extLst>
                <a:ext uri="{FF2B5EF4-FFF2-40B4-BE49-F238E27FC236}">
                  <a16:creationId xmlns:a16="http://schemas.microsoft.com/office/drawing/2014/main" xmlns="" id="{F6AF67A2-DD6B-4AF0-BFAD-C13054E8EAF2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6" name="Freeform: Shape 3215">
              <a:extLst>
                <a:ext uri="{FF2B5EF4-FFF2-40B4-BE49-F238E27FC236}">
                  <a16:creationId xmlns:a16="http://schemas.microsoft.com/office/drawing/2014/main" xmlns="" id="{14ED6F9C-59DB-423C-820B-9EDB3D9F25CC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7" name="Freeform: Shape 3216">
              <a:extLst>
                <a:ext uri="{FF2B5EF4-FFF2-40B4-BE49-F238E27FC236}">
                  <a16:creationId xmlns:a16="http://schemas.microsoft.com/office/drawing/2014/main" xmlns="" id="{48461C9F-846E-4D81-AF90-AC72490BE083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8" name="Freeform: Shape 3217">
              <a:extLst>
                <a:ext uri="{FF2B5EF4-FFF2-40B4-BE49-F238E27FC236}">
                  <a16:creationId xmlns:a16="http://schemas.microsoft.com/office/drawing/2014/main" xmlns="" id="{50DF5933-13FF-4443-BDFF-9E78D2C0E2E4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9" name="Freeform: Shape 3218">
              <a:extLst>
                <a:ext uri="{FF2B5EF4-FFF2-40B4-BE49-F238E27FC236}">
                  <a16:creationId xmlns:a16="http://schemas.microsoft.com/office/drawing/2014/main" xmlns="" id="{1E63F342-CF96-48AA-96C1-E3DC167C6D9B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0" name="Freeform: Shape 3219">
              <a:extLst>
                <a:ext uri="{FF2B5EF4-FFF2-40B4-BE49-F238E27FC236}">
                  <a16:creationId xmlns:a16="http://schemas.microsoft.com/office/drawing/2014/main" xmlns="" id="{1548A7E3-244E-4A06-9687-FCD7AF6218FF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1" name="Freeform: Shape 3220">
              <a:extLst>
                <a:ext uri="{FF2B5EF4-FFF2-40B4-BE49-F238E27FC236}">
                  <a16:creationId xmlns:a16="http://schemas.microsoft.com/office/drawing/2014/main" xmlns="" id="{249362D9-F5F5-4F88-9B6B-EFDBDC9A5FB6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2" name="Freeform: Shape 3221">
              <a:extLst>
                <a:ext uri="{FF2B5EF4-FFF2-40B4-BE49-F238E27FC236}">
                  <a16:creationId xmlns:a16="http://schemas.microsoft.com/office/drawing/2014/main" xmlns="" id="{44375426-42DC-4CD2-B080-7C05D0ED003E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3" name="Freeform: Shape 3222">
              <a:extLst>
                <a:ext uri="{FF2B5EF4-FFF2-40B4-BE49-F238E27FC236}">
                  <a16:creationId xmlns:a16="http://schemas.microsoft.com/office/drawing/2014/main" xmlns="" id="{133A6C6B-7562-4EAC-9E29-49B9EE6EA123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4" name="Freeform: Shape 3223">
              <a:extLst>
                <a:ext uri="{FF2B5EF4-FFF2-40B4-BE49-F238E27FC236}">
                  <a16:creationId xmlns:a16="http://schemas.microsoft.com/office/drawing/2014/main" xmlns="" id="{C0E74372-55A1-4300-889B-FEA06760BD66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5" name="Freeform: Shape 3224">
              <a:extLst>
                <a:ext uri="{FF2B5EF4-FFF2-40B4-BE49-F238E27FC236}">
                  <a16:creationId xmlns:a16="http://schemas.microsoft.com/office/drawing/2014/main" xmlns="" id="{679340FB-7A15-4C1D-9656-4FDB742992C3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6" name="Freeform: Shape 3225">
              <a:extLst>
                <a:ext uri="{FF2B5EF4-FFF2-40B4-BE49-F238E27FC236}">
                  <a16:creationId xmlns:a16="http://schemas.microsoft.com/office/drawing/2014/main" xmlns="" id="{7A1EA1AF-C2B0-4B28-A2FA-D1D674393E70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7" name="Freeform: Shape 3226">
              <a:extLst>
                <a:ext uri="{FF2B5EF4-FFF2-40B4-BE49-F238E27FC236}">
                  <a16:creationId xmlns:a16="http://schemas.microsoft.com/office/drawing/2014/main" xmlns="" id="{93861E87-1365-47F2-BE73-0DBBCADDCD22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8" name="Freeform: Shape 3227">
              <a:extLst>
                <a:ext uri="{FF2B5EF4-FFF2-40B4-BE49-F238E27FC236}">
                  <a16:creationId xmlns:a16="http://schemas.microsoft.com/office/drawing/2014/main" xmlns="" id="{E68264A9-7F35-4787-847B-B62902FAF002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9" name="Freeform: Shape 3228">
              <a:extLst>
                <a:ext uri="{FF2B5EF4-FFF2-40B4-BE49-F238E27FC236}">
                  <a16:creationId xmlns:a16="http://schemas.microsoft.com/office/drawing/2014/main" xmlns="" id="{735EEA1A-3855-48B5-8E6B-B69BBB949130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0" name="Freeform: Shape 3229">
              <a:extLst>
                <a:ext uri="{FF2B5EF4-FFF2-40B4-BE49-F238E27FC236}">
                  <a16:creationId xmlns:a16="http://schemas.microsoft.com/office/drawing/2014/main" xmlns="" id="{9A71776F-77D7-4255-A3FA-622A55F9887D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1" name="Freeform: Shape 3230">
              <a:extLst>
                <a:ext uri="{FF2B5EF4-FFF2-40B4-BE49-F238E27FC236}">
                  <a16:creationId xmlns:a16="http://schemas.microsoft.com/office/drawing/2014/main" xmlns="" id="{B5C20732-AB0E-4FBC-9622-5642AFAC9DB8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2" name="Freeform: Shape 3231">
              <a:extLst>
                <a:ext uri="{FF2B5EF4-FFF2-40B4-BE49-F238E27FC236}">
                  <a16:creationId xmlns:a16="http://schemas.microsoft.com/office/drawing/2014/main" xmlns="" id="{68128BD9-49CD-48B0-B3E3-C803097C324A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3" name="Freeform: Shape 3232">
              <a:extLst>
                <a:ext uri="{FF2B5EF4-FFF2-40B4-BE49-F238E27FC236}">
                  <a16:creationId xmlns:a16="http://schemas.microsoft.com/office/drawing/2014/main" xmlns="" id="{B9C2DEAD-3DC1-42B7-9D01-87385B9BAD76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4" name="Freeform: Shape 3233">
              <a:extLst>
                <a:ext uri="{FF2B5EF4-FFF2-40B4-BE49-F238E27FC236}">
                  <a16:creationId xmlns:a16="http://schemas.microsoft.com/office/drawing/2014/main" xmlns="" id="{9D449954-15A5-4377-AAD6-51CB391BB693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5" name="Freeform: Shape 3234">
              <a:extLst>
                <a:ext uri="{FF2B5EF4-FFF2-40B4-BE49-F238E27FC236}">
                  <a16:creationId xmlns:a16="http://schemas.microsoft.com/office/drawing/2014/main" xmlns="" id="{64D47843-DABC-4576-80A4-8E1CBB30C341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6" name="Freeform: Shape 3235">
              <a:extLst>
                <a:ext uri="{FF2B5EF4-FFF2-40B4-BE49-F238E27FC236}">
                  <a16:creationId xmlns:a16="http://schemas.microsoft.com/office/drawing/2014/main" xmlns="" id="{9D5B5E5C-CAA5-4B01-B3AE-76C73E895037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7" name="Freeform: Shape 3236">
              <a:extLst>
                <a:ext uri="{FF2B5EF4-FFF2-40B4-BE49-F238E27FC236}">
                  <a16:creationId xmlns:a16="http://schemas.microsoft.com/office/drawing/2014/main" xmlns="" id="{3B7DFBE4-E225-4B3E-A487-40D4BC31727A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8" name="Freeform: Shape 3237">
              <a:extLst>
                <a:ext uri="{FF2B5EF4-FFF2-40B4-BE49-F238E27FC236}">
                  <a16:creationId xmlns:a16="http://schemas.microsoft.com/office/drawing/2014/main" xmlns="" id="{3346EADF-21A8-49C7-87D0-913822873A02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9" name="Freeform: Shape 3238">
              <a:extLst>
                <a:ext uri="{FF2B5EF4-FFF2-40B4-BE49-F238E27FC236}">
                  <a16:creationId xmlns:a16="http://schemas.microsoft.com/office/drawing/2014/main" xmlns="" id="{7276E04E-B9BB-4BDA-A486-C973C6C4D90B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0" name="Freeform: Shape 3239">
              <a:extLst>
                <a:ext uri="{FF2B5EF4-FFF2-40B4-BE49-F238E27FC236}">
                  <a16:creationId xmlns:a16="http://schemas.microsoft.com/office/drawing/2014/main" xmlns="" id="{9FE81384-12EC-45B4-9EF2-734605D4B989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1" name="Freeform: Shape 3240">
              <a:extLst>
                <a:ext uri="{FF2B5EF4-FFF2-40B4-BE49-F238E27FC236}">
                  <a16:creationId xmlns:a16="http://schemas.microsoft.com/office/drawing/2014/main" xmlns="" id="{BD307270-4710-4AD1-8BF2-75406D8488EA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2" name="Freeform: Shape 3241">
              <a:extLst>
                <a:ext uri="{FF2B5EF4-FFF2-40B4-BE49-F238E27FC236}">
                  <a16:creationId xmlns:a16="http://schemas.microsoft.com/office/drawing/2014/main" xmlns="" id="{C844BAF0-CC5D-43E8-A765-1F4D019D973A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3" name="Freeform: Shape 3242">
              <a:extLst>
                <a:ext uri="{FF2B5EF4-FFF2-40B4-BE49-F238E27FC236}">
                  <a16:creationId xmlns:a16="http://schemas.microsoft.com/office/drawing/2014/main" xmlns="" id="{E15B533F-2738-496C-BC71-2125EC1C15D4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4" name="Freeform: Shape 3243">
              <a:extLst>
                <a:ext uri="{FF2B5EF4-FFF2-40B4-BE49-F238E27FC236}">
                  <a16:creationId xmlns:a16="http://schemas.microsoft.com/office/drawing/2014/main" xmlns="" id="{7C661048-33B2-44E2-B80C-0D45237C9B75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5" name="Freeform: Shape 3244">
              <a:extLst>
                <a:ext uri="{FF2B5EF4-FFF2-40B4-BE49-F238E27FC236}">
                  <a16:creationId xmlns:a16="http://schemas.microsoft.com/office/drawing/2014/main" xmlns="" id="{5A9552D4-1DD6-4C99-866C-627180562DAF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6" name="Freeform: Shape 3245">
              <a:extLst>
                <a:ext uri="{FF2B5EF4-FFF2-40B4-BE49-F238E27FC236}">
                  <a16:creationId xmlns:a16="http://schemas.microsoft.com/office/drawing/2014/main" xmlns="" id="{A7DD8EAF-4823-40AB-8931-B368F5C36D8E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7" name="Freeform: Shape 3246">
              <a:extLst>
                <a:ext uri="{FF2B5EF4-FFF2-40B4-BE49-F238E27FC236}">
                  <a16:creationId xmlns:a16="http://schemas.microsoft.com/office/drawing/2014/main" xmlns="" id="{20755055-914C-43E1-94F9-8AD4C7963B46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8" name="Freeform: Shape 3247">
              <a:extLst>
                <a:ext uri="{FF2B5EF4-FFF2-40B4-BE49-F238E27FC236}">
                  <a16:creationId xmlns:a16="http://schemas.microsoft.com/office/drawing/2014/main" xmlns="" id="{8E20A2C0-EB24-45D1-99E8-782226C00E65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9" name="Freeform: Shape 3248">
              <a:extLst>
                <a:ext uri="{FF2B5EF4-FFF2-40B4-BE49-F238E27FC236}">
                  <a16:creationId xmlns:a16="http://schemas.microsoft.com/office/drawing/2014/main" xmlns="" id="{74B236A4-C9D7-4DA8-B5B3-CD0133204BFC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0" name="Freeform: Shape 3249">
              <a:extLst>
                <a:ext uri="{FF2B5EF4-FFF2-40B4-BE49-F238E27FC236}">
                  <a16:creationId xmlns:a16="http://schemas.microsoft.com/office/drawing/2014/main" xmlns="" id="{17D5906F-D3D2-467F-91B8-386AEB08B790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1" name="Freeform: Shape 3250">
              <a:extLst>
                <a:ext uri="{FF2B5EF4-FFF2-40B4-BE49-F238E27FC236}">
                  <a16:creationId xmlns:a16="http://schemas.microsoft.com/office/drawing/2014/main" xmlns="" id="{F32515C9-78FB-4E6F-8A1F-FDDB1C2E35F5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2" name="Freeform: Shape 3251">
              <a:extLst>
                <a:ext uri="{FF2B5EF4-FFF2-40B4-BE49-F238E27FC236}">
                  <a16:creationId xmlns:a16="http://schemas.microsoft.com/office/drawing/2014/main" xmlns="" id="{7D158CAE-1F54-45C8-A02B-22CEDFE70C14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3" name="Freeform: Shape 3252">
              <a:extLst>
                <a:ext uri="{FF2B5EF4-FFF2-40B4-BE49-F238E27FC236}">
                  <a16:creationId xmlns:a16="http://schemas.microsoft.com/office/drawing/2014/main" xmlns="" id="{D397595F-C50D-4FF3-9165-68934A9BFD62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4" name="Freeform: Shape 3253">
              <a:extLst>
                <a:ext uri="{FF2B5EF4-FFF2-40B4-BE49-F238E27FC236}">
                  <a16:creationId xmlns:a16="http://schemas.microsoft.com/office/drawing/2014/main" xmlns="" id="{D67AEBC8-1275-4CD9-965E-1C4878DE01F3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5" name="Freeform: Shape 3254">
              <a:extLst>
                <a:ext uri="{FF2B5EF4-FFF2-40B4-BE49-F238E27FC236}">
                  <a16:creationId xmlns:a16="http://schemas.microsoft.com/office/drawing/2014/main" xmlns="" id="{0BC282E7-FB7B-4677-8DAF-6CCC1B44FD65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6" name="Freeform: Shape 3255">
              <a:extLst>
                <a:ext uri="{FF2B5EF4-FFF2-40B4-BE49-F238E27FC236}">
                  <a16:creationId xmlns:a16="http://schemas.microsoft.com/office/drawing/2014/main" xmlns="" id="{5B47AB7E-2683-46EA-9EF0-62A7A3AD943E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7" name="Freeform: Shape 3256">
              <a:extLst>
                <a:ext uri="{FF2B5EF4-FFF2-40B4-BE49-F238E27FC236}">
                  <a16:creationId xmlns:a16="http://schemas.microsoft.com/office/drawing/2014/main" xmlns="" id="{DFD28DF8-CDC6-4079-AC07-8C5844158B13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8" name="Freeform: Shape 3257">
              <a:extLst>
                <a:ext uri="{FF2B5EF4-FFF2-40B4-BE49-F238E27FC236}">
                  <a16:creationId xmlns:a16="http://schemas.microsoft.com/office/drawing/2014/main" xmlns="" id="{AA557C70-13BA-4A84-B112-FD0F388D380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9" name="Freeform: Shape 3258">
              <a:extLst>
                <a:ext uri="{FF2B5EF4-FFF2-40B4-BE49-F238E27FC236}">
                  <a16:creationId xmlns:a16="http://schemas.microsoft.com/office/drawing/2014/main" xmlns="" id="{D59058C0-EA30-4C02-AB05-7F8CD53C9739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0" name="Freeform: Shape 3259">
              <a:extLst>
                <a:ext uri="{FF2B5EF4-FFF2-40B4-BE49-F238E27FC236}">
                  <a16:creationId xmlns:a16="http://schemas.microsoft.com/office/drawing/2014/main" xmlns="" id="{40FD8C98-D0D7-4AE3-AB1F-7F42B6F1F0EC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1" name="Freeform: Shape 3260">
              <a:extLst>
                <a:ext uri="{FF2B5EF4-FFF2-40B4-BE49-F238E27FC236}">
                  <a16:creationId xmlns:a16="http://schemas.microsoft.com/office/drawing/2014/main" xmlns="" id="{656C8B18-AAB5-4A8F-BA83-B7152695597E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2" name="Freeform: Shape 3261">
              <a:extLst>
                <a:ext uri="{FF2B5EF4-FFF2-40B4-BE49-F238E27FC236}">
                  <a16:creationId xmlns:a16="http://schemas.microsoft.com/office/drawing/2014/main" xmlns="" id="{2F0BD8DB-CE31-4361-B955-2487EC6F342E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3" name="Freeform: Shape 3262">
              <a:extLst>
                <a:ext uri="{FF2B5EF4-FFF2-40B4-BE49-F238E27FC236}">
                  <a16:creationId xmlns:a16="http://schemas.microsoft.com/office/drawing/2014/main" xmlns="" id="{6172AE7A-8307-4439-81CC-04C33C4A8651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4" name="Freeform: Shape 3263">
              <a:extLst>
                <a:ext uri="{FF2B5EF4-FFF2-40B4-BE49-F238E27FC236}">
                  <a16:creationId xmlns:a16="http://schemas.microsoft.com/office/drawing/2014/main" xmlns="" id="{12A1F45E-7BC6-4134-A7E8-E6BCD1D294A4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5" name="Freeform: Shape 3264">
              <a:extLst>
                <a:ext uri="{FF2B5EF4-FFF2-40B4-BE49-F238E27FC236}">
                  <a16:creationId xmlns:a16="http://schemas.microsoft.com/office/drawing/2014/main" xmlns="" id="{F6403877-E118-47F9-B843-CCEF8638659C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6" name="Freeform: Shape 3265">
              <a:extLst>
                <a:ext uri="{FF2B5EF4-FFF2-40B4-BE49-F238E27FC236}">
                  <a16:creationId xmlns:a16="http://schemas.microsoft.com/office/drawing/2014/main" xmlns="" id="{734E9C9B-A5E0-4DB3-B5AD-D025395BAA38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7" name="Freeform: Shape 3266">
              <a:extLst>
                <a:ext uri="{FF2B5EF4-FFF2-40B4-BE49-F238E27FC236}">
                  <a16:creationId xmlns:a16="http://schemas.microsoft.com/office/drawing/2014/main" xmlns="" id="{A0445703-9A59-4C44-8B7A-D8F9D89B98F9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8" name="Freeform: Shape 3267">
              <a:extLst>
                <a:ext uri="{FF2B5EF4-FFF2-40B4-BE49-F238E27FC236}">
                  <a16:creationId xmlns:a16="http://schemas.microsoft.com/office/drawing/2014/main" xmlns="" id="{D79FABE5-67A7-4063-9BC6-476B84CD3B67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9" name="Freeform: Shape 3268">
              <a:extLst>
                <a:ext uri="{FF2B5EF4-FFF2-40B4-BE49-F238E27FC236}">
                  <a16:creationId xmlns:a16="http://schemas.microsoft.com/office/drawing/2014/main" xmlns="" id="{37BD8BF5-83B9-47BE-8E6D-2ECAD301C761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0" name="Freeform: Shape 3269">
              <a:extLst>
                <a:ext uri="{FF2B5EF4-FFF2-40B4-BE49-F238E27FC236}">
                  <a16:creationId xmlns:a16="http://schemas.microsoft.com/office/drawing/2014/main" xmlns="" id="{2AAAEFC0-173A-465F-A7D1-D7415BFD870A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1" name="Freeform: Shape 3270">
              <a:extLst>
                <a:ext uri="{FF2B5EF4-FFF2-40B4-BE49-F238E27FC236}">
                  <a16:creationId xmlns:a16="http://schemas.microsoft.com/office/drawing/2014/main" xmlns="" id="{149496DA-DF25-4354-8328-DE5EBC6BD821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2" name="Freeform: Shape 3271">
              <a:extLst>
                <a:ext uri="{FF2B5EF4-FFF2-40B4-BE49-F238E27FC236}">
                  <a16:creationId xmlns:a16="http://schemas.microsoft.com/office/drawing/2014/main" xmlns="" id="{1AEE28C9-7AF8-47E0-9718-33C41FD49F51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3" name="Freeform: Shape 3272">
              <a:extLst>
                <a:ext uri="{FF2B5EF4-FFF2-40B4-BE49-F238E27FC236}">
                  <a16:creationId xmlns:a16="http://schemas.microsoft.com/office/drawing/2014/main" xmlns="" id="{15B5C722-133C-4950-A820-379B61294F23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4" name="Freeform: Shape 3273">
              <a:extLst>
                <a:ext uri="{FF2B5EF4-FFF2-40B4-BE49-F238E27FC236}">
                  <a16:creationId xmlns:a16="http://schemas.microsoft.com/office/drawing/2014/main" xmlns="" id="{0DA5FE56-71E7-4FEF-A937-53AC53E426D9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5" name="Freeform: Shape 3274">
              <a:extLst>
                <a:ext uri="{FF2B5EF4-FFF2-40B4-BE49-F238E27FC236}">
                  <a16:creationId xmlns:a16="http://schemas.microsoft.com/office/drawing/2014/main" xmlns="" id="{46063947-622F-4E05-8BD1-D835F97D634E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6" name="Freeform: Shape 3275">
              <a:extLst>
                <a:ext uri="{FF2B5EF4-FFF2-40B4-BE49-F238E27FC236}">
                  <a16:creationId xmlns:a16="http://schemas.microsoft.com/office/drawing/2014/main" xmlns="" id="{EE132895-B912-4C3C-B142-B97EB5A2D69F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7" name="Freeform: Shape 3276">
              <a:extLst>
                <a:ext uri="{FF2B5EF4-FFF2-40B4-BE49-F238E27FC236}">
                  <a16:creationId xmlns:a16="http://schemas.microsoft.com/office/drawing/2014/main" xmlns="" id="{F69B2EAE-E196-4BED-8663-E0B7A4375A9B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8" name="Freeform: Shape 3277">
              <a:extLst>
                <a:ext uri="{FF2B5EF4-FFF2-40B4-BE49-F238E27FC236}">
                  <a16:creationId xmlns:a16="http://schemas.microsoft.com/office/drawing/2014/main" xmlns="" id="{1024CA54-2D1E-4500-9DA3-5133E933373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9" name="Freeform: Shape 3278">
              <a:extLst>
                <a:ext uri="{FF2B5EF4-FFF2-40B4-BE49-F238E27FC236}">
                  <a16:creationId xmlns:a16="http://schemas.microsoft.com/office/drawing/2014/main" xmlns="" id="{3D089AAA-8427-4F28-8000-FB9526A3E626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0" name="Freeform: Shape 3279">
              <a:extLst>
                <a:ext uri="{FF2B5EF4-FFF2-40B4-BE49-F238E27FC236}">
                  <a16:creationId xmlns:a16="http://schemas.microsoft.com/office/drawing/2014/main" xmlns="" id="{3346227C-40C3-4712-83A7-F053EC64B3BD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1" name="Freeform: Shape 3280">
              <a:extLst>
                <a:ext uri="{FF2B5EF4-FFF2-40B4-BE49-F238E27FC236}">
                  <a16:creationId xmlns:a16="http://schemas.microsoft.com/office/drawing/2014/main" xmlns="" id="{F30592BB-63FE-4FBC-B803-2E6AFAE1CC87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2" name="Freeform: Shape 3281">
              <a:extLst>
                <a:ext uri="{FF2B5EF4-FFF2-40B4-BE49-F238E27FC236}">
                  <a16:creationId xmlns:a16="http://schemas.microsoft.com/office/drawing/2014/main" xmlns="" id="{8EE915F0-EF28-41A2-BD7F-C92922509E93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3" name="Freeform: Shape 3282">
              <a:extLst>
                <a:ext uri="{FF2B5EF4-FFF2-40B4-BE49-F238E27FC236}">
                  <a16:creationId xmlns:a16="http://schemas.microsoft.com/office/drawing/2014/main" xmlns="" id="{9D352ABA-6CA0-4B5E-BAA1-2FB6745D2D00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4" name="Freeform: Shape 3283">
              <a:extLst>
                <a:ext uri="{FF2B5EF4-FFF2-40B4-BE49-F238E27FC236}">
                  <a16:creationId xmlns:a16="http://schemas.microsoft.com/office/drawing/2014/main" xmlns="" id="{1459B5AE-E153-4363-8E3A-18708D40E0EC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5" name="Freeform: Shape 3284">
              <a:extLst>
                <a:ext uri="{FF2B5EF4-FFF2-40B4-BE49-F238E27FC236}">
                  <a16:creationId xmlns:a16="http://schemas.microsoft.com/office/drawing/2014/main" xmlns="" id="{67D89180-554E-452B-BDE4-D766C8407982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6" name="Freeform: Shape 3285">
              <a:extLst>
                <a:ext uri="{FF2B5EF4-FFF2-40B4-BE49-F238E27FC236}">
                  <a16:creationId xmlns:a16="http://schemas.microsoft.com/office/drawing/2014/main" xmlns="" id="{E851CC6C-EA40-4E53-957D-22104DF29EB5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7" name="Freeform: Shape 3286">
              <a:extLst>
                <a:ext uri="{FF2B5EF4-FFF2-40B4-BE49-F238E27FC236}">
                  <a16:creationId xmlns:a16="http://schemas.microsoft.com/office/drawing/2014/main" xmlns="" id="{1D91A3BF-F189-41BD-B78F-1CD253F5796B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8" name="Freeform: Shape 3287">
              <a:extLst>
                <a:ext uri="{FF2B5EF4-FFF2-40B4-BE49-F238E27FC236}">
                  <a16:creationId xmlns:a16="http://schemas.microsoft.com/office/drawing/2014/main" xmlns="" id="{5A5C7F34-5556-45FF-AC7D-F603C330A53C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9" name="Freeform: Shape 3288">
              <a:extLst>
                <a:ext uri="{FF2B5EF4-FFF2-40B4-BE49-F238E27FC236}">
                  <a16:creationId xmlns:a16="http://schemas.microsoft.com/office/drawing/2014/main" xmlns="" id="{18321F79-8E20-44D1-A821-1E9B06CE8DF1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0" name="Freeform: Shape 3289">
              <a:extLst>
                <a:ext uri="{FF2B5EF4-FFF2-40B4-BE49-F238E27FC236}">
                  <a16:creationId xmlns:a16="http://schemas.microsoft.com/office/drawing/2014/main" xmlns="" id="{65D0CBC3-E268-495A-9B96-E781E496ED45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1" name="Freeform: Shape 3290">
              <a:extLst>
                <a:ext uri="{FF2B5EF4-FFF2-40B4-BE49-F238E27FC236}">
                  <a16:creationId xmlns:a16="http://schemas.microsoft.com/office/drawing/2014/main" xmlns="" id="{36310363-31A8-4336-9E44-795CBFEBC964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2" name="Freeform: Shape 3291">
              <a:extLst>
                <a:ext uri="{FF2B5EF4-FFF2-40B4-BE49-F238E27FC236}">
                  <a16:creationId xmlns:a16="http://schemas.microsoft.com/office/drawing/2014/main" xmlns="" id="{0B3F4EA1-09C9-4AF7-A023-3B995D328002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3" name="Freeform: Shape 3292">
              <a:extLst>
                <a:ext uri="{FF2B5EF4-FFF2-40B4-BE49-F238E27FC236}">
                  <a16:creationId xmlns:a16="http://schemas.microsoft.com/office/drawing/2014/main" xmlns="" id="{99198043-0DE3-47D4-ACCA-D7D4E5237302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4" name="Freeform: Shape 3293">
              <a:extLst>
                <a:ext uri="{FF2B5EF4-FFF2-40B4-BE49-F238E27FC236}">
                  <a16:creationId xmlns:a16="http://schemas.microsoft.com/office/drawing/2014/main" xmlns="" id="{498850CB-2168-4FD7-83A9-61AF107CE905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5" name="Freeform: Shape 3294">
              <a:extLst>
                <a:ext uri="{FF2B5EF4-FFF2-40B4-BE49-F238E27FC236}">
                  <a16:creationId xmlns:a16="http://schemas.microsoft.com/office/drawing/2014/main" xmlns="" id="{D4CC1F25-DB0B-4D5F-A21E-B0FE8AB816C4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6" name="Freeform: Shape 3295">
              <a:extLst>
                <a:ext uri="{FF2B5EF4-FFF2-40B4-BE49-F238E27FC236}">
                  <a16:creationId xmlns:a16="http://schemas.microsoft.com/office/drawing/2014/main" xmlns="" id="{6EE60636-7CBF-45E7-9C61-3ADD9D642F7B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7" name="Freeform: Shape 3296">
              <a:extLst>
                <a:ext uri="{FF2B5EF4-FFF2-40B4-BE49-F238E27FC236}">
                  <a16:creationId xmlns:a16="http://schemas.microsoft.com/office/drawing/2014/main" xmlns="" id="{8417527E-162E-4EE6-A236-ADC1F62F29D1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8" name="Freeform: Shape 3297">
              <a:extLst>
                <a:ext uri="{FF2B5EF4-FFF2-40B4-BE49-F238E27FC236}">
                  <a16:creationId xmlns:a16="http://schemas.microsoft.com/office/drawing/2014/main" xmlns="" id="{E09F37AA-15F9-4BF5-86E2-134652DF2A59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9" name="Freeform: Shape 3298">
              <a:extLst>
                <a:ext uri="{FF2B5EF4-FFF2-40B4-BE49-F238E27FC236}">
                  <a16:creationId xmlns:a16="http://schemas.microsoft.com/office/drawing/2014/main" xmlns="" id="{B6AD0AC7-1598-4C4B-A169-924B904BC1C9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0" name="Freeform: Shape 3299">
              <a:extLst>
                <a:ext uri="{FF2B5EF4-FFF2-40B4-BE49-F238E27FC236}">
                  <a16:creationId xmlns:a16="http://schemas.microsoft.com/office/drawing/2014/main" xmlns="" id="{C58896AE-B027-4C4D-8D1F-70D5CFD1A9F5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1" name="Freeform: Shape 3300">
              <a:extLst>
                <a:ext uri="{FF2B5EF4-FFF2-40B4-BE49-F238E27FC236}">
                  <a16:creationId xmlns:a16="http://schemas.microsoft.com/office/drawing/2014/main" xmlns="" id="{1FD259AB-4F43-4E4A-872C-CF38282A38BE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2" name="Freeform: Shape 3301">
              <a:extLst>
                <a:ext uri="{FF2B5EF4-FFF2-40B4-BE49-F238E27FC236}">
                  <a16:creationId xmlns:a16="http://schemas.microsoft.com/office/drawing/2014/main" xmlns="" id="{3174DB16-339F-4AF6-BAB5-A788F3520F4D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3" name="Freeform: Shape 3302">
              <a:extLst>
                <a:ext uri="{FF2B5EF4-FFF2-40B4-BE49-F238E27FC236}">
                  <a16:creationId xmlns:a16="http://schemas.microsoft.com/office/drawing/2014/main" xmlns="" id="{52A7F82A-3510-4CB5-9910-227E2F820BB7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4" name="Freeform: Shape 3303">
              <a:extLst>
                <a:ext uri="{FF2B5EF4-FFF2-40B4-BE49-F238E27FC236}">
                  <a16:creationId xmlns:a16="http://schemas.microsoft.com/office/drawing/2014/main" xmlns="" id="{CCBE8E45-B99E-4629-9D8D-7396C6EDCD08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5" name="Freeform: Shape 3304">
              <a:extLst>
                <a:ext uri="{FF2B5EF4-FFF2-40B4-BE49-F238E27FC236}">
                  <a16:creationId xmlns:a16="http://schemas.microsoft.com/office/drawing/2014/main" xmlns="" id="{EFAD3BB6-2258-4459-83A4-3009CE8BFFA4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6" name="Freeform: Shape 3305">
              <a:extLst>
                <a:ext uri="{FF2B5EF4-FFF2-40B4-BE49-F238E27FC236}">
                  <a16:creationId xmlns:a16="http://schemas.microsoft.com/office/drawing/2014/main" xmlns="" id="{9F69ACBB-62D9-4720-ADDC-8218A69F78FD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7" name="Freeform: Shape 3306">
              <a:extLst>
                <a:ext uri="{FF2B5EF4-FFF2-40B4-BE49-F238E27FC236}">
                  <a16:creationId xmlns:a16="http://schemas.microsoft.com/office/drawing/2014/main" xmlns="" id="{5B622173-95CB-445E-A304-4F250F87C595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8" name="Freeform: Shape 3307">
              <a:extLst>
                <a:ext uri="{FF2B5EF4-FFF2-40B4-BE49-F238E27FC236}">
                  <a16:creationId xmlns:a16="http://schemas.microsoft.com/office/drawing/2014/main" xmlns="" id="{3315332F-DFC8-4332-A2B3-48E419C40209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9" name="Freeform: Shape 3308">
              <a:extLst>
                <a:ext uri="{FF2B5EF4-FFF2-40B4-BE49-F238E27FC236}">
                  <a16:creationId xmlns:a16="http://schemas.microsoft.com/office/drawing/2014/main" xmlns="" id="{6806189E-DD58-4DCD-8C17-A3D43F07590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0" name="Freeform: Shape 3309">
              <a:extLst>
                <a:ext uri="{FF2B5EF4-FFF2-40B4-BE49-F238E27FC236}">
                  <a16:creationId xmlns:a16="http://schemas.microsoft.com/office/drawing/2014/main" xmlns="" id="{A2A77FF5-07A2-404A-81D1-05479AF1012E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1" name="Freeform: Shape 3310">
              <a:extLst>
                <a:ext uri="{FF2B5EF4-FFF2-40B4-BE49-F238E27FC236}">
                  <a16:creationId xmlns:a16="http://schemas.microsoft.com/office/drawing/2014/main" xmlns="" id="{F6CBDC08-2F48-4C6B-939C-D7FBBBEBAD2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2" name="Freeform: Shape 3311">
              <a:extLst>
                <a:ext uri="{FF2B5EF4-FFF2-40B4-BE49-F238E27FC236}">
                  <a16:creationId xmlns:a16="http://schemas.microsoft.com/office/drawing/2014/main" xmlns="" id="{0FE87FBE-58E3-448F-B5CA-EDCFB8ADCB0B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3" name="Freeform: Shape 3312">
              <a:extLst>
                <a:ext uri="{FF2B5EF4-FFF2-40B4-BE49-F238E27FC236}">
                  <a16:creationId xmlns:a16="http://schemas.microsoft.com/office/drawing/2014/main" xmlns="" id="{8B3A3F03-E4B6-4EA7-8B8B-1EB16A9AD33D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4" name="Freeform: Shape 3313">
              <a:extLst>
                <a:ext uri="{FF2B5EF4-FFF2-40B4-BE49-F238E27FC236}">
                  <a16:creationId xmlns:a16="http://schemas.microsoft.com/office/drawing/2014/main" xmlns="" id="{3DC28047-FCEB-4C07-BD02-063318E30A8F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5" name="Freeform: Shape 3314">
              <a:extLst>
                <a:ext uri="{FF2B5EF4-FFF2-40B4-BE49-F238E27FC236}">
                  <a16:creationId xmlns:a16="http://schemas.microsoft.com/office/drawing/2014/main" xmlns="" id="{78F72ECE-DEED-415A-B461-E9FC650B96E8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6" name="Freeform: Shape 3315">
              <a:extLst>
                <a:ext uri="{FF2B5EF4-FFF2-40B4-BE49-F238E27FC236}">
                  <a16:creationId xmlns:a16="http://schemas.microsoft.com/office/drawing/2014/main" xmlns="" id="{11E5D5BF-17AB-46C8-B8E0-61D4EB516F16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7" name="Freeform: Shape 3316">
              <a:extLst>
                <a:ext uri="{FF2B5EF4-FFF2-40B4-BE49-F238E27FC236}">
                  <a16:creationId xmlns:a16="http://schemas.microsoft.com/office/drawing/2014/main" xmlns="" id="{DB99217E-7E39-4BED-8105-9FFB399E2975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8" name="Freeform: Shape 3317">
              <a:extLst>
                <a:ext uri="{FF2B5EF4-FFF2-40B4-BE49-F238E27FC236}">
                  <a16:creationId xmlns:a16="http://schemas.microsoft.com/office/drawing/2014/main" xmlns="" id="{7168669C-17A1-4399-9F8C-FA47AB833281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9" name="Freeform: Shape 3318">
              <a:extLst>
                <a:ext uri="{FF2B5EF4-FFF2-40B4-BE49-F238E27FC236}">
                  <a16:creationId xmlns:a16="http://schemas.microsoft.com/office/drawing/2014/main" xmlns="" id="{7554BC6B-6AD0-42C5-81AC-7FD16509553E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0" name="Freeform: Shape 3319">
              <a:extLst>
                <a:ext uri="{FF2B5EF4-FFF2-40B4-BE49-F238E27FC236}">
                  <a16:creationId xmlns:a16="http://schemas.microsoft.com/office/drawing/2014/main" xmlns="" id="{4776D8E7-57D7-4140-833F-F16475AED2D7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1" name="Freeform: Shape 3320">
              <a:extLst>
                <a:ext uri="{FF2B5EF4-FFF2-40B4-BE49-F238E27FC236}">
                  <a16:creationId xmlns:a16="http://schemas.microsoft.com/office/drawing/2014/main" xmlns="" id="{5B6ABF81-94C0-425B-9182-6B3DBC27CEE6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2" name="Freeform: Shape 3321">
              <a:extLst>
                <a:ext uri="{FF2B5EF4-FFF2-40B4-BE49-F238E27FC236}">
                  <a16:creationId xmlns:a16="http://schemas.microsoft.com/office/drawing/2014/main" xmlns="" id="{ECAFD6DD-07A4-4AA0-BC68-FE4C8697D2AF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3" name="Freeform: Shape 3322">
              <a:extLst>
                <a:ext uri="{FF2B5EF4-FFF2-40B4-BE49-F238E27FC236}">
                  <a16:creationId xmlns:a16="http://schemas.microsoft.com/office/drawing/2014/main" xmlns="" id="{1319A717-C564-425C-982F-34229D304C54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4" name="Freeform: Shape 3323">
              <a:extLst>
                <a:ext uri="{FF2B5EF4-FFF2-40B4-BE49-F238E27FC236}">
                  <a16:creationId xmlns:a16="http://schemas.microsoft.com/office/drawing/2014/main" xmlns="" id="{997949BE-81AA-45B8-9775-5F8D7C8B7665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5" name="Freeform: Shape 3324">
              <a:extLst>
                <a:ext uri="{FF2B5EF4-FFF2-40B4-BE49-F238E27FC236}">
                  <a16:creationId xmlns:a16="http://schemas.microsoft.com/office/drawing/2014/main" xmlns="" id="{332A0DEE-0F91-478D-A0BE-DDF88A82CA9F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6" name="Freeform: Shape 3325">
              <a:extLst>
                <a:ext uri="{FF2B5EF4-FFF2-40B4-BE49-F238E27FC236}">
                  <a16:creationId xmlns:a16="http://schemas.microsoft.com/office/drawing/2014/main" xmlns="" id="{AF91C64A-82C8-4B03-B70D-BAD17CB8ED7C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7" name="Freeform: Shape 3326">
              <a:extLst>
                <a:ext uri="{FF2B5EF4-FFF2-40B4-BE49-F238E27FC236}">
                  <a16:creationId xmlns:a16="http://schemas.microsoft.com/office/drawing/2014/main" xmlns="" id="{FB592D4F-8E1E-49AC-9D44-E5004E360CD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8" name="Freeform: Shape 3327">
              <a:extLst>
                <a:ext uri="{FF2B5EF4-FFF2-40B4-BE49-F238E27FC236}">
                  <a16:creationId xmlns:a16="http://schemas.microsoft.com/office/drawing/2014/main" xmlns="" id="{8CFEE798-7694-4245-9494-6E0127701B7B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9" name="Freeform: Shape 3328">
              <a:extLst>
                <a:ext uri="{FF2B5EF4-FFF2-40B4-BE49-F238E27FC236}">
                  <a16:creationId xmlns:a16="http://schemas.microsoft.com/office/drawing/2014/main" xmlns="" id="{3DB1BB30-F993-43CE-82B3-FEF71023485F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0" name="Freeform: Shape 3329">
              <a:extLst>
                <a:ext uri="{FF2B5EF4-FFF2-40B4-BE49-F238E27FC236}">
                  <a16:creationId xmlns:a16="http://schemas.microsoft.com/office/drawing/2014/main" xmlns="" id="{78A6EA70-8C2A-45A2-9857-7926C1E1C739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1" name="Freeform: Shape 3330">
              <a:extLst>
                <a:ext uri="{FF2B5EF4-FFF2-40B4-BE49-F238E27FC236}">
                  <a16:creationId xmlns:a16="http://schemas.microsoft.com/office/drawing/2014/main" xmlns="" id="{65302CBD-CFEC-49D2-AA84-30AF028FCB7E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2" name="Freeform: Shape 3331">
              <a:extLst>
                <a:ext uri="{FF2B5EF4-FFF2-40B4-BE49-F238E27FC236}">
                  <a16:creationId xmlns:a16="http://schemas.microsoft.com/office/drawing/2014/main" xmlns="" id="{F0662C58-2E97-41BF-8CC1-8659D713607C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3" name="Freeform: Shape 3332">
              <a:extLst>
                <a:ext uri="{FF2B5EF4-FFF2-40B4-BE49-F238E27FC236}">
                  <a16:creationId xmlns:a16="http://schemas.microsoft.com/office/drawing/2014/main" xmlns="" id="{67573CD4-251A-42F6-ADD1-F85203AA70BA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4" name="Freeform: Shape 3333">
              <a:extLst>
                <a:ext uri="{FF2B5EF4-FFF2-40B4-BE49-F238E27FC236}">
                  <a16:creationId xmlns:a16="http://schemas.microsoft.com/office/drawing/2014/main" xmlns="" id="{71E51BB2-DAB2-4C15-A899-06E9233C8605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5" name="Freeform: Shape 3334">
              <a:extLst>
                <a:ext uri="{FF2B5EF4-FFF2-40B4-BE49-F238E27FC236}">
                  <a16:creationId xmlns:a16="http://schemas.microsoft.com/office/drawing/2014/main" xmlns="" id="{1E36E52D-CACB-41AA-A6C4-43F4D857F44C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6" name="Freeform: Shape 3335">
              <a:extLst>
                <a:ext uri="{FF2B5EF4-FFF2-40B4-BE49-F238E27FC236}">
                  <a16:creationId xmlns:a16="http://schemas.microsoft.com/office/drawing/2014/main" xmlns="" id="{14A2FEED-1FFE-4FB3-979A-2427CD3C0E62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7" name="Freeform: Shape 3336">
              <a:extLst>
                <a:ext uri="{FF2B5EF4-FFF2-40B4-BE49-F238E27FC236}">
                  <a16:creationId xmlns:a16="http://schemas.microsoft.com/office/drawing/2014/main" xmlns="" id="{A7B92EBB-29AD-4F49-AAA8-3DC0097648DE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8" name="Freeform: Shape 3337">
              <a:extLst>
                <a:ext uri="{FF2B5EF4-FFF2-40B4-BE49-F238E27FC236}">
                  <a16:creationId xmlns:a16="http://schemas.microsoft.com/office/drawing/2014/main" xmlns="" id="{C46ED8CF-1A36-4E51-8328-07758919EFB3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9" name="Freeform: Shape 3338">
              <a:extLst>
                <a:ext uri="{FF2B5EF4-FFF2-40B4-BE49-F238E27FC236}">
                  <a16:creationId xmlns:a16="http://schemas.microsoft.com/office/drawing/2014/main" xmlns="" id="{9F0BA29F-5D4F-4A62-ADFD-64D68FE09E8D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0" name="Freeform: Shape 3339">
              <a:extLst>
                <a:ext uri="{FF2B5EF4-FFF2-40B4-BE49-F238E27FC236}">
                  <a16:creationId xmlns:a16="http://schemas.microsoft.com/office/drawing/2014/main" xmlns="" id="{5F693A2E-A41E-45E1-80FB-26BD4AE3A7D6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1" name="Freeform: Shape 3340">
              <a:extLst>
                <a:ext uri="{FF2B5EF4-FFF2-40B4-BE49-F238E27FC236}">
                  <a16:creationId xmlns:a16="http://schemas.microsoft.com/office/drawing/2014/main" xmlns="" id="{8817A9DD-FAAC-4325-BD47-A176E8AFB9D3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2" name="Freeform: Shape 3341">
              <a:extLst>
                <a:ext uri="{FF2B5EF4-FFF2-40B4-BE49-F238E27FC236}">
                  <a16:creationId xmlns:a16="http://schemas.microsoft.com/office/drawing/2014/main" xmlns="" id="{5AB11A47-A85E-4759-98C0-8761F1A29652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3" name="Freeform: Shape 3342">
              <a:extLst>
                <a:ext uri="{FF2B5EF4-FFF2-40B4-BE49-F238E27FC236}">
                  <a16:creationId xmlns:a16="http://schemas.microsoft.com/office/drawing/2014/main" xmlns="" id="{EB62DA3F-A445-4D27-8B51-F33B98A4AFEC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4" name="Freeform: Shape 3343">
              <a:extLst>
                <a:ext uri="{FF2B5EF4-FFF2-40B4-BE49-F238E27FC236}">
                  <a16:creationId xmlns:a16="http://schemas.microsoft.com/office/drawing/2014/main" xmlns="" id="{3B525379-7CB3-4F59-83D0-1865EEEB25AC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5" name="Freeform: Shape 3344">
              <a:extLst>
                <a:ext uri="{FF2B5EF4-FFF2-40B4-BE49-F238E27FC236}">
                  <a16:creationId xmlns:a16="http://schemas.microsoft.com/office/drawing/2014/main" xmlns="" id="{0B942CFA-0791-47D4-A9E9-B5E0386E15E4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6" name="Freeform: Shape 3345">
              <a:extLst>
                <a:ext uri="{FF2B5EF4-FFF2-40B4-BE49-F238E27FC236}">
                  <a16:creationId xmlns:a16="http://schemas.microsoft.com/office/drawing/2014/main" xmlns="" id="{CFF98B27-68D3-4C28-B8C6-A34CB777B63A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7" name="Freeform: Shape 3346">
              <a:extLst>
                <a:ext uri="{FF2B5EF4-FFF2-40B4-BE49-F238E27FC236}">
                  <a16:creationId xmlns:a16="http://schemas.microsoft.com/office/drawing/2014/main" xmlns="" id="{8C24E9BD-9BBC-4ADD-8AB5-7D20B8780681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8" name="Freeform: Shape 3347">
              <a:extLst>
                <a:ext uri="{FF2B5EF4-FFF2-40B4-BE49-F238E27FC236}">
                  <a16:creationId xmlns:a16="http://schemas.microsoft.com/office/drawing/2014/main" xmlns="" id="{FCB2F01B-4ACB-42B6-9607-AA0FE1992A8B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9" name="Freeform: Shape 3348">
              <a:extLst>
                <a:ext uri="{FF2B5EF4-FFF2-40B4-BE49-F238E27FC236}">
                  <a16:creationId xmlns:a16="http://schemas.microsoft.com/office/drawing/2014/main" xmlns="" id="{A812871D-5147-4DF6-82B6-C10C09900BEF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0" name="Freeform: Shape 3349">
              <a:extLst>
                <a:ext uri="{FF2B5EF4-FFF2-40B4-BE49-F238E27FC236}">
                  <a16:creationId xmlns:a16="http://schemas.microsoft.com/office/drawing/2014/main" xmlns="" id="{D3E046E8-8F8D-4E4A-A4FB-7551AD9D58D3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1" name="Freeform: Shape 3350">
              <a:extLst>
                <a:ext uri="{FF2B5EF4-FFF2-40B4-BE49-F238E27FC236}">
                  <a16:creationId xmlns:a16="http://schemas.microsoft.com/office/drawing/2014/main" xmlns="" id="{E449305E-8BBB-4D54-B20F-8B46D5B2E7F0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2" name="Freeform: Shape 3351">
              <a:extLst>
                <a:ext uri="{FF2B5EF4-FFF2-40B4-BE49-F238E27FC236}">
                  <a16:creationId xmlns:a16="http://schemas.microsoft.com/office/drawing/2014/main" xmlns="" id="{6D553F54-E9FF-426B-A69B-7EF2BE374E50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3" name="Freeform: Shape 3352">
              <a:extLst>
                <a:ext uri="{FF2B5EF4-FFF2-40B4-BE49-F238E27FC236}">
                  <a16:creationId xmlns:a16="http://schemas.microsoft.com/office/drawing/2014/main" xmlns="" id="{26DF46D9-6D6B-47D6-89AB-2EE7A0F27076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4" name="Freeform: Shape 3353">
              <a:extLst>
                <a:ext uri="{FF2B5EF4-FFF2-40B4-BE49-F238E27FC236}">
                  <a16:creationId xmlns:a16="http://schemas.microsoft.com/office/drawing/2014/main" xmlns="" id="{7BBF95DE-B849-4A5C-A1CF-1B8B6CA35166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5" name="Freeform: Shape 3354">
              <a:extLst>
                <a:ext uri="{FF2B5EF4-FFF2-40B4-BE49-F238E27FC236}">
                  <a16:creationId xmlns:a16="http://schemas.microsoft.com/office/drawing/2014/main" xmlns="" id="{C5FAE16A-5F38-4CD6-95BC-B6F6B56704B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6" name="Freeform: Shape 3355">
              <a:extLst>
                <a:ext uri="{FF2B5EF4-FFF2-40B4-BE49-F238E27FC236}">
                  <a16:creationId xmlns:a16="http://schemas.microsoft.com/office/drawing/2014/main" xmlns="" id="{7279218A-3890-4D4D-8570-62B17028457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7" name="Freeform: Shape 3356">
              <a:extLst>
                <a:ext uri="{FF2B5EF4-FFF2-40B4-BE49-F238E27FC236}">
                  <a16:creationId xmlns:a16="http://schemas.microsoft.com/office/drawing/2014/main" xmlns="" id="{1101009B-0FA2-4D03-9835-EF6AA15ADF4D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8" name="Freeform: Shape 3357">
              <a:extLst>
                <a:ext uri="{FF2B5EF4-FFF2-40B4-BE49-F238E27FC236}">
                  <a16:creationId xmlns:a16="http://schemas.microsoft.com/office/drawing/2014/main" xmlns="" id="{F9819ABC-50EE-4196-887A-3BA05C17EAAA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9" name="Freeform: Shape 3358">
              <a:extLst>
                <a:ext uri="{FF2B5EF4-FFF2-40B4-BE49-F238E27FC236}">
                  <a16:creationId xmlns:a16="http://schemas.microsoft.com/office/drawing/2014/main" xmlns="" id="{8CD75EFC-46C7-4CC6-8A77-81696BB0FE02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0" name="Freeform: Shape 3359">
              <a:extLst>
                <a:ext uri="{FF2B5EF4-FFF2-40B4-BE49-F238E27FC236}">
                  <a16:creationId xmlns:a16="http://schemas.microsoft.com/office/drawing/2014/main" xmlns="" id="{0E431C07-A2E7-43BC-830D-45B564BAA9AF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1" name="Freeform: Shape 3360">
              <a:extLst>
                <a:ext uri="{FF2B5EF4-FFF2-40B4-BE49-F238E27FC236}">
                  <a16:creationId xmlns:a16="http://schemas.microsoft.com/office/drawing/2014/main" xmlns="" id="{1A89131C-AC41-44B9-A688-052919B747E8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2" name="Freeform: Shape 3361">
              <a:extLst>
                <a:ext uri="{FF2B5EF4-FFF2-40B4-BE49-F238E27FC236}">
                  <a16:creationId xmlns:a16="http://schemas.microsoft.com/office/drawing/2014/main" xmlns="" id="{AE92BAE3-138F-42AB-8E09-78E3AC5A4748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3" name="Freeform: Shape 3362">
              <a:extLst>
                <a:ext uri="{FF2B5EF4-FFF2-40B4-BE49-F238E27FC236}">
                  <a16:creationId xmlns:a16="http://schemas.microsoft.com/office/drawing/2014/main" xmlns="" id="{FD193AD9-922D-4025-AC2D-06BC7B9B0F1D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4" name="Freeform: Shape 3363">
              <a:extLst>
                <a:ext uri="{FF2B5EF4-FFF2-40B4-BE49-F238E27FC236}">
                  <a16:creationId xmlns:a16="http://schemas.microsoft.com/office/drawing/2014/main" xmlns="" id="{D0B3A85A-AA20-4B09-B28C-7CA67BD10416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5" name="Freeform: Shape 3364">
              <a:extLst>
                <a:ext uri="{FF2B5EF4-FFF2-40B4-BE49-F238E27FC236}">
                  <a16:creationId xmlns:a16="http://schemas.microsoft.com/office/drawing/2014/main" xmlns="" id="{43946228-8EB1-4C30-AD10-7A3956369C54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6" name="Freeform: Shape 3365">
              <a:extLst>
                <a:ext uri="{FF2B5EF4-FFF2-40B4-BE49-F238E27FC236}">
                  <a16:creationId xmlns:a16="http://schemas.microsoft.com/office/drawing/2014/main" xmlns="" id="{A32F16AD-4B18-4412-A142-574DAABDFB76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7" name="Freeform: Shape 3366">
              <a:extLst>
                <a:ext uri="{FF2B5EF4-FFF2-40B4-BE49-F238E27FC236}">
                  <a16:creationId xmlns:a16="http://schemas.microsoft.com/office/drawing/2014/main" xmlns="" id="{D5AFFACE-06FB-4F1E-858A-32E52EC5BC2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8" name="Freeform: Shape 3367">
              <a:extLst>
                <a:ext uri="{FF2B5EF4-FFF2-40B4-BE49-F238E27FC236}">
                  <a16:creationId xmlns:a16="http://schemas.microsoft.com/office/drawing/2014/main" xmlns="" id="{27DDDF40-BF03-4F03-9130-1B124EF55C6F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9" name="Freeform: Shape 3368">
              <a:extLst>
                <a:ext uri="{FF2B5EF4-FFF2-40B4-BE49-F238E27FC236}">
                  <a16:creationId xmlns:a16="http://schemas.microsoft.com/office/drawing/2014/main" xmlns="" id="{F3A8ECED-F4D2-439C-ADB7-DF611C342C46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0" name="Freeform: Shape 3369">
              <a:extLst>
                <a:ext uri="{FF2B5EF4-FFF2-40B4-BE49-F238E27FC236}">
                  <a16:creationId xmlns:a16="http://schemas.microsoft.com/office/drawing/2014/main" xmlns="" id="{606F0419-FA79-4025-AB40-3B01887D7BD2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1" name="Freeform: Shape 3370">
              <a:extLst>
                <a:ext uri="{FF2B5EF4-FFF2-40B4-BE49-F238E27FC236}">
                  <a16:creationId xmlns:a16="http://schemas.microsoft.com/office/drawing/2014/main" xmlns="" id="{87E11DC8-501C-4672-9243-14A6C7672F34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2" name="Freeform: Shape 3371">
              <a:extLst>
                <a:ext uri="{FF2B5EF4-FFF2-40B4-BE49-F238E27FC236}">
                  <a16:creationId xmlns:a16="http://schemas.microsoft.com/office/drawing/2014/main" xmlns="" id="{C3DB736B-8B2C-42CB-8209-0925F2311E7D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3" name="Freeform: Shape 3372">
              <a:extLst>
                <a:ext uri="{FF2B5EF4-FFF2-40B4-BE49-F238E27FC236}">
                  <a16:creationId xmlns:a16="http://schemas.microsoft.com/office/drawing/2014/main" xmlns="" id="{0CFEE5C0-21DB-440B-AB8C-6E412A456531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4" name="Freeform: Shape 3373">
              <a:extLst>
                <a:ext uri="{FF2B5EF4-FFF2-40B4-BE49-F238E27FC236}">
                  <a16:creationId xmlns:a16="http://schemas.microsoft.com/office/drawing/2014/main" xmlns="" id="{3DD3BE90-7AF5-43E3-BFC7-8C8BA86BD74F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5" name="Freeform: Shape 3374">
              <a:extLst>
                <a:ext uri="{FF2B5EF4-FFF2-40B4-BE49-F238E27FC236}">
                  <a16:creationId xmlns:a16="http://schemas.microsoft.com/office/drawing/2014/main" xmlns="" id="{6006138A-97F1-4422-9958-5A21DF3C9435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6" name="Freeform: Shape 3375">
              <a:extLst>
                <a:ext uri="{FF2B5EF4-FFF2-40B4-BE49-F238E27FC236}">
                  <a16:creationId xmlns:a16="http://schemas.microsoft.com/office/drawing/2014/main" xmlns="" id="{8516CB94-90ED-4BDD-8A86-1DFA48AEA1EF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7" name="Freeform: Shape 3376">
              <a:extLst>
                <a:ext uri="{FF2B5EF4-FFF2-40B4-BE49-F238E27FC236}">
                  <a16:creationId xmlns:a16="http://schemas.microsoft.com/office/drawing/2014/main" xmlns="" id="{5169CD43-C757-46FB-9C8C-0FCDB004F81B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8" name="Freeform: Shape 3377">
              <a:extLst>
                <a:ext uri="{FF2B5EF4-FFF2-40B4-BE49-F238E27FC236}">
                  <a16:creationId xmlns:a16="http://schemas.microsoft.com/office/drawing/2014/main" xmlns="" id="{B46D8E9D-42B7-4D4A-A73C-D028E3C87163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9" name="Freeform: Shape 3378">
              <a:extLst>
                <a:ext uri="{FF2B5EF4-FFF2-40B4-BE49-F238E27FC236}">
                  <a16:creationId xmlns:a16="http://schemas.microsoft.com/office/drawing/2014/main" xmlns="" id="{D0A9AAF0-2E3D-4934-9BFB-2B3B9145454D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0" name="Freeform: Shape 3379">
              <a:extLst>
                <a:ext uri="{FF2B5EF4-FFF2-40B4-BE49-F238E27FC236}">
                  <a16:creationId xmlns:a16="http://schemas.microsoft.com/office/drawing/2014/main" xmlns="" id="{A61EC2CB-F06B-4DCA-A9F1-C2CD9883E109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1" name="Freeform: Shape 3380">
              <a:extLst>
                <a:ext uri="{FF2B5EF4-FFF2-40B4-BE49-F238E27FC236}">
                  <a16:creationId xmlns:a16="http://schemas.microsoft.com/office/drawing/2014/main" xmlns="" id="{A199275B-1E56-4C5E-BA49-ABC8D19E999B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2" name="Freeform: Shape 3381">
              <a:extLst>
                <a:ext uri="{FF2B5EF4-FFF2-40B4-BE49-F238E27FC236}">
                  <a16:creationId xmlns:a16="http://schemas.microsoft.com/office/drawing/2014/main" xmlns="" id="{1A246C9C-31CF-40FF-846A-F05B2A520F18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3" name="Freeform: Shape 3382">
              <a:extLst>
                <a:ext uri="{FF2B5EF4-FFF2-40B4-BE49-F238E27FC236}">
                  <a16:creationId xmlns:a16="http://schemas.microsoft.com/office/drawing/2014/main" xmlns="" id="{67C8B5E2-1B6A-4504-BE3B-CF18E2B68817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4" name="Freeform: Shape 3383">
              <a:extLst>
                <a:ext uri="{FF2B5EF4-FFF2-40B4-BE49-F238E27FC236}">
                  <a16:creationId xmlns:a16="http://schemas.microsoft.com/office/drawing/2014/main" xmlns="" id="{473D3384-752A-4923-8625-442A55E539B5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5" name="Freeform: Shape 3384">
              <a:extLst>
                <a:ext uri="{FF2B5EF4-FFF2-40B4-BE49-F238E27FC236}">
                  <a16:creationId xmlns:a16="http://schemas.microsoft.com/office/drawing/2014/main" xmlns="" id="{C99A07B3-1361-48E8-9FB9-827C1DCD60EC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6" name="Freeform: Shape 3385">
              <a:extLst>
                <a:ext uri="{FF2B5EF4-FFF2-40B4-BE49-F238E27FC236}">
                  <a16:creationId xmlns:a16="http://schemas.microsoft.com/office/drawing/2014/main" xmlns="" id="{E09EBA4D-8BBD-4CE3-A6E7-9DD5550F44BA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7" name="Freeform: Shape 3386">
              <a:extLst>
                <a:ext uri="{FF2B5EF4-FFF2-40B4-BE49-F238E27FC236}">
                  <a16:creationId xmlns:a16="http://schemas.microsoft.com/office/drawing/2014/main" xmlns="" id="{DC6A882E-3689-4772-B277-8CE612C3E005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8" name="Freeform: Shape 3387">
              <a:extLst>
                <a:ext uri="{FF2B5EF4-FFF2-40B4-BE49-F238E27FC236}">
                  <a16:creationId xmlns:a16="http://schemas.microsoft.com/office/drawing/2014/main" xmlns="" id="{9FDA3B27-E937-4BF1-B281-195D809DA92A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9" name="Freeform: Shape 3388">
              <a:extLst>
                <a:ext uri="{FF2B5EF4-FFF2-40B4-BE49-F238E27FC236}">
                  <a16:creationId xmlns:a16="http://schemas.microsoft.com/office/drawing/2014/main" xmlns="" id="{9E9D8E82-4057-4534-BDB8-A621964C46A4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0" name="Freeform: Shape 3389">
              <a:extLst>
                <a:ext uri="{FF2B5EF4-FFF2-40B4-BE49-F238E27FC236}">
                  <a16:creationId xmlns:a16="http://schemas.microsoft.com/office/drawing/2014/main" xmlns="" id="{DB2DE94E-B7AE-436B-B1C6-B0CF2B7DDB43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1" name="Freeform: Shape 3390">
              <a:extLst>
                <a:ext uri="{FF2B5EF4-FFF2-40B4-BE49-F238E27FC236}">
                  <a16:creationId xmlns:a16="http://schemas.microsoft.com/office/drawing/2014/main" xmlns="" id="{CFE2C3F8-B808-472F-89BB-99CA8D4AF1E9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2" name="Freeform: Shape 3391">
              <a:extLst>
                <a:ext uri="{FF2B5EF4-FFF2-40B4-BE49-F238E27FC236}">
                  <a16:creationId xmlns:a16="http://schemas.microsoft.com/office/drawing/2014/main" xmlns="" id="{450D9114-3C05-4AEE-BA2D-4C757479C559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3" name="Freeform: Shape 3392">
              <a:extLst>
                <a:ext uri="{FF2B5EF4-FFF2-40B4-BE49-F238E27FC236}">
                  <a16:creationId xmlns:a16="http://schemas.microsoft.com/office/drawing/2014/main" xmlns="" id="{4EF48ADF-23F5-4006-BC7E-5E2A7AE4FE10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4" name="Freeform: Shape 3393">
              <a:extLst>
                <a:ext uri="{FF2B5EF4-FFF2-40B4-BE49-F238E27FC236}">
                  <a16:creationId xmlns:a16="http://schemas.microsoft.com/office/drawing/2014/main" xmlns="" id="{6BD291B5-CA0D-4DA3-B738-A3B989DDDF16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5" name="Freeform: Shape 3394">
              <a:extLst>
                <a:ext uri="{FF2B5EF4-FFF2-40B4-BE49-F238E27FC236}">
                  <a16:creationId xmlns:a16="http://schemas.microsoft.com/office/drawing/2014/main" xmlns="" id="{7FB845E5-72A7-46B8-B9D5-2A7C48B224F6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6" name="Freeform: Shape 3395">
              <a:extLst>
                <a:ext uri="{FF2B5EF4-FFF2-40B4-BE49-F238E27FC236}">
                  <a16:creationId xmlns:a16="http://schemas.microsoft.com/office/drawing/2014/main" xmlns="" id="{EEDF5437-F0DC-4CBD-886B-170FE7C19CAC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7" name="Freeform: Shape 3396">
              <a:extLst>
                <a:ext uri="{FF2B5EF4-FFF2-40B4-BE49-F238E27FC236}">
                  <a16:creationId xmlns:a16="http://schemas.microsoft.com/office/drawing/2014/main" xmlns="" id="{34BCF240-9AEE-4EA7-8896-BB7B71FF11DA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8" name="Freeform: Shape 3397">
              <a:extLst>
                <a:ext uri="{FF2B5EF4-FFF2-40B4-BE49-F238E27FC236}">
                  <a16:creationId xmlns:a16="http://schemas.microsoft.com/office/drawing/2014/main" xmlns="" id="{4E4D6010-8272-4FCB-BEAA-A7A24DE8C63F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9" name="Freeform: Shape 3398">
              <a:extLst>
                <a:ext uri="{FF2B5EF4-FFF2-40B4-BE49-F238E27FC236}">
                  <a16:creationId xmlns:a16="http://schemas.microsoft.com/office/drawing/2014/main" xmlns="" id="{BAA8B54A-E485-4922-9CBD-00AC027A043B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0" name="Freeform: Shape 3399">
              <a:extLst>
                <a:ext uri="{FF2B5EF4-FFF2-40B4-BE49-F238E27FC236}">
                  <a16:creationId xmlns:a16="http://schemas.microsoft.com/office/drawing/2014/main" xmlns="" id="{5F13EB88-F7F8-4AB8-977A-FCB129C90A88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1" name="Freeform: Shape 3400">
              <a:extLst>
                <a:ext uri="{FF2B5EF4-FFF2-40B4-BE49-F238E27FC236}">
                  <a16:creationId xmlns:a16="http://schemas.microsoft.com/office/drawing/2014/main" xmlns="" id="{20F80BD4-E649-4B4A-9310-38E455573AD0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2" name="Freeform: Shape 3401">
              <a:extLst>
                <a:ext uri="{FF2B5EF4-FFF2-40B4-BE49-F238E27FC236}">
                  <a16:creationId xmlns:a16="http://schemas.microsoft.com/office/drawing/2014/main" xmlns="" id="{303AAD61-16D8-4CFE-8C4B-F8EE7E3F8B78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3" name="Freeform: Shape 3402">
              <a:extLst>
                <a:ext uri="{FF2B5EF4-FFF2-40B4-BE49-F238E27FC236}">
                  <a16:creationId xmlns:a16="http://schemas.microsoft.com/office/drawing/2014/main" xmlns="" id="{D63C26B8-CFF7-434A-AFD5-CBBCF00864F1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4" name="Freeform: Shape 3403">
              <a:extLst>
                <a:ext uri="{FF2B5EF4-FFF2-40B4-BE49-F238E27FC236}">
                  <a16:creationId xmlns:a16="http://schemas.microsoft.com/office/drawing/2014/main" xmlns="" id="{F9F6B9C4-2D75-4810-85FA-220C9A5762F6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5" name="Freeform: Shape 3404">
              <a:extLst>
                <a:ext uri="{FF2B5EF4-FFF2-40B4-BE49-F238E27FC236}">
                  <a16:creationId xmlns:a16="http://schemas.microsoft.com/office/drawing/2014/main" xmlns="" id="{69DC28B2-B0D0-4D74-B39B-A65E1FAF9A9C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6" name="Freeform: Shape 3405">
              <a:extLst>
                <a:ext uri="{FF2B5EF4-FFF2-40B4-BE49-F238E27FC236}">
                  <a16:creationId xmlns:a16="http://schemas.microsoft.com/office/drawing/2014/main" xmlns="" id="{453E80CC-8F25-484E-A751-68109739D9D1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7" name="Freeform: Shape 3406">
              <a:extLst>
                <a:ext uri="{FF2B5EF4-FFF2-40B4-BE49-F238E27FC236}">
                  <a16:creationId xmlns:a16="http://schemas.microsoft.com/office/drawing/2014/main" xmlns="" id="{51D4108C-1BF2-4BA0-BFB1-4FF20718C7A3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8" name="Freeform: Shape 3407">
              <a:extLst>
                <a:ext uri="{FF2B5EF4-FFF2-40B4-BE49-F238E27FC236}">
                  <a16:creationId xmlns:a16="http://schemas.microsoft.com/office/drawing/2014/main" xmlns="" id="{13A12CDE-9EAC-471F-B5CA-A88E7477F634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9" name="Freeform: Shape 3408">
              <a:extLst>
                <a:ext uri="{FF2B5EF4-FFF2-40B4-BE49-F238E27FC236}">
                  <a16:creationId xmlns:a16="http://schemas.microsoft.com/office/drawing/2014/main" xmlns="" id="{9061E215-F836-4142-ACEA-87D6602C392C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0" name="Freeform: Shape 3409">
              <a:extLst>
                <a:ext uri="{FF2B5EF4-FFF2-40B4-BE49-F238E27FC236}">
                  <a16:creationId xmlns:a16="http://schemas.microsoft.com/office/drawing/2014/main" xmlns="" id="{C48C475D-7C2B-4EFC-A89F-72C49FBC91B5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1" name="Freeform: Shape 3410">
              <a:extLst>
                <a:ext uri="{FF2B5EF4-FFF2-40B4-BE49-F238E27FC236}">
                  <a16:creationId xmlns:a16="http://schemas.microsoft.com/office/drawing/2014/main" xmlns="" id="{45ADFD58-776F-4C4C-8123-8AF99F6977E7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2" name="Freeform: Shape 3411">
              <a:extLst>
                <a:ext uri="{FF2B5EF4-FFF2-40B4-BE49-F238E27FC236}">
                  <a16:creationId xmlns:a16="http://schemas.microsoft.com/office/drawing/2014/main" xmlns="" id="{A42B86F6-2C2D-4956-9B35-A7DE37D38B35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3" name="Freeform: Shape 3412">
              <a:extLst>
                <a:ext uri="{FF2B5EF4-FFF2-40B4-BE49-F238E27FC236}">
                  <a16:creationId xmlns:a16="http://schemas.microsoft.com/office/drawing/2014/main" xmlns="" id="{27F6A4B1-5C0B-4AB7-BF02-F60349E9CDC1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4" name="Freeform: Shape 3413">
              <a:extLst>
                <a:ext uri="{FF2B5EF4-FFF2-40B4-BE49-F238E27FC236}">
                  <a16:creationId xmlns:a16="http://schemas.microsoft.com/office/drawing/2014/main" xmlns="" id="{249BBCEE-4254-416F-A59D-74D64F14B1A1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5" name="Freeform: Shape 3414">
              <a:extLst>
                <a:ext uri="{FF2B5EF4-FFF2-40B4-BE49-F238E27FC236}">
                  <a16:creationId xmlns:a16="http://schemas.microsoft.com/office/drawing/2014/main" xmlns="" id="{F3BB6540-9407-4552-8963-8FF28E1785B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6" name="Freeform: Shape 3415">
              <a:extLst>
                <a:ext uri="{FF2B5EF4-FFF2-40B4-BE49-F238E27FC236}">
                  <a16:creationId xmlns:a16="http://schemas.microsoft.com/office/drawing/2014/main" xmlns="" id="{F462F6B4-4F2A-4057-87DE-0FF821F61ED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7" name="Freeform: Shape 3416">
              <a:extLst>
                <a:ext uri="{FF2B5EF4-FFF2-40B4-BE49-F238E27FC236}">
                  <a16:creationId xmlns:a16="http://schemas.microsoft.com/office/drawing/2014/main" xmlns="" id="{62761B68-4DE0-465E-ACBD-55A3B6F53645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8" name="Freeform: Shape 3417">
              <a:extLst>
                <a:ext uri="{FF2B5EF4-FFF2-40B4-BE49-F238E27FC236}">
                  <a16:creationId xmlns:a16="http://schemas.microsoft.com/office/drawing/2014/main" xmlns="" id="{4CC60C1B-4E8B-4899-BD5C-A39968264D12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9" name="Freeform: Shape 3418">
              <a:extLst>
                <a:ext uri="{FF2B5EF4-FFF2-40B4-BE49-F238E27FC236}">
                  <a16:creationId xmlns:a16="http://schemas.microsoft.com/office/drawing/2014/main" xmlns="" id="{DFEE0DAA-6DA8-4555-8B79-ECBCD4E61213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0" name="Freeform: Shape 3419">
              <a:extLst>
                <a:ext uri="{FF2B5EF4-FFF2-40B4-BE49-F238E27FC236}">
                  <a16:creationId xmlns:a16="http://schemas.microsoft.com/office/drawing/2014/main" xmlns="" id="{45B33037-C49E-491A-93A2-0070A554BE32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1" name="Freeform: Shape 3420">
              <a:extLst>
                <a:ext uri="{FF2B5EF4-FFF2-40B4-BE49-F238E27FC236}">
                  <a16:creationId xmlns:a16="http://schemas.microsoft.com/office/drawing/2014/main" xmlns="" id="{B60745E8-FADC-459A-A150-B5ADCA881A85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2" name="Freeform: Shape 3421">
              <a:extLst>
                <a:ext uri="{FF2B5EF4-FFF2-40B4-BE49-F238E27FC236}">
                  <a16:creationId xmlns:a16="http://schemas.microsoft.com/office/drawing/2014/main" xmlns="" id="{A5D63A81-CBAB-481C-ACE8-61212D2D1FD6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3" name="Freeform: Shape 3422">
              <a:extLst>
                <a:ext uri="{FF2B5EF4-FFF2-40B4-BE49-F238E27FC236}">
                  <a16:creationId xmlns:a16="http://schemas.microsoft.com/office/drawing/2014/main" xmlns="" id="{D49BDB8F-D437-4ADD-AB28-1C43AFE7C203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4" name="Freeform: Shape 3423">
              <a:extLst>
                <a:ext uri="{FF2B5EF4-FFF2-40B4-BE49-F238E27FC236}">
                  <a16:creationId xmlns:a16="http://schemas.microsoft.com/office/drawing/2014/main" xmlns="" id="{9BD7BA01-6CAF-4FE2-8EBC-1BC07E558B9C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5" name="Freeform: Shape 3424">
              <a:extLst>
                <a:ext uri="{FF2B5EF4-FFF2-40B4-BE49-F238E27FC236}">
                  <a16:creationId xmlns:a16="http://schemas.microsoft.com/office/drawing/2014/main" xmlns="" id="{3333CB30-A596-4D4F-B93A-00B1E514B96D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6" name="Freeform: Shape 3425">
              <a:extLst>
                <a:ext uri="{FF2B5EF4-FFF2-40B4-BE49-F238E27FC236}">
                  <a16:creationId xmlns:a16="http://schemas.microsoft.com/office/drawing/2014/main" xmlns="" id="{26D37503-CD44-4C16-98B3-C58A05B6EC14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7" name="Freeform: Shape 3426">
              <a:extLst>
                <a:ext uri="{FF2B5EF4-FFF2-40B4-BE49-F238E27FC236}">
                  <a16:creationId xmlns:a16="http://schemas.microsoft.com/office/drawing/2014/main" xmlns="" id="{76CBB71E-1118-4F13-8C6B-F7B715333530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8" name="Freeform: Shape 3427">
              <a:extLst>
                <a:ext uri="{FF2B5EF4-FFF2-40B4-BE49-F238E27FC236}">
                  <a16:creationId xmlns:a16="http://schemas.microsoft.com/office/drawing/2014/main" xmlns="" id="{6C1DFC03-B294-4CE1-8371-DFEE2434A23F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9" name="Freeform: Shape 3428">
              <a:extLst>
                <a:ext uri="{FF2B5EF4-FFF2-40B4-BE49-F238E27FC236}">
                  <a16:creationId xmlns:a16="http://schemas.microsoft.com/office/drawing/2014/main" xmlns="" id="{31515ED4-00C9-4C12-9051-E2683A52AF5B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0" name="Freeform: Shape 3429">
              <a:extLst>
                <a:ext uri="{FF2B5EF4-FFF2-40B4-BE49-F238E27FC236}">
                  <a16:creationId xmlns:a16="http://schemas.microsoft.com/office/drawing/2014/main" xmlns="" id="{46127A87-4B25-4EBC-AE51-DA5080CBDDDA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1" name="Freeform: Shape 3430">
              <a:extLst>
                <a:ext uri="{FF2B5EF4-FFF2-40B4-BE49-F238E27FC236}">
                  <a16:creationId xmlns:a16="http://schemas.microsoft.com/office/drawing/2014/main" xmlns="" id="{664E96B3-D217-4D4E-B8E0-5C640D1527DF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2" name="Freeform: Shape 3431">
              <a:extLst>
                <a:ext uri="{FF2B5EF4-FFF2-40B4-BE49-F238E27FC236}">
                  <a16:creationId xmlns:a16="http://schemas.microsoft.com/office/drawing/2014/main" xmlns="" id="{A8EB387B-FC40-4D86-B68F-31A5C5DA98FE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3" name="Freeform: Shape 3432">
              <a:extLst>
                <a:ext uri="{FF2B5EF4-FFF2-40B4-BE49-F238E27FC236}">
                  <a16:creationId xmlns:a16="http://schemas.microsoft.com/office/drawing/2014/main" xmlns="" id="{C60967FC-535B-4449-B34B-5E24CB6A9B95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4" name="Freeform: Shape 3433">
              <a:extLst>
                <a:ext uri="{FF2B5EF4-FFF2-40B4-BE49-F238E27FC236}">
                  <a16:creationId xmlns:a16="http://schemas.microsoft.com/office/drawing/2014/main" xmlns="" id="{A21BE5F3-FB95-45C3-BB6B-A19DE05F1F9F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5" name="Freeform: Shape 3434">
              <a:extLst>
                <a:ext uri="{FF2B5EF4-FFF2-40B4-BE49-F238E27FC236}">
                  <a16:creationId xmlns:a16="http://schemas.microsoft.com/office/drawing/2014/main" xmlns="" id="{3D81A7DE-F358-4F91-A4E1-6A1F7CD814D2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6" name="Freeform: Shape 3435">
              <a:extLst>
                <a:ext uri="{FF2B5EF4-FFF2-40B4-BE49-F238E27FC236}">
                  <a16:creationId xmlns:a16="http://schemas.microsoft.com/office/drawing/2014/main" xmlns="" id="{AEA7FB7E-21A7-4DA9-BC6C-8AD1C8735E22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7" name="Freeform: Shape 3436">
              <a:extLst>
                <a:ext uri="{FF2B5EF4-FFF2-40B4-BE49-F238E27FC236}">
                  <a16:creationId xmlns:a16="http://schemas.microsoft.com/office/drawing/2014/main" xmlns="" id="{C9AAF9EB-B6A4-4173-B622-0207379EF49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8" name="Freeform: Shape 3437">
              <a:extLst>
                <a:ext uri="{FF2B5EF4-FFF2-40B4-BE49-F238E27FC236}">
                  <a16:creationId xmlns:a16="http://schemas.microsoft.com/office/drawing/2014/main" xmlns="" id="{E5B477BF-FB84-4114-B50C-65548B26AF98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9" name="Freeform: Shape 3438">
              <a:extLst>
                <a:ext uri="{FF2B5EF4-FFF2-40B4-BE49-F238E27FC236}">
                  <a16:creationId xmlns:a16="http://schemas.microsoft.com/office/drawing/2014/main" xmlns="" id="{1BDFDD92-29DE-4D8F-B777-5A70FF706791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0" name="Freeform: Shape 3439">
              <a:extLst>
                <a:ext uri="{FF2B5EF4-FFF2-40B4-BE49-F238E27FC236}">
                  <a16:creationId xmlns:a16="http://schemas.microsoft.com/office/drawing/2014/main" xmlns="" id="{CA934843-700F-46D9-8A49-FDDFEA7DBA71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1" name="Freeform: Shape 3440">
              <a:extLst>
                <a:ext uri="{FF2B5EF4-FFF2-40B4-BE49-F238E27FC236}">
                  <a16:creationId xmlns:a16="http://schemas.microsoft.com/office/drawing/2014/main" xmlns="" id="{10526781-1AA3-40BA-8703-9260D088ECFA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2" name="Freeform: Shape 3441">
              <a:extLst>
                <a:ext uri="{FF2B5EF4-FFF2-40B4-BE49-F238E27FC236}">
                  <a16:creationId xmlns:a16="http://schemas.microsoft.com/office/drawing/2014/main" xmlns="" id="{769BE7F7-1F20-4115-80FF-21D7F96887B4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3" name="Freeform: Shape 3442">
              <a:extLst>
                <a:ext uri="{FF2B5EF4-FFF2-40B4-BE49-F238E27FC236}">
                  <a16:creationId xmlns:a16="http://schemas.microsoft.com/office/drawing/2014/main" xmlns="" id="{95EB6015-9C17-41C1-AF0B-CE53166111ED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4" name="Freeform: Shape 3443">
              <a:extLst>
                <a:ext uri="{FF2B5EF4-FFF2-40B4-BE49-F238E27FC236}">
                  <a16:creationId xmlns:a16="http://schemas.microsoft.com/office/drawing/2014/main" xmlns="" id="{B51EEE5F-10CE-4653-A199-D767A68F0B2B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5" name="Freeform: Shape 3444">
              <a:extLst>
                <a:ext uri="{FF2B5EF4-FFF2-40B4-BE49-F238E27FC236}">
                  <a16:creationId xmlns:a16="http://schemas.microsoft.com/office/drawing/2014/main" xmlns="" id="{F74EF3DA-09E2-4ACA-99AB-A261C6C78B91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6" name="Freeform: Shape 3445">
              <a:extLst>
                <a:ext uri="{FF2B5EF4-FFF2-40B4-BE49-F238E27FC236}">
                  <a16:creationId xmlns:a16="http://schemas.microsoft.com/office/drawing/2014/main" xmlns="" id="{CC3827EE-5A46-4685-9FBC-120C48E90B25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7" name="Freeform: Shape 3446">
              <a:extLst>
                <a:ext uri="{FF2B5EF4-FFF2-40B4-BE49-F238E27FC236}">
                  <a16:creationId xmlns:a16="http://schemas.microsoft.com/office/drawing/2014/main" xmlns="" id="{05521D28-30E1-4353-BD87-0DF078448884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48" name="Group 3447">
            <a:extLst>
              <a:ext uri="{FF2B5EF4-FFF2-40B4-BE49-F238E27FC236}">
                <a16:creationId xmlns:a16="http://schemas.microsoft.com/office/drawing/2014/main" xmlns="" id="{B2C048BC-8329-4528-95B3-B45330B10F40}"/>
              </a:ext>
            </a:extLst>
          </p:cNvPr>
          <p:cNvGrpSpPr/>
          <p:nvPr/>
        </p:nvGrpSpPr>
        <p:grpSpPr>
          <a:xfrm rot="19843082" flipH="1">
            <a:off x="3570203" y="2462934"/>
            <a:ext cx="163140" cy="405702"/>
            <a:chOff x="7012781" y="5504021"/>
            <a:chExt cx="479108" cy="1191464"/>
          </a:xfrm>
          <a:solidFill>
            <a:schemeClr val="accent1">
              <a:lumMod val="75000"/>
            </a:schemeClr>
          </a:solidFill>
        </p:grpSpPr>
        <p:sp>
          <p:nvSpPr>
            <p:cNvPr id="3449" name="Freeform: Shape 3448">
              <a:extLst>
                <a:ext uri="{FF2B5EF4-FFF2-40B4-BE49-F238E27FC236}">
                  <a16:creationId xmlns:a16="http://schemas.microsoft.com/office/drawing/2014/main" xmlns="" id="{EF4A99C0-D42C-4190-A0DA-CD4C5E6BFCE5}"/>
                </a:ext>
              </a:extLst>
            </p:cNvPr>
            <p:cNvSpPr/>
            <p:nvPr/>
          </p:nvSpPr>
          <p:spPr>
            <a:xfrm>
              <a:off x="7174559" y="566118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1095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0" name="Freeform: Shape 3449">
              <a:extLst>
                <a:ext uri="{FF2B5EF4-FFF2-40B4-BE49-F238E27FC236}">
                  <a16:creationId xmlns:a16="http://schemas.microsoft.com/office/drawing/2014/main" xmlns="" id="{7DD8FFAD-8AF5-474B-B4CB-ABF633ABBF1C}"/>
                </a:ext>
              </a:extLst>
            </p:cNvPr>
            <p:cNvSpPr/>
            <p:nvPr/>
          </p:nvSpPr>
          <p:spPr>
            <a:xfrm>
              <a:off x="7170896" y="5669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1" name="Freeform: Shape 3450">
              <a:extLst>
                <a:ext uri="{FF2B5EF4-FFF2-40B4-BE49-F238E27FC236}">
                  <a16:creationId xmlns:a16="http://schemas.microsoft.com/office/drawing/2014/main" xmlns="" id="{31BA9EC7-E26E-4C1F-AF00-93BB50AB2654}"/>
                </a:ext>
              </a:extLst>
            </p:cNvPr>
            <p:cNvSpPr/>
            <p:nvPr/>
          </p:nvSpPr>
          <p:spPr>
            <a:xfrm>
              <a:off x="7175659" y="58031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2" name="Freeform: Shape 3451">
              <a:extLst>
                <a:ext uri="{FF2B5EF4-FFF2-40B4-BE49-F238E27FC236}">
                  <a16:creationId xmlns:a16="http://schemas.microsoft.com/office/drawing/2014/main" xmlns="" id="{ED8E1A64-A426-4C47-A1B2-08999FC37866}"/>
                </a:ext>
              </a:extLst>
            </p:cNvPr>
            <p:cNvSpPr/>
            <p:nvPr/>
          </p:nvSpPr>
          <p:spPr>
            <a:xfrm>
              <a:off x="7180951" y="58678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3" name="Freeform: Shape 3452">
              <a:extLst>
                <a:ext uri="{FF2B5EF4-FFF2-40B4-BE49-F238E27FC236}">
                  <a16:creationId xmlns:a16="http://schemas.microsoft.com/office/drawing/2014/main" xmlns="" id="{84D78CBC-3431-42B3-AE53-5D4E7DDB9A14}"/>
                </a:ext>
              </a:extLst>
            </p:cNvPr>
            <p:cNvSpPr/>
            <p:nvPr/>
          </p:nvSpPr>
          <p:spPr>
            <a:xfrm>
              <a:off x="7178516" y="58793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4" name="Freeform: Shape 3453">
              <a:extLst>
                <a:ext uri="{FF2B5EF4-FFF2-40B4-BE49-F238E27FC236}">
                  <a16:creationId xmlns:a16="http://schemas.microsoft.com/office/drawing/2014/main" xmlns="" id="{7BEBAD05-C219-4551-894D-52A26D220525}"/>
                </a:ext>
              </a:extLst>
            </p:cNvPr>
            <p:cNvSpPr/>
            <p:nvPr/>
          </p:nvSpPr>
          <p:spPr>
            <a:xfrm>
              <a:off x="7174706" y="58031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9049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5" name="Freeform: Shape 3454">
              <a:extLst>
                <a:ext uri="{FF2B5EF4-FFF2-40B4-BE49-F238E27FC236}">
                  <a16:creationId xmlns:a16="http://schemas.microsoft.com/office/drawing/2014/main" xmlns="" id="{05143B7A-7505-436E-B755-D1395C4F09F6}"/>
                </a:ext>
              </a:extLst>
            </p:cNvPr>
            <p:cNvSpPr/>
            <p:nvPr/>
          </p:nvSpPr>
          <p:spPr>
            <a:xfrm>
              <a:off x="7179321" y="5681991"/>
              <a:ext cx="9525" cy="9525"/>
            </a:xfrm>
            <a:custGeom>
              <a:avLst/>
              <a:gdLst>
                <a:gd name="connsiteX0" fmla="*/ 8244 w 9525"/>
                <a:gd name="connsiteY0" fmla="*/ 8244 h 9525"/>
                <a:gd name="connsiteX1" fmla="*/ 8244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244"/>
                  </a:moveTo>
                  <a:cubicBezTo>
                    <a:pt x="7291" y="6339"/>
                    <a:pt x="6339" y="7291"/>
                    <a:pt x="82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6" name="Freeform: Shape 3455">
              <a:extLst>
                <a:ext uri="{FF2B5EF4-FFF2-40B4-BE49-F238E27FC236}">
                  <a16:creationId xmlns:a16="http://schemas.microsoft.com/office/drawing/2014/main" xmlns="" id="{392D48BA-29A3-4B08-8FFC-FF7E48F46DFB}"/>
                </a:ext>
              </a:extLst>
            </p:cNvPr>
            <p:cNvSpPr/>
            <p:nvPr/>
          </p:nvSpPr>
          <p:spPr>
            <a:xfrm>
              <a:off x="7168674" y="5773684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7" name="Freeform: Shape 3456">
              <a:extLst>
                <a:ext uri="{FF2B5EF4-FFF2-40B4-BE49-F238E27FC236}">
                  <a16:creationId xmlns:a16="http://schemas.microsoft.com/office/drawing/2014/main" xmlns="" id="{6881817D-1A38-462E-9F01-2EA2F7716192}"/>
                </a:ext>
              </a:extLst>
            </p:cNvPr>
            <p:cNvSpPr/>
            <p:nvPr/>
          </p:nvSpPr>
          <p:spPr>
            <a:xfrm>
              <a:off x="7167086" y="5752223"/>
              <a:ext cx="9525" cy="9525"/>
            </a:xfrm>
            <a:custGeom>
              <a:avLst/>
              <a:gdLst>
                <a:gd name="connsiteX0" fmla="*/ 7144 w 9525"/>
                <a:gd name="connsiteY0" fmla="*/ 7545 h 9525"/>
                <a:gd name="connsiteX1" fmla="*/ 7144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45"/>
                  </a:moveTo>
                  <a:cubicBezTo>
                    <a:pt x="7144" y="11354"/>
                    <a:pt x="14764" y="5639"/>
                    <a:pt x="7144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8" name="Freeform: Shape 3457">
              <a:extLst>
                <a:ext uri="{FF2B5EF4-FFF2-40B4-BE49-F238E27FC236}">
                  <a16:creationId xmlns:a16="http://schemas.microsoft.com/office/drawing/2014/main" xmlns="" id="{8D1FE803-94AD-40DE-9D21-87B78A553423}"/>
                </a:ext>
              </a:extLst>
            </p:cNvPr>
            <p:cNvSpPr/>
            <p:nvPr/>
          </p:nvSpPr>
          <p:spPr>
            <a:xfrm>
              <a:off x="7168991" y="5688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9" name="Freeform: Shape 3458">
              <a:extLst>
                <a:ext uri="{FF2B5EF4-FFF2-40B4-BE49-F238E27FC236}">
                  <a16:creationId xmlns:a16="http://schemas.microsoft.com/office/drawing/2014/main" xmlns="" id="{53264FDE-2BAD-4546-9F9E-25648D9AC632}"/>
                </a:ext>
              </a:extLst>
            </p:cNvPr>
            <p:cNvSpPr/>
            <p:nvPr/>
          </p:nvSpPr>
          <p:spPr>
            <a:xfrm>
              <a:off x="7169944" y="57907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0" name="Freeform: Shape 3459">
              <a:extLst>
                <a:ext uri="{FF2B5EF4-FFF2-40B4-BE49-F238E27FC236}">
                  <a16:creationId xmlns:a16="http://schemas.microsoft.com/office/drawing/2014/main" xmlns="" id="{19C29201-328E-40EB-82F1-8046B73F31BF}"/>
                </a:ext>
              </a:extLst>
            </p:cNvPr>
            <p:cNvSpPr/>
            <p:nvPr/>
          </p:nvSpPr>
          <p:spPr>
            <a:xfrm>
              <a:off x="7194709" y="56754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1" name="Freeform: Shape 3460">
              <a:extLst>
                <a:ext uri="{FF2B5EF4-FFF2-40B4-BE49-F238E27FC236}">
                  <a16:creationId xmlns:a16="http://schemas.microsoft.com/office/drawing/2014/main" xmlns="" id="{EB3E032E-0AE2-4DE0-825E-E7224946C623}"/>
                </a:ext>
              </a:extLst>
            </p:cNvPr>
            <p:cNvSpPr/>
            <p:nvPr/>
          </p:nvSpPr>
          <p:spPr>
            <a:xfrm>
              <a:off x="7168991" y="565949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9049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2" name="Freeform: Shape 3461">
              <a:extLst>
                <a:ext uri="{FF2B5EF4-FFF2-40B4-BE49-F238E27FC236}">
                  <a16:creationId xmlns:a16="http://schemas.microsoft.com/office/drawing/2014/main" xmlns="" id="{FF50F485-1856-4C15-83F3-A7E825AC15F4}"/>
                </a:ext>
              </a:extLst>
            </p:cNvPr>
            <p:cNvSpPr/>
            <p:nvPr/>
          </p:nvSpPr>
          <p:spPr>
            <a:xfrm>
              <a:off x="7177564" y="5899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4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3" name="Freeform: Shape 3462">
              <a:extLst>
                <a:ext uri="{FF2B5EF4-FFF2-40B4-BE49-F238E27FC236}">
                  <a16:creationId xmlns:a16="http://schemas.microsoft.com/office/drawing/2014/main" xmlns="" id="{4DD18892-AEBE-4357-BC3F-DBE7CD2ADA19}"/>
                </a:ext>
              </a:extLst>
            </p:cNvPr>
            <p:cNvSpPr/>
            <p:nvPr/>
          </p:nvSpPr>
          <p:spPr>
            <a:xfrm>
              <a:off x="7246144" y="5931299"/>
              <a:ext cx="19050" cy="9525"/>
            </a:xfrm>
            <a:custGeom>
              <a:avLst/>
              <a:gdLst>
                <a:gd name="connsiteX0" fmla="*/ 12859 w 19050"/>
                <a:gd name="connsiteY0" fmla="*/ 9443 h 9525"/>
                <a:gd name="connsiteX1" fmla="*/ 7144 w 19050"/>
                <a:gd name="connsiteY1" fmla="*/ 7538 h 9525"/>
                <a:gd name="connsiteX2" fmla="*/ 12859 w 19050"/>
                <a:gd name="connsiteY2" fmla="*/ 9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9443"/>
                  </a:moveTo>
                  <a:cubicBezTo>
                    <a:pt x="10001" y="11349"/>
                    <a:pt x="10001" y="5633"/>
                    <a:pt x="7144" y="7538"/>
                  </a:cubicBezTo>
                  <a:cubicBezTo>
                    <a:pt x="8096" y="8491"/>
                    <a:pt x="10954" y="12301"/>
                    <a:pt x="12859" y="9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4" name="Freeform: Shape 3463">
              <a:extLst>
                <a:ext uri="{FF2B5EF4-FFF2-40B4-BE49-F238E27FC236}">
                  <a16:creationId xmlns:a16="http://schemas.microsoft.com/office/drawing/2014/main" xmlns="" id="{B5EB826E-2C83-4280-9BEF-C9AB6CC80618}"/>
                </a:ext>
              </a:extLst>
            </p:cNvPr>
            <p:cNvSpPr/>
            <p:nvPr/>
          </p:nvSpPr>
          <p:spPr>
            <a:xfrm>
              <a:off x="7179469" y="56840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5" name="Freeform: Shape 3464">
              <a:extLst>
                <a:ext uri="{FF2B5EF4-FFF2-40B4-BE49-F238E27FC236}">
                  <a16:creationId xmlns:a16="http://schemas.microsoft.com/office/drawing/2014/main" xmlns="" id="{B053E140-DCAC-4D13-9CF5-AFF9CAB99826}"/>
                </a:ext>
              </a:extLst>
            </p:cNvPr>
            <p:cNvSpPr/>
            <p:nvPr/>
          </p:nvSpPr>
          <p:spPr>
            <a:xfrm>
              <a:off x="7245720" y="593264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6" name="Freeform: Shape 3465">
              <a:extLst>
                <a:ext uri="{FF2B5EF4-FFF2-40B4-BE49-F238E27FC236}">
                  <a16:creationId xmlns:a16="http://schemas.microsoft.com/office/drawing/2014/main" xmlns="" id="{6FD6EB5B-E2A9-4E3C-9FD9-CCB6FD52B16E}"/>
                </a:ext>
              </a:extLst>
            </p:cNvPr>
            <p:cNvSpPr/>
            <p:nvPr/>
          </p:nvSpPr>
          <p:spPr>
            <a:xfrm>
              <a:off x="7185184" y="59459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7" name="Freeform: Shape 3466">
              <a:extLst>
                <a:ext uri="{FF2B5EF4-FFF2-40B4-BE49-F238E27FC236}">
                  <a16:creationId xmlns:a16="http://schemas.microsoft.com/office/drawing/2014/main" xmlns="" id="{12040346-B7EA-48F7-8230-0379490F7039}"/>
                </a:ext>
              </a:extLst>
            </p:cNvPr>
            <p:cNvSpPr/>
            <p:nvPr/>
          </p:nvSpPr>
          <p:spPr>
            <a:xfrm>
              <a:off x="7185184" y="59116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8" name="Freeform: Shape 3467">
              <a:extLst>
                <a:ext uri="{FF2B5EF4-FFF2-40B4-BE49-F238E27FC236}">
                  <a16:creationId xmlns:a16="http://schemas.microsoft.com/office/drawing/2014/main" xmlns="" id="{53728553-2C42-46A9-B8EF-CA647E3E6BB7}"/>
                </a:ext>
              </a:extLst>
            </p:cNvPr>
            <p:cNvSpPr/>
            <p:nvPr/>
          </p:nvSpPr>
          <p:spPr>
            <a:xfrm>
              <a:off x="7191180" y="5963764"/>
              <a:ext cx="9525" cy="9525"/>
            </a:xfrm>
            <a:custGeom>
              <a:avLst/>
              <a:gdLst>
                <a:gd name="connsiteX0" fmla="*/ 7814 w 9525"/>
                <a:gd name="connsiteY0" fmla="*/ 7458 h 9525"/>
                <a:gd name="connsiteX1" fmla="*/ 7814 w 9525"/>
                <a:gd name="connsiteY1" fmla="*/ 7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458"/>
                  </a:moveTo>
                  <a:cubicBezTo>
                    <a:pt x="5910" y="13173"/>
                    <a:pt x="8767" y="5553"/>
                    <a:pt x="7814" y="7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9" name="Freeform: Shape 3468">
              <a:extLst>
                <a:ext uri="{FF2B5EF4-FFF2-40B4-BE49-F238E27FC236}">
                  <a16:creationId xmlns:a16="http://schemas.microsoft.com/office/drawing/2014/main" xmlns="" id="{D70A84B8-6B4A-4630-AB86-9C978B9389FC}"/>
                </a:ext>
              </a:extLst>
            </p:cNvPr>
            <p:cNvSpPr/>
            <p:nvPr/>
          </p:nvSpPr>
          <p:spPr>
            <a:xfrm>
              <a:off x="7194709" y="598257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1"/>
                    <a:pt x="809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0" name="Freeform: Shape 3469">
              <a:extLst>
                <a:ext uri="{FF2B5EF4-FFF2-40B4-BE49-F238E27FC236}">
                  <a16:creationId xmlns:a16="http://schemas.microsoft.com/office/drawing/2014/main" xmlns="" id="{C9E3740C-BC35-42C8-AD1E-D34D5D6D2FF5}"/>
                </a:ext>
              </a:extLst>
            </p:cNvPr>
            <p:cNvSpPr/>
            <p:nvPr/>
          </p:nvSpPr>
          <p:spPr>
            <a:xfrm>
              <a:off x="7250550" y="5671661"/>
              <a:ext cx="9525" cy="9525"/>
            </a:xfrm>
            <a:custGeom>
              <a:avLst/>
              <a:gdLst>
                <a:gd name="connsiteX0" fmla="*/ 8453 w 9525"/>
                <a:gd name="connsiteY0" fmla="*/ 10001 h 9525"/>
                <a:gd name="connsiteX1" fmla="*/ 7500 w 9525"/>
                <a:gd name="connsiteY1" fmla="*/ 7144 h 9525"/>
                <a:gd name="connsiteX2" fmla="*/ 845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53" y="10001"/>
                  </a:moveTo>
                  <a:cubicBezTo>
                    <a:pt x="8453" y="9049"/>
                    <a:pt x="7500" y="8096"/>
                    <a:pt x="7500" y="7144"/>
                  </a:cubicBezTo>
                  <a:cubicBezTo>
                    <a:pt x="8453" y="9049"/>
                    <a:pt x="5595" y="10001"/>
                    <a:pt x="845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1" name="Freeform: Shape 3470">
              <a:extLst>
                <a:ext uri="{FF2B5EF4-FFF2-40B4-BE49-F238E27FC236}">
                  <a16:creationId xmlns:a16="http://schemas.microsoft.com/office/drawing/2014/main" xmlns="" id="{BD069EE8-D485-484F-9FCC-D7AAF6D07520}"/>
                </a:ext>
              </a:extLst>
            </p:cNvPr>
            <p:cNvSpPr/>
            <p:nvPr/>
          </p:nvSpPr>
          <p:spPr>
            <a:xfrm>
              <a:off x="7178516" y="56830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2" name="Freeform: Shape 3471">
              <a:extLst>
                <a:ext uri="{FF2B5EF4-FFF2-40B4-BE49-F238E27FC236}">
                  <a16:creationId xmlns:a16="http://schemas.microsoft.com/office/drawing/2014/main" xmlns="" id="{163261F9-ED44-400B-97C2-B68459ECBE03}"/>
                </a:ext>
              </a:extLst>
            </p:cNvPr>
            <p:cNvSpPr/>
            <p:nvPr/>
          </p:nvSpPr>
          <p:spPr>
            <a:xfrm>
              <a:off x="7214711" y="59621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10001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3" name="Freeform: Shape 3472">
              <a:extLst>
                <a:ext uri="{FF2B5EF4-FFF2-40B4-BE49-F238E27FC236}">
                  <a16:creationId xmlns:a16="http://schemas.microsoft.com/office/drawing/2014/main" xmlns="" id="{389B6D94-A086-497B-91F7-05AC7B8DE6D6}"/>
                </a:ext>
              </a:extLst>
            </p:cNvPr>
            <p:cNvSpPr/>
            <p:nvPr/>
          </p:nvSpPr>
          <p:spPr>
            <a:xfrm>
              <a:off x="7250192" y="580501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4" name="Freeform: Shape 3473">
              <a:extLst>
                <a:ext uri="{FF2B5EF4-FFF2-40B4-BE49-F238E27FC236}">
                  <a16:creationId xmlns:a16="http://schemas.microsoft.com/office/drawing/2014/main" xmlns="" id="{C14FD5CC-BC57-471A-B44B-7DB85F4C0CA9}"/>
                </a:ext>
              </a:extLst>
            </p:cNvPr>
            <p:cNvSpPr/>
            <p:nvPr/>
          </p:nvSpPr>
          <p:spPr>
            <a:xfrm>
              <a:off x="7214155" y="597360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1190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5" name="Freeform: Shape 3474">
              <a:extLst>
                <a:ext uri="{FF2B5EF4-FFF2-40B4-BE49-F238E27FC236}">
                  <a16:creationId xmlns:a16="http://schemas.microsoft.com/office/drawing/2014/main" xmlns="" id="{5A01907C-B028-46F5-A4CF-3440D95C4574}"/>
                </a:ext>
              </a:extLst>
            </p:cNvPr>
            <p:cNvSpPr/>
            <p:nvPr/>
          </p:nvSpPr>
          <p:spPr>
            <a:xfrm>
              <a:off x="7250906" y="56716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6" name="Freeform: Shape 3475">
              <a:extLst>
                <a:ext uri="{FF2B5EF4-FFF2-40B4-BE49-F238E27FC236}">
                  <a16:creationId xmlns:a16="http://schemas.microsoft.com/office/drawing/2014/main" xmlns="" id="{85EA660D-E2ED-4DC4-8332-9CE5A7094957}"/>
                </a:ext>
              </a:extLst>
            </p:cNvPr>
            <p:cNvSpPr/>
            <p:nvPr/>
          </p:nvSpPr>
          <p:spPr>
            <a:xfrm>
              <a:off x="7168039" y="5653563"/>
              <a:ext cx="123825" cy="361950"/>
            </a:xfrm>
            <a:custGeom>
              <a:avLst/>
              <a:gdLst>
                <a:gd name="connsiteX0" fmla="*/ 70961 w 123825"/>
                <a:gd name="connsiteY0" fmla="*/ 31909 h 361950"/>
                <a:gd name="connsiteX1" fmla="*/ 92869 w 123825"/>
                <a:gd name="connsiteY1" fmla="*/ 20479 h 361950"/>
                <a:gd name="connsiteX2" fmla="*/ 92869 w 123825"/>
                <a:gd name="connsiteY2" fmla="*/ 21431 h 361950"/>
                <a:gd name="connsiteX3" fmla="*/ 90964 w 123825"/>
                <a:gd name="connsiteY3" fmla="*/ 25241 h 361950"/>
                <a:gd name="connsiteX4" fmla="*/ 96679 w 123825"/>
                <a:gd name="connsiteY4" fmla="*/ 22384 h 361950"/>
                <a:gd name="connsiteX5" fmla="*/ 92869 w 123825"/>
                <a:gd name="connsiteY5" fmla="*/ 30956 h 361950"/>
                <a:gd name="connsiteX6" fmla="*/ 97631 w 123825"/>
                <a:gd name="connsiteY6" fmla="*/ 25241 h 361950"/>
                <a:gd name="connsiteX7" fmla="*/ 101441 w 123825"/>
                <a:gd name="connsiteY7" fmla="*/ 26194 h 361950"/>
                <a:gd name="connsiteX8" fmla="*/ 101441 w 123825"/>
                <a:gd name="connsiteY8" fmla="*/ 30956 h 361950"/>
                <a:gd name="connsiteX9" fmla="*/ 90964 w 123825"/>
                <a:gd name="connsiteY9" fmla="*/ 194786 h 361950"/>
                <a:gd name="connsiteX10" fmla="*/ 90964 w 123825"/>
                <a:gd name="connsiteY10" fmla="*/ 195739 h 361950"/>
                <a:gd name="connsiteX11" fmla="*/ 81439 w 123825"/>
                <a:gd name="connsiteY11" fmla="*/ 242411 h 361950"/>
                <a:gd name="connsiteX12" fmla="*/ 56674 w 123825"/>
                <a:gd name="connsiteY12" fmla="*/ 336709 h 361950"/>
                <a:gd name="connsiteX13" fmla="*/ 53816 w 123825"/>
                <a:gd name="connsiteY13" fmla="*/ 337661 h 361950"/>
                <a:gd name="connsiteX14" fmla="*/ 53816 w 123825"/>
                <a:gd name="connsiteY14" fmla="*/ 336709 h 361950"/>
                <a:gd name="connsiteX15" fmla="*/ 44291 w 123825"/>
                <a:gd name="connsiteY15" fmla="*/ 283369 h 361950"/>
                <a:gd name="connsiteX16" fmla="*/ 50006 w 123825"/>
                <a:gd name="connsiteY16" fmla="*/ 289084 h 361950"/>
                <a:gd name="connsiteX17" fmla="*/ 43339 w 123825"/>
                <a:gd name="connsiteY17" fmla="*/ 262414 h 361950"/>
                <a:gd name="connsiteX18" fmla="*/ 33814 w 123825"/>
                <a:gd name="connsiteY18" fmla="*/ 258604 h 361950"/>
                <a:gd name="connsiteX19" fmla="*/ 42386 w 123825"/>
                <a:gd name="connsiteY19" fmla="*/ 255747 h 361950"/>
                <a:gd name="connsiteX20" fmla="*/ 31909 w 123825"/>
                <a:gd name="connsiteY20" fmla="*/ 190976 h 361950"/>
                <a:gd name="connsiteX21" fmla="*/ 16669 w 123825"/>
                <a:gd name="connsiteY21" fmla="*/ 126206 h 361950"/>
                <a:gd name="connsiteX22" fmla="*/ 22384 w 123825"/>
                <a:gd name="connsiteY22" fmla="*/ 108109 h 361950"/>
                <a:gd name="connsiteX23" fmla="*/ 14764 w 123825"/>
                <a:gd name="connsiteY23" fmla="*/ 100489 h 361950"/>
                <a:gd name="connsiteX24" fmla="*/ 12859 w 123825"/>
                <a:gd name="connsiteY24" fmla="*/ 26194 h 361950"/>
                <a:gd name="connsiteX25" fmla="*/ 14764 w 123825"/>
                <a:gd name="connsiteY25" fmla="*/ 27147 h 361950"/>
                <a:gd name="connsiteX26" fmla="*/ 14764 w 123825"/>
                <a:gd name="connsiteY26" fmla="*/ 53816 h 361950"/>
                <a:gd name="connsiteX27" fmla="*/ 7144 w 123825"/>
                <a:gd name="connsiteY27" fmla="*/ 85249 h 361950"/>
                <a:gd name="connsiteX28" fmla="*/ 20479 w 123825"/>
                <a:gd name="connsiteY28" fmla="*/ 138589 h 361950"/>
                <a:gd name="connsiteX29" fmla="*/ 15716 w 123825"/>
                <a:gd name="connsiteY29" fmla="*/ 155734 h 361950"/>
                <a:gd name="connsiteX30" fmla="*/ 24289 w 123825"/>
                <a:gd name="connsiteY30" fmla="*/ 219551 h 361950"/>
                <a:gd name="connsiteX31" fmla="*/ 16669 w 123825"/>
                <a:gd name="connsiteY31" fmla="*/ 220504 h 361950"/>
                <a:gd name="connsiteX32" fmla="*/ 15716 w 123825"/>
                <a:gd name="connsiteY32" fmla="*/ 225266 h 361950"/>
                <a:gd name="connsiteX33" fmla="*/ 23336 w 123825"/>
                <a:gd name="connsiteY33" fmla="*/ 237649 h 361950"/>
                <a:gd name="connsiteX34" fmla="*/ 14764 w 123825"/>
                <a:gd name="connsiteY34" fmla="*/ 247174 h 361950"/>
                <a:gd name="connsiteX35" fmla="*/ 23336 w 123825"/>
                <a:gd name="connsiteY35" fmla="*/ 250984 h 361950"/>
                <a:gd name="connsiteX36" fmla="*/ 17621 w 123825"/>
                <a:gd name="connsiteY36" fmla="*/ 254794 h 361950"/>
                <a:gd name="connsiteX37" fmla="*/ 28099 w 123825"/>
                <a:gd name="connsiteY37" fmla="*/ 267176 h 361950"/>
                <a:gd name="connsiteX38" fmla="*/ 27146 w 123825"/>
                <a:gd name="connsiteY38" fmla="*/ 282416 h 361950"/>
                <a:gd name="connsiteX39" fmla="*/ 30956 w 123825"/>
                <a:gd name="connsiteY39" fmla="*/ 276701 h 361950"/>
                <a:gd name="connsiteX40" fmla="*/ 35719 w 123825"/>
                <a:gd name="connsiteY40" fmla="*/ 313849 h 361950"/>
                <a:gd name="connsiteX41" fmla="*/ 38576 w 123825"/>
                <a:gd name="connsiteY41" fmla="*/ 363379 h 361950"/>
                <a:gd name="connsiteX42" fmla="*/ 42386 w 123825"/>
                <a:gd name="connsiteY42" fmla="*/ 363379 h 361950"/>
                <a:gd name="connsiteX43" fmla="*/ 73819 w 123825"/>
                <a:gd name="connsiteY43" fmla="*/ 352901 h 361950"/>
                <a:gd name="connsiteX44" fmla="*/ 76676 w 123825"/>
                <a:gd name="connsiteY44" fmla="*/ 321469 h 361950"/>
                <a:gd name="connsiteX45" fmla="*/ 80486 w 123825"/>
                <a:gd name="connsiteY45" fmla="*/ 325279 h 361950"/>
                <a:gd name="connsiteX46" fmla="*/ 98584 w 123825"/>
                <a:gd name="connsiteY46" fmla="*/ 281464 h 361950"/>
                <a:gd name="connsiteX47" fmla="*/ 93821 w 123825"/>
                <a:gd name="connsiteY47" fmla="*/ 279559 h 361950"/>
                <a:gd name="connsiteX48" fmla="*/ 120491 w 123825"/>
                <a:gd name="connsiteY48" fmla="*/ 139541 h 361950"/>
                <a:gd name="connsiteX49" fmla="*/ 117634 w 123825"/>
                <a:gd name="connsiteY49" fmla="*/ 46197 h 361950"/>
                <a:gd name="connsiteX50" fmla="*/ 125254 w 123825"/>
                <a:gd name="connsiteY50" fmla="*/ 51911 h 361950"/>
                <a:gd name="connsiteX51" fmla="*/ 119539 w 123825"/>
                <a:gd name="connsiteY51" fmla="*/ 34766 h 361950"/>
                <a:gd name="connsiteX52" fmla="*/ 119539 w 123825"/>
                <a:gd name="connsiteY52" fmla="*/ 39529 h 361950"/>
                <a:gd name="connsiteX53" fmla="*/ 114776 w 123825"/>
                <a:gd name="connsiteY53" fmla="*/ 33814 h 361950"/>
                <a:gd name="connsiteX54" fmla="*/ 121444 w 123825"/>
                <a:gd name="connsiteY54" fmla="*/ 8097 h 361950"/>
                <a:gd name="connsiteX55" fmla="*/ 15716 w 123825"/>
                <a:gd name="connsiteY55" fmla="*/ 7144 h 361950"/>
                <a:gd name="connsiteX56" fmla="*/ 13811 w 123825"/>
                <a:gd name="connsiteY56" fmla="*/ 29051 h 361950"/>
                <a:gd name="connsiteX57" fmla="*/ 15716 w 123825"/>
                <a:gd name="connsiteY57" fmla="*/ 29051 h 361950"/>
                <a:gd name="connsiteX58" fmla="*/ 63341 w 123825"/>
                <a:gd name="connsiteY58" fmla="*/ 24289 h 361950"/>
                <a:gd name="connsiteX59" fmla="*/ 70961 w 123825"/>
                <a:gd name="connsiteY59" fmla="*/ 31909 h 361950"/>
                <a:gd name="connsiteX60" fmla="*/ 101441 w 123825"/>
                <a:gd name="connsiteY60" fmla="*/ 41434 h 361950"/>
                <a:gd name="connsiteX61" fmla="*/ 101441 w 123825"/>
                <a:gd name="connsiteY61" fmla="*/ 41434 h 361950"/>
                <a:gd name="connsiteX62" fmla="*/ 100489 w 123825"/>
                <a:gd name="connsiteY62" fmla="*/ 47149 h 361950"/>
                <a:gd name="connsiteX63" fmla="*/ 100489 w 123825"/>
                <a:gd name="connsiteY63" fmla="*/ 47149 h 361950"/>
                <a:gd name="connsiteX64" fmla="*/ 121444 w 123825"/>
                <a:gd name="connsiteY64" fmla="*/ 36672 h 361950"/>
                <a:gd name="connsiteX65" fmla="*/ 121444 w 123825"/>
                <a:gd name="connsiteY65" fmla="*/ 36672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3825" h="361950">
                  <a:moveTo>
                    <a:pt x="70961" y="31909"/>
                  </a:moveTo>
                  <a:cubicBezTo>
                    <a:pt x="70009" y="31909"/>
                    <a:pt x="93821" y="24289"/>
                    <a:pt x="92869" y="20479"/>
                  </a:cubicBezTo>
                  <a:cubicBezTo>
                    <a:pt x="90964" y="22384"/>
                    <a:pt x="90964" y="22384"/>
                    <a:pt x="92869" y="21431"/>
                  </a:cubicBezTo>
                  <a:cubicBezTo>
                    <a:pt x="92869" y="23336"/>
                    <a:pt x="91916" y="24289"/>
                    <a:pt x="90964" y="25241"/>
                  </a:cubicBezTo>
                  <a:cubicBezTo>
                    <a:pt x="91916" y="25241"/>
                    <a:pt x="95726" y="21431"/>
                    <a:pt x="96679" y="22384"/>
                  </a:cubicBezTo>
                  <a:cubicBezTo>
                    <a:pt x="94774" y="29051"/>
                    <a:pt x="92869" y="23336"/>
                    <a:pt x="92869" y="30956"/>
                  </a:cubicBezTo>
                  <a:cubicBezTo>
                    <a:pt x="95726" y="30004"/>
                    <a:pt x="96679" y="28099"/>
                    <a:pt x="97631" y="25241"/>
                  </a:cubicBezTo>
                  <a:cubicBezTo>
                    <a:pt x="96679" y="26194"/>
                    <a:pt x="91916" y="30956"/>
                    <a:pt x="101441" y="26194"/>
                  </a:cubicBezTo>
                  <a:cubicBezTo>
                    <a:pt x="95726" y="29051"/>
                    <a:pt x="101441" y="30004"/>
                    <a:pt x="101441" y="30956"/>
                  </a:cubicBezTo>
                  <a:cubicBezTo>
                    <a:pt x="87154" y="70009"/>
                    <a:pt x="86201" y="166211"/>
                    <a:pt x="90964" y="194786"/>
                  </a:cubicBezTo>
                  <a:cubicBezTo>
                    <a:pt x="86201" y="194786"/>
                    <a:pt x="86201" y="195739"/>
                    <a:pt x="90964" y="195739"/>
                  </a:cubicBezTo>
                  <a:cubicBezTo>
                    <a:pt x="90011" y="197644"/>
                    <a:pt x="70009" y="233839"/>
                    <a:pt x="81439" y="242411"/>
                  </a:cubicBezTo>
                  <a:cubicBezTo>
                    <a:pt x="83344" y="251936"/>
                    <a:pt x="43339" y="334804"/>
                    <a:pt x="56674" y="336709"/>
                  </a:cubicBezTo>
                  <a:cubicBezTo>
                    <a:pt x="58579" y="329089"/>
                    <a:pt x="52864" y="338614"/>
                    <a:pt x="53816" y="337661"/>
                  </a:cubicBezTo>
                  <a:cubicBezTo>
                    <a:pt x="54769" y="335756"/>
                    <a:pt x="58579" y="330994"/>
                    <a:pt x="53816" y="336709"/>
                  </a:cubicBezTo>
                  <a:cubicBezTo>
                    <a:pt x="56674" y="326231"/>
                    <a:pt x="50006" y="303372"/>
                    <a:pt x="44291" y="283369"/>
                  </a:cubicBezTo>
                  <a:cubicBezTo>
                    <a:pt x="46196" y="285274"/>
                    <a:pt x="48101" y="287179"/>
                    <a:pt x="50006" y="289084"/>
                  </a:cubicBezTo>
                  <a:cubicBezTo>
                    <a:pt x="49054" y="288131"/>
                    <a:pt x="40481" y="258604"/>
                    <a:pt x="43339" y="262414"/>
                  </a:cubicBezTo>
                  <a:cubicBezTo>
                    <a:pt x="43339" y="261461"/>
                    <a:pt x="36671" y="258604"/>
                    <a:pt x="33814" y="258604"/>
                  </a:cubicBezTo>
                  <a:cubicBezTo>
                    <a:pt x="36671" y="256699"/>
                    <a:pt x="39529" y="255747"/>
                    <a:pt x="42386" y="255747"/>
                  </a:cubicBezTo>
                  <a:cubicBezTo>
                    <a:pt x="34766" y="246222"/>
                    <a:pt x="24289" y="195739"/>
                    <a:pt x="31909" y="190976"/>
                  </a:cubicBezTo>
                  <a:cubicBezTo>
                    <a:pt x="27146" y="169069"/>
                    <a:pt x="18574" y="140494"/>
                    <a:pt x="16669" y="126206"/>
                  </a:cubicBezTo>
                  <a:cubicBezTo>
                    <a:pt x="15716" y="125254"/>
                    <a:pt x="17621" y="113824"/>
                    <a:pt x="22384" y="108109"/>
                  </a:cubicBezTo>
                  <a:cubicBezTo>
                    <a:pt x="21431" y="111919"/>
                    <a:pt x="13811" y="100489"/>
                    <a:pt x="14764" y="100489"/>
                  </a:cubicBezTo>
                  <a:cubicBezTo>
                    <a:pt x="21431" y="104299"/>
                    <a:pt x="13811" y="27147"/>
                    <a:pt x="12859" y="26194"/>
                  </a:cubicBezTo>
                  <a:cubicBezTo>
                    <a:pt x="10954" y="28099"/>
                    <a:pt x="11906" y="28099"/>
                    <a:pt x="14764" y="27147"/>
                  </a:cubicBezTo>
                  <a:cubicBezTo>
                    <a:pt x="18574" y="30004"/>
                    <a:pt x="476" y="42386"/>
                    <a:pt x="14764" y="53816"/>
                  </a:cubicBezTo>
                  <a:cubicBezTo>
                    <a:pt x="11906" y="54769"/>
                    <a:pt x="10001" y="84297"/>
                    <a:pt x="7144" y="85249"/>
                  </a:cubicBezTo>
                  <a:cubicBezTo>
                    <a:pt x="14764" y="95726"/>
                    <a:pt x="12859" y="125254"/>
                    <a:pt x="20479" y="138589"/>
                  </a:cubicBezTo>
                  <a:cubicBezTo>
                    <a:pt x="7144" y="141447"/>
                    <a:pt x="15716" y="144304"/>
                    <a:pt x="15716" y="155734"/>
                  </a:cubicBezTo>
                  <a:cubicBezTo>
                    <a:pt x="18574" y="191929"/>
                    <a:pt x="10954" y="194786"/>
                    <a:pt x="24289" y="219551"/>
                  </a:cubicBezTo>
                  <a:cubicBezTo>
                    <a:pt x="24289" y="228124"/>
                    <a:pt x="17621" y="219551"/>
                    <a:pt x="16669" y="220504"/>
                  </a:cubicBezTo>
                  <a:cubicBezTo>
                    <a:pt x="19526" y="220504"/>
                    <a:pt x="18574" y="222409"/>
                    <a:pt x="15716" y="225266"/>
                  </a:cubicBezTo>
                  <a:cubicBezTo>
                    <a:pt x="14764" y="224314"/>
                    <a:pt x="22384" y="233839"/>
                    <a:pt x="23336" y="237649"/>
                  </a:cubicBezTo>
                  <a:cubicBezTo>
                    <a:pt x="20479" y="241459"/>
                    <a:pt x="14764" y="244316"/>
                    <a:pt x="14764" y="247174"/>
                  </a:cubicBezTo>
                  <a:cubicBezTo>
                    <a:pt x="19526" y="252889"/>
                    <a:pt x="14764" y="245269"/>
                    <a:pt x="23336" y="250984"/>
                  </a:cubicBezTo>
                  <a:cubicBezTo>
                    <a:pt x="21431" y="252889"/>
                    <a:pt x="17621" y="255747"/>
                    <a:pt x="17621" y="254794"/>
                  </a:cubicBezTo>
                  <a:cubicBezTo>
                    <a:pt x="14764" y="259556"/>
                    <a:pt x="26194" y="264319"/>
                    <a:pt x="28099" y="267176"/>
                  </a:cubicBezTo>
                  <a:cubicBezTo>
                    <a:pt x="22384" y="268129"/>
                    <a:pt x="22384" y="279559"/>
                    <a:pt x="27146" y="282416"/>
                  </a:cubicBezTo>
                  <a:cubicBezTo>
                    <a:pt x="30004" y="276701"/>
                    <a:pt x="23336" y="280511"/>
                    <a:pt x="30956" y="276701"/>
                  </a:cubicBezTo>
                  <a:cubicBezTo>
                    <a:pt x="17621" y="287179"/>
                    <a:pt x="35719" y="302419"/>
                    <a:pt x="35719" y="313849"/>
                  </a:cubicBezTo>
                  <a:cubicBezTo>
                    <a:pt x="36671" y="314801"/>
                    <a:pt x="32861" y="351949"/>
                    <a:pt x="38576" y="363379"/>
                  </a:cubicBezTo>
                  <a:cubicBezTo>
                    <a:pt x="44291" y="362426"/>
                    <a:pt x="45244" y="362426"/>
                    <a:pt x="42386" y="363379"/>
                  </a:cubicBezTo>
                  <a:cubicBezTo>
                    <a:pt x="49054" y="368141"/>
                    <a:pt x="70009" y="350997"/>
                    <a:pt x="73819" y="352901"/>
                  </a:cubicBezTo>
                  <a:cubicBezTo>
                    <a:pt x="74771" y="353854"/>
                    <a:pt x="76676" y="324326"/>
                    <a:pt x="76676" y="321469"/>
                  </a:cubicBezTo>
                  <a:cubicBezTo>
                    <a:pt x="89059" y="331947"/>
                    <a:pt x="77629" y="327184"/>
                    <a:pt x="80486" y="325279"/>
                  </a:cubicBezTo>
                  <a:cubicBezTo>
                    <a:pt x="70961" y="315754"/>
                    <a:pt x="94774" y="285274"/>
                    <a:pt x="98584" y="281464"/>
                  </a:cubicBezTo>
                  <a:cubicBezTo>
                    <a:pt x="97631" y="277654"/>
                    <a:pt x="96679" y="276701"/>
                    <a:pt x="93821" y="279559"/>
                  </a:cubicBezTo>
                  <a:cubicBezTo>
                    <a:pt x="87154" y="262414"/>
                    <a:pt x="112871" y="156686"/>
                    <a:pt x="120491" y="139541"/>
                  </a:cubicBezTo>
                  <a:cubicBezTo>
                    <a:pt x="122396" y="128111"/>
                    <a:pt x="106204" y="55722"/>
                    <a:pt x="117634" y="46197"/>
                  </a:cubicBezTo>
                  <a:cubicBezTo>
                    <a:pt x="114776" y="46197"/>
                    <a:pt x="126206" y="51911"/>
                    <a:pt x="125254" y="51911"/>
                  </a:cubicBezTo>
                  <a:cubicBezTo>
                    <a:pt x="122396" y="48101"/>
                    <a:pt x="121444" y="32861"/>
                    <a:pt x="119539" y="34766"/>
                  </a:cubicBezTo>
                  <a:cubicBezTo>
                    <a:pt x="119539" y="33814"/>
                    <a:pt x="119539" y="42386"/>
                    <a:pt x="119539" y="39529"/>
                  </a:cubicBezTo>
                  <a:cubicBezTo>
                    <a:pt x="119539" y="35719"/>
                    <a:pt x="117634" y="33814"/>
                    <a:pt x="114776" y="33814"/>
                  </a:cubicBezTo>
                  <a:cubicBezTo>
                    <a:pt x="137636" y="23336"/>
                    <a:pt x="112871" y="12859"/>
                    <a:pt x="121444" y="8097"/>
                  </a:cubicBezTo>
                  <a:cubicBezTo>
                    <a:pt x="90011" y="16669"/>
                    <a:pt x="40481" y="8097"/>
                    <a:pt x="15716" y="7144"/>
                  </a:cubicBezTo>
                  <a:cubicBezTo>
                    <a:pt x="10001" y="9049"/>
                    <a:pt x="10001" y="26194"/>
                    <a:pt x="13811" y="29051"/>
                  </a:cubicBezTo>
                  <a:cubicBezTo>
                    <a:pt x="22384" y="25241"/>
                    <a:pt x="14764" y="28099"/>
                    <a:pt x="15716" y="29051"/>
                  </a:cubicBezTo>
                  <a:cubicBezTo>
                    <a:pt x="13811" y="26194"/>
                    <a:pt x="55721" y="35719"/>
                    <a:pt x="63341" y="24289"/>
                  </a:cubicBezTo>
                  <a:cubicBezTo>
                    <a:pt x="66199" y="32861"/>
                    <a:pt x="63341" y="22384"/>
                    <a:pt x="70961" y="31909"/>
                  </a:cubicBezTo>
                  <a:close/>
                  <a:moveTo>
                    <a:pt x="101441" y="41434"/>
                  </a:moveTo>
                  <a:cubicBezTo>
                    <a:pt x="101441" y="41434"/>
                    <a:pt x="100489" y="38576"/>
                    <a:pt x="101441" y="41434"/>
                  </a:cubicBezTo>
                  <a:close/>
                  <a:moveTo>
                    <a:pt x="100489" y="47149"/>
                  </a:moveTo>
                  <a:cubicBezTo>
                    <a:pt x="101441" y="44291"/>
                    <a:pt x="103346" y="44291"/>
                    <a:pt x="100489" y="47149"/>
                  </a:cubicBezTo>
                  <a:close/>
                  <a:moveTo>
                    <a:pt x="121444" y="36672"/>
                  </a:moveTo>
                  <a:cubicBezTo>
                    <a:pt x="122396" y="39529"/>
                    <a:pt x="117634" y="34766"/>
                    <a:pt x="121444" y="366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7" name="Freeform: Shape 3476">
              <a:extLst>
                <a:ext uri="{FF2B5EF4-FFF2-40B4-BE49-F238E27FC236}">
                  <a16:creationId xmlns:a16="http://schemas.microsoft.com/office/drawing/2014/main" xmlns="" id="{47F4B1DE-460D-41E3-8A4D-E3BD9BB0BF85}"/>
                </a:ext>
              </a:extLst>
            </p:cNvPr>
            <p:cNvSpPr/>
            <p:nvPr/>
          </p:nvSpPr>
          <p:spPr>
            <a:xfrm>
              <a:off x="7278105" y="56811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8" name="Freeform: Shape 3477">
              <a:extLst>
                <a:ext uri="{FF2B5EF4-FFF2-40B4-BE49-F238E27FC236}">
                  <a16:creationId xmlns:a16="http://schemas.microsoft.com/office/drawing/2014/main" xmlns="" id="{D2CF4FE7-B25D-41FB-B4F4-A7FA0C3103AD}"/>
                </a:ext>
              </a:extLst>
            </p:cNvPr>
            <p:cNvSpPr/>
            <p:nvPr/>
          </p:nvSpPr>
          <p:spPr>
            <a:xfrm>
              <a:off x="7176336" y="5802153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7144"/>
                    <a:pt x="8371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9" name="Freeform: Shape 3478">
              <a:extLst>
                <a:ext uri="{FF2B5EF4-FFF2-40B4-BE49-F238E27FC236}">
                  <a16:creationId xmlns:a16="http://schemas.microsoft.com/office/drawing/2014/main" xmlns="" id="{B3BC49DB-3B8E-47F0-A282-A2E6161E6732}"/>
                </a:ext>
              </a:extLst>
            </p:cNvPr>
            <p:cNvSpPr/>
            <p:nvPr/>
          </p:nvSpPr>
          <p:spPr>
            <a:xfrm>
              <a:off x="7249954" y="57988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0" name="Freeform: Shape 3479">
              <a:extLst>
                <a:ext uri="{FF2B5EF4-FFF2-40B4-BE49-F238E27FC236}">
                  <a16:creationId xmlns:a16="http://schemas.microsoft.com/office/drawing/2014/main" xmlns="" id="{C9C56EE5-6DE8-4D58-9A9D-2785F5D49EA1}"/>
                </a:ext>
              </a:extLst>
            </p:cNvPr>
            <p:cNvSpPr/>
            <p:nvPr/>
          </p:nvSpPr>
          <p:spPr>
            <a:xfrm>
              <a:off x="7183279" y="577029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1" name="Freeform: Shape 3480">
              <a:extLst>
                <a:ext uri="{FF2B5EF4-FFF2-40B4-BE49-F238E27FC236}">
                  <a16:creationId xmlns:a16="http://schemas.microsoft.com/office/drawing/2014/main" xmlns="" id="{C6910D96-FF0D-432E-A1D2-CD5B98110B2A}"/>
                </a:ext>
              </a:extLst>
            </p:cNvPr>
            <p:cNvSpPr/>
            <p:nvPr/>
          </p:nvSpPr>
          <p:spPr>
            <a:xfrm>
              <a:off x="7182326" y="5755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2" name="Freeform: Shape 3481">
              <a:extLst>
                <a:ext uri="{FF2B5EF4-FFF2-40B4-BE49-F238E27FC236}">
                  <a16:creationId xmlns:a16="http://schemas.microsoft.com/office/drawing/2014/main" xmlns="" id="{E2E97512-CC3D-470C-B7B7-C913AFEE1E51}"/>
                </a:ext>
              </a:extLst>
            </p:cNvPr>
            <p:cNvSpPr/>
            <p:nvPr/>
          </p:nvSpPr>
          <p:spPr>
            <a:xfrm>
              <a:off x="7181056" y="5746908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8414" y="7144"/>
                    <a:pt x="5556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3" name="Freeform: Shape 3482">
              <a:extLst>
                <a:ext uri="{FF2B5EF4-FFF2-40B4-BE49-F238E27FC236}">
                  <a16:creationId xmlns:a16="http://schemas.microsoft.com/office/drawing/2014/main" xmlns="" id="{CBC6D459-8DA4-43CA-8F43-50930FF4EA99}"/>
                </a:ext>
              </a:extLst>
            </p:cNvPr>
            <p:cNvSpPr/>
            <p:nvPr/>
          </p:nvSpPr>
          <p:spPr>
            <a:xfrm>
              <a:off x="7204234" y="5908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8096" y="8097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4" name="Freeform: Shape 3483">
              <a:extLst>
                <a:ext uri="{FF2B5EF4-FFF2-40B4-BE49-F238E27FC236}">
                  <a16:creationId xmlns:a16="http://schemas.microsoft.com/office/drawing/2014/main" xmlns="" id="{188F3D45-5736-4389-A900-BE26A1761CDC}"/>
                </a:ext>
              </a:extLst>
            </p:cNvPr>
            <p:cNvSpPr/>
            <p:nvPr/>
          </p:nvSpPr>
          <p:spPr>
            <a:xfrm>
              <a:off x="7190899" y="5861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7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7"/>
                    <a:pt x="9049" y="8097"/>
                  </a:cubicBez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5" name="Freeform: Shape 3484">
              <a:extLst>
                <a:ext uri="{FF2B5EF4-FFF2-40B4-BE49-F238E27FC236}">
                  <a16:creationId xmlns:a16="http://schemas.microsoft.com/office/drawing/2014/main" xmlns="" id="{79732836-77A5-4CB4-837E-E7D06D43114E}"/>
                </a:ext>
              </a:extLst>
            </p:cNvPr>
            <p:cNvSpPr/>
            <p:nvPr/>
          </p:nvSpPr>
          <p:spPr>
            <a:xfrm>
              <a:off x="7214288" y="59621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6" name="Freeform: Shape 3485">
              <a:extLst>
                <a:ext uri="{FF2B5EF4-FFF2-40B4-BE49-F238E27FC236}">
                  <a16:creationId xmlns:a16="http://schemas.microsoft.com/office/drawing/2014/main" xmlns="" id="{9BDB42A0-CC5E-40D6-A974-2238D6FC3AD4}"/>
                </a:ext>
              </a:extLst>
            </p:cNvPr>
            <p:cNvSpPr/>
            <p:nvPr/>
          </p:nvSpPr>
          <p:spPr>
            <a:xfrm>
              <a:off x="7192804" y="58631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7"/>
                    <a:pt x="7144" y="7144"/>
                    <a:pt x="7144" y="7144"/>
                  </a:cubicBezTo>
                  <a:cubicBezTo>
                    <a:pt x="7144" y="7144"/>
                    <a:pt x="7144" y="8097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7" name="Freeform: Shape 3486">
              <a:extLst>
                <a:ext uri="{FF2B5EF4-FFF2-40B4-BE49-F238E27FC236}">
                  <a16:creationId xmlns:a16="http://schemas.microsoft.com/office/drawing/2014/main" xmlns="" id="{1AC01A04-3AB8-469B-BAD7-90AF5C5FD75D}"/>
                </a:ext>
              </a:extLst>
            </p:cNvPr>
            <p:cNvSpPr/>
            <p:nvPr/>
          </p:nvSpPr>
          <p:spPr>
            <a:xfrm>
              <a:off x="7179469" y="567314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4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8" name="Freeform: Shape 3487">
              <a:extLst>
                <a:ext uri="{FF2B5EF4-FFF2-40B4-BE49-F238E27FC236}">
                  <a16:creationId xmlns:a16="http://schemas.microsoft.com/office/drawing/2014/main" xmlns="" id="{B81BEA3C-46D4-43FE-82EA-CF2DF33D855D}"/>
                </a:ext>
              </a:extLst>
            </p:cNvPr>
            <p:cNvSpPr/>
            <p:nvPr/>
          </p:nvSpPr>
          <p:spPr>
            <a:xfrm>
              <a:off x="7178516" y="56735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9" name="Freeform: Shape 3488">
              <a:extLst>
                <a:ext uri="{FF2B5EF4-FFF2-40B4-BE49-F238E27FC236}">
                  <a16:creationId xmlns:a16="http://schemas.microsoft.com/office/drawing/2014/main" xmlns="" id="{A2DBD0AC-AA05-42DB-8173-9F7D266CA2B0}"/>
                </a:ext>
              </a:extLst>
            </p:cNvPr>
            <p:cNvSpPr/>
            <p:nvPr/>
          </p:nvSpPr>
          <p:spPr>
            <a:xfrm>
              <a:off x="7177564" y="56716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0" name="Freeform: Shape 3489">
              <a:extLst>
                <a:ext uri="{FF2B5EF4-FFF2-40B4-BE49-F238E27FC236}">
                  <a16:creationId xmlns:a16="http://schemas.microsoft.com/office/drawing/2014/main" xmlns="" id="{E779DA88-A257-4A07-A1A8-F932A364A713}"/>
                </a:ext>
              </a:extLst>
            </p:cNvPr>
            <p:cNvSpPr/>
            <p:nvPr/>
          </p:nvSpPr>
          <p:spPr>
            <a:xfrm>
              <a:off x="7179469" y="5687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1" name="Freeform: Shape 3490">
              <a:extLst>
                <a:ext uri="{FF2B5EF4-FFF2-40B4-BE49-F238E27FC236}">
                  <a16:creationId xmlns:a16="http://schemas.microsoft.com/office/drawing/2014/main" xmlns="" id="{38E08837-8471-44DC-8B72-31EDAAB0E42D}"/>
                </a:ext>
              </a:extLst>
            </p:cNvPr>
            <p:cNvSpPr/>
            <p:nvPr/>
          </p:nvSpPr>
          <p:spPr>
            <a:xfrm>
              <a:off x="7180421" y="568658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8096" y="794"/>
                    <a:pt x="7144" y="1222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2" name="Freeform: Shape 3491">
              <a:extLst>
                <a:ext uri="{FF2B5EF4-FFF2-40B4-BE49-F238E27FC236}">
                  <a16:creationId xmlns:a16="http://schemas.microsoft.com/office/drawing/2014/main" xmlns="" id="{98CCA7C5-E0C6-4BB0-8C87-74B4402F7667}"/>
                </a:ext>
              </a:extLst>
            </p:cNvPr>
            <p:cNvSpPr/>
            <p:nvPr/>
          </p:nvSpPr>
          <p:spPr>
            <a:xfrm>
              <a:off x="7167721" y="5734902"/>
              <a:ext cx="9525" cy="9525"/>
            </a:xfrm>
            <a:custGeom>
              <a:avLst/>
              <a:gdLst>
                <a:gd name="connsiteX0" fmla="*/ 8414 w 9525"/>
                <a:gd name="connsiteY0" fmla="*/ 10578 h 9525"/>
                <a:gd name="connsiteX1" fmla="*/ 8414 w 9525"/>
                <a:gd name="connsiteY1" fmla="*/ 105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10578"/>
                  </a:moveTo>
                  <a:cubicBezTo>
                    <a:pt x="5556" y="3910"/>
                    <a:pt x="8414" y="8672"/>
                    <a:pt x="8414" y="10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3" name="Freeform: Shape 3492">
              <a:extLst>
                <a:ext uri="{FF2B5EF4-FFF2-40B4-BE49-F238E27FC236}">
                  <a16:creationId xmlns:a16="http://schemas.microsoft.com/office/drawing/2014/main" xmlns="" id="{93E01C14-0A6A-46A2-AC10-1BB8346D2328}"/>
                </a:ext>
              </a:extLst>
            </p:cNvPr>
            <p:cNvSpPr/>
            <p:nvPr/>
          </p:nvSpPr>
          <p:spPr>
            <a:xfrm>
              <a:off x="7167086" y="5748919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8096" y="6085"/>
                    <a:pt x="7144" y="7990"/>
                    <a:pt x="7144" y="7990"/>
                  </a:cubicBezTo>
                  <a:cubicBezTo>
                    <a:pt x="7144" y="8943"/>
                    <a:pt x="8096" y="8943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4" name="Freeform: Shape 3493">
              <a:extLst>
                <a:ext uri="{FF2B5EF4-FFF2-40B4-BE49-F238E27FC236}">
                  <a16:creationId xmlns:a16="http://schemas.microsoft.com/office/drawing/2014/main" xmlns="" id="{D4B3E8CA-94C4-4A71-B42A-A4CF2B1B104F}"/>
                </a:ext>
              </a:extLst>
            </p:cNvPr>
            <p:cNvSpPr/>
            <p:nvPr/>
          </p:nvSpPr>
          <p:spPr>
            <a:xfrm>
              <a:off x="7173754" y="58269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5" name="Freeform: Shape 3494">
              <a:extLst>
                <a:ext uri="{FF2B5EF4-FFF2-40B4-BE49-F238E27FC236}">
                  <a16:creationId xmlns:a16="http://schemas.microsoft.com/office/drawing/2014/main" xmlns="" id="{068CDDCF-EDAD-447C-8CFF-10BDF8AFC2F0}"/>
                </a:ext>
              </a:extLst>
            </p:cNvPr>
            <p:cNvSpPr/>
            <p:nvPr/>
          </p:nvSpPr>
          <p:spPr>
            <a:xfrm>
              <a:off x="7190899" y="5838110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6" name="Freeform: Shape 3495">
              <a:extLst>
                <a:ext uri="{FF2B5EF4-FFF2-40B4-BE49-F238E27FC236}">
                  <a16:creationId xmlns:a16="http://schemas.microsoft.com/office/drawing/2014/main" xmlns="" id="{20A10E8D-27A0-4553-A8D5-3E560D4F1B25}"/>
                </a:ext>
              </a:extLst>
            </p:cNvPr>
            <p:cNvSpPr/>
            <p:nvPr/>
          </p:nvSpPr>
          <p:spPr>
            <a:xfrm>
              <a:off x="7173553" y="5850130"/>
              <a:ext cx="9525" cy="9525"/>
            </a:xfrm>
            <a:custGeom>
              <a:avLst/>
              <a:gdLst>
                <a:gd name="connsiteX0" fmla="*/ 7344 w 9525"/>
                <a:gd name="connsiteY0" fmla="*/ 7745 h 9525"/>
                <a:gd name="connsiteX1" fmla="*/ 7344 w 9525"/>
                <a:gd name="connsiteY1" fmla="*/ 77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745"/>
                  </a:moveTo>
                  <a:cubicBezTo>
                    <a:pt x="6392" y="4887"/>
                    <a:pt x="9249" y="13460"/>
                    <a:pt x="7344" y="7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7" name="Freeform: Shape 3496">
              <a:extLst>
                <a:ext uri="{FF2B5EF4-FFF2-40B4-BE49-F238E27FC236}">
                  <a16:creationId xmlns:a16="http://schemas.microsoft.com/office/drawing/2014/main" xmlns="" id="{833E85C9-A7C5-4255-A1C1-0391F6021DD7}"/>
                </a:ext>
              </a:extLst>
            </p:cNvPr>
            <p:cNvSpPr/>
            <p:nvPr/>
          </p:nvSpPr>
          <p:spPr>
            <a:xfrm>
              <a:off x="7190746" y="5978693"/>
              <a:ext cx="9525" cy="9525"/>
            </a:xfrm>
            <a:custGeom>
              <a:avLst/>
              <a:gdLst>
                <a:gd name="connsiteX0" fmla="*/ 7297 w 9525"/>
                <a:gd name="connsiteY0" fmla="*/ 8722 h 9525"/>
                <a:gd name="connsiteX1" fmla="*/ 10154 w 9525"/>
                <a:gd name="connsiteY1" fmla="*/ 7769 h 9525"/>
                <a:gd name="connsiteX2" fmla="*/ 7297 w 9525"/>
                <a:gd name="connsiteY2" fmla="*/ 87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722"/>
                  </a:moveTo>
                  <a:lnTo>
                    <a:pt x="10154" y="7769"/>
                  </a:lnTo>
                  <a:cubicBezTo>
                    <a:pt x="10154" y="6817"/>
                    <a:pt x="6344" y="6817"/>
                    <a:pt x="7297" y="87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8" name="Freeform: Shape 3497">
              <a:extLst>
                <a:ext uri="{FF2B5EF4-FFF2-40B4-BE49-F238E27FC236}">
                  <a16:creationId xmlns:a16="http://schemas.microsoft.com/office/drawing/2014/main" xmlns="" id="{96562827-61A6-4D76-9B01-DF4D5E370BE0}"/>
                </a:ext>
              </a:extLst>
            </p:cNvPr>
            <p:cNvSpPr/>
            <p:nvPr/>
          </p:nvSpPr>
          <p:spPr>
            <a:xfrm>
              <a:off x="7236619" y="597931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9049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0001"/>
                    <a:pt x="10001" y="8096"/>
                    <a:pt x="9049" y="7144"/>
                  </a:cubicBezTo>
                  <a:cubicBezTo>
                    <a:pt x="9049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9" name="Freeform: Shape 3498">
              <a:extLst>
                <a:ext uri="{FF2B5EF4-FFF2-40B4-BE49-F238E27FC236}">
                  <a16:creationId xmlns:a16="http://schemas.microsoft.com/office/drawing/2014/main" xmlns="" id="{2A879A34-46E4-4428-BF17-B8B0BD516045}"/>
                </a:ext>
              </a:extLst>
            </p:cNvPr>
            <p:cNvSpPr/>
            <p:nvPr/>
          </p:nvSpPr>
          <p:spPr>
            <a:xfrm>
              <a:off x="7273637" y="5815488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9049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0" name="Freeform: Shape 3499">
              <a:extLst>
                <a:ext uri="{FF2B5EF4-FFF2-40B4-BE49-F238E27FC236}">
                  <a16:creationId xmlns:a16="http://schemas.microsoft.com/office/drawing/2014/main" xmlns="" id="{FDD4AF88-28A6-4996-A210-48EF03683D8A}"/>
                </a:ext>
              </a:extLst>
            </p:cNvPr>
            <p:cNvSpPr/>
            <p:nvPr/>
          </p:nvSpPr>
          <p:spPr>
            <a:xfrm>
              <a:off x="7252097" y="58916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1476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1" name="Freeform: Shape 3500">
              <a:extLst>
                <a:ext uri="{FF2B5EF4-FFF2-40B4-BE49-F238E27FC236}">
                  <a16:creationId xmlns:a16="http://schemas.microsoft.com/office/drawing/2014/main" xmlns="" id="{7CAD8339-8D33-4F0C-9A56-903F58B24E39}"/>
                </a:ext>
              </a:extLst>
            </p:cNvPr>
            <p:cNvSpPr/>
            <p:nvPr/>
          </p:nvSpPr>
          <p:spPr>
            <a:xfrm>
              <a:off x="7248063" y="5898386"/>
              <a:ext cx="19050" cy="19050"/>
            </a:xfrm>
            <a:custGeom>
              <a:avLst/>
              <a:gdLst>
                <a:gd name="connsiteX0" fmla="*/ 8081 w 19050"/>
                <a:gd name="connsiteY0" fmla="*/ 14733 h 19050"/>
                <a:gd name="connsiteX1" fmla="*/ 10939 w 19050"/>
                <a:gd name="connsiteY1" fmla="*/ 9018 h 19050"/>
                <a:gd name="connsiteX2" fmla="*/ 8081 w 19050"/>
                <a:gd name="connsiteY2" fmla="*/ 147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8081" y="14733"/>
                  </a:moveTo>
                  <a:cubicBezTo>
                    <a:pt x="22369" y="29021"/>
                    <a:pt x="8081" y="9018"/>
                    <a:pt x="10939" y="9018"/>
                  </a:cubicBezTo>
                  <a:cubicBezTo>
                    <a:pt x="-491" y="2351"/>
                    <a:pt x="18559" y="15686"/>
                    <a:pt x="8081" y="147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2" name="Freeform: Shape 3501">
              <a:extLst>
                <a:ext uri="{FF2B5EF4-FFF2-40B4-BE49-F238E27FC236}">
                  <a16:creationId xmlns:a16="http://schemas.microsoft.com/office/drawing/2014/main" xmlns="" id="{7D687679-E2CD-47B9-96A7-C23422BBA90E}"/>
                </a:ext>
              </a:extLst>
            </p:cNvPr>
            <p:cNvSpPr/>
            <p:nvPr/>
          </p:nvSpPr>
          <p:spPr>
            <a:xfrm>
              <a:off x="7302341" y="6096476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8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3" name="Freeform: Shape 3502">
              <a:extLst>
                <a:ext uri="{FF2B5EF4-FFF2-40B4-BE49-F238E27FC236}">
                  <a16:creationId xmlns:a16="http://schemas.microsoft.com/office/drawing/2014/main" xmlns="" id="{6FEB0EBB-2581-413B-A8E8-9F7D119A0ABF}"/>
                </a:ext>
              </a:extLst>
            </p:cNvPr>
            <p:cNvSpPr/>
            <p:nvPr/>
          </p:nvSpPr>
          <p:spPr>
            <a:xfrm>
              <a:off x="7330916" y="621268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4" name="Freeform: Shape 3503">
              <a:extLst>
                <a:ext uri="{FF2B5EF4-FFF2-40B4-BE49-F238E27FC236}">
                  <a16:creationId xmlns:a16="http://schemas.microsoft.com/office/drawing/2014/main" xmlns="" id="{9FF8267A-1414-4932-AE25-9D83FEE3BBD7}"/>
                </a:ext>
              </a:extLst>
            </p:cNvPr>
            <p:cNvSpPr/>
            <p:nvPr/>
          </p:nvSpPr>
          <p:spPr>
            <a:xfrm>
              <a:off x="7333774" y="62336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5" name="Freeform: Shape 3504">
              <a:extLst>
                <a:ext uri="{FF2B5EF4-FFF2-40B4-BE49-F238E27FC236}">
                  <a16:creationId xmlns:a16="http://schemas.microsoft.com/office/drawing/2014/main" xmlns="" id="{E501FA3A-4C68-4DED-9D27-6E48FC2E8096}"/>
                </a:ext>
              </a:extLst>
            </p:cNvPr>
            <p:cNvSpPr/>
            <p:nvPr/>
          </p:nvSpPr>
          <p:spPr>
            <a:xfrm>
              <a:off x="7302341" y="60974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3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10953"/>
                  </a:lnTo>
                  <a:cubicBezTo>
                    <a:pt x="8096" y="10001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6" name="Freeform: Shape 3505">
              <a:extLst>
                <a:ext uri="{FF2B5EF4-FFF2-40B4-BE49-F238E27FC236}">
                  <a16:creationId xmlns:a16="http://schemas.microsoft.com/office/drawing/2014/main" xmlns="" id="{177E9481-59D6-468C-893A-124DFD011358}"/>
                </a:ext>
              </a:extLst>
            </p:cNvPr>
            <p:cNvSpPr/>
            <p:nvPr/>
          </p:nvSpPr>
          <p:spPr>
            <a:xfrm>
              <a:off x="7260960" y="5929231"/>
              <a:ext cx="9525" cy="9525"/>
            </a:xfrm>
            <a:custGeom>
              <a:avLst/>
              <a:gdLst>
                <a:gd name="connsiteX0" fmla="*/ 7567 w 9525"/>
                <a:gd name="connsiteY0" fmla="*/ 8653 h 9525"/>
                <a:gd name="connsiteX1" fmla="*/ 7567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653"/>
                  </a:moveTo>
                  <a:cubicBezTo>
                    <a:pt x="6615" y="5795"/>
                    <a:pt x="7567" y="7700"/>
                    <a:pt x="7567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7" name="Freeform: Shape 3506">
              <a:extLst>
                <a:ext uri="{FF2B5EF4-FFF2-40B4-BE49-F238E27FC236}">
                  <a16:creationId xmlns:a16="http://schemas.microsoft.com/office/drawing/2014/main" xmlns="" id="{3D98459E-281D-42BD-AF9D-936483E1D7DB}"/>
                </a:ext>
              </a:extLst>
            </p:cNvPr>
            <p:cNvSpPr/>
            <p:nvPr/>
          </p:nvSpPr>
          <p:spPr>
            <a:xfrm>
              <a:off x="7284223" y="6045020"/>
              <a:ext cx="9525" cy="9525"/>
            </a:xfrm>
            <a:custGeom>
              <a:avLst/>
              <a:gdLst>
                <a:gd name="connsiteX0" fmla="*/ 9069 w 9525"/>
                <a:gd name="connsiteY0" fmla="*/ 9069 h 9525"/>
                <a:gd name="connsiteX1" fmla="*/ 9069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069"/>
                  </a:moveTo>
                  <a:cubicBezTo>
                    <a:pt x="8117" y="8117"/>
                    <a:pt x="5259" y="5259"/>
                    <a:pt x="9069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8" name="Freeform: Shape 3507">
              <a:extLst>
                <a:ext uri="{FF2B5EF4-FFF2-40B4-BE49-F238E27FC236}">
                  <a16:creationId xmlns:a16="http://schemas.microsoft.com/office/drawing/2014/main" xmlns="" id="{64CBA66B-6DDF-449C-828A-85BA62A9D6B7}"/>
                </a:ext>
              </a:extLst>
            </p:cNvPr>
            <p:cNvSpPr/>
            <p:nvPr/>
          </p:nvSpPr>
          <p:spPr>
            <a:xfrm>
              <a:off x="7274719" y="6005743"/>
              <a:ext cx="9525" cy="9525"/>
            </a:xfrm>
            <a:custGeom>
              <a:avLst/>
              <a:gdLst>
                <a:gd name="connsiteX0" fmla="*/ 7144 w 9525"/>
                <a:gd name="connsiteY0" fmla="*/ 8342 h 9525"/>
                <a:gd name="connsiteX1" fmla="*/ 7144 w 9525"/>
                <a:gd name="connsiteY1" fmla="*/ 834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342"/>
                  </a:moveTo>
                  <a:cubicBezTo>
                    <a:pt x="8096" y="15009"/>
                    <a:pt x="13811" y="3579"/>
                    <a:pt x="7144" y="83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9" name="Freeform: Shape 3508">
              <a:extLst>
                <a:ext uri="{FF2B5EF4-FFF2-40B4-BE49-F238E27FC236}">
                  <a16:creationId xmlns:a16="http://schemas.microsoft.com/office/drawing/2014/main" xmlns="" id="{FCB1E621-643F-470C-832E-5D0331A0331E}"/>
                </a:ext>
              </a:extLst>
            </p:cNvPr>
            <p:cNvSpPr/>
            <p:nvPr/>
          </p:nvSpPr>
          <p:spPr>
            <a:xfrm>
              <a:off x="7250906" y="594121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0" name="Freeform: Shape 3509">
              <a:extLst>
                <a:ext uri="{FF2B5EF4-FFF2-40B4-BE49-F238E27FC236}">
                  <a16:creationId xmlns:a16="http://schemas.microsoft.com/office/drawing/2014/main" xmlns="" id="{8233D744-568C-4AD9-9A45-3C81C9292A0F}"/>
                </a:ext>
              </a:extLst>
            </p:cNvPr>
            <p:cNvSpPr/>
            <p:nvPr/>
          </p:nvSpPr>
          <p:spPr>
            <a:xfrm>
              <a:off x="7292393" y="6074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1" name="Freeform: Shape 3510">
              <a:extLst>
                <a:ext uri="{FF2B5EF4-FFF2-40B4-BE49-F238E27FC236}">
                  <a16:creationId xmlns:a16="http://schemas.microsoft.com/office/drawing/2014/main" xmlns="" id="{912A19BD-2533-4E88-AB6A-BB823576A918}"/>
                </a:ext>
              </a:extLst>
            </p:cNvPr>
            <p:cNvSpPr/>
            <p:nvPr/>
          </p:nvSpPr>
          <p:spPr>
            <a:xfrm>
              <a:off x="7270909" y="58393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2" name="Freeform: Shape 3511">
              <a:extLst>
                <a:ext uri="{FF2B5EF4-FFF2-40B4-BE49-F238E27FC236}">
                  <a16:creationId xmlns:a16="http://schemas.microsoft.com/office/drawing/2014/main" xmlns="" id="{DA11CBA5-3F43-409F-B5C4-B3257A97D228}"/>
                </a:ext>
              </a:extLst>
            </p:cNvPr>
            <p:cNvSpPr/>
            <p:nvPr/>
          </p:nvSpPr>
          <p:spPr>
            <a:xfrm>
              <a:off x="7275671" y="57897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7"/>
                    <a:pt x="1095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3" name="Freeform: Shape 3512">
              <a:extLst>
                <a:ext uri="{FF2B5EF4-FFF2-40B4-BE49-F238E27FC236}">
                  <a16:creationId xmlns:a16="http://schemas.microsoft.com/office/drawing/2014/main" xmlns="" id="{B057658F-70EC-49BE-9E7F-A5FCF9069C2D}"/>
                </a:ext>
              </a:extLst>
            </p:cNvPr>
            <p:cNvSpPr/>
            <p:nvPr/>
          </p:nvSpPr>
          <p:spPr>
            <a:xfrm>
              <a:off x="7340018" y="6271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7567" y="7567"/>
                    <a:pt x="7567" y="7567"/>
                  </a:cubicBezTo>
                  <a:cubicBezTo>
                    <a:pt x="6615" y="6614"/>
                    <a:pt x="7567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4" name="Freeform: Shape 3513">
              <a:extLst>
                <a:ext uri="{FF2B5EF4-FFF2-40B4-BE49-F238E27FC236}">
                  <a16:creationId xmlns:a16="http://schemas.microsoft.com/office/drawing/2014/main" xmlns="" id="{B15BD110-D19A-4556-B1C3-9DFD26C2356E}"/>
                </a:ext>
              </a:extLst>
            </p:cNvPr>
            <p:cNvSpPr/>
            <p:nvPr/>
          </p:nvSpPr>
          <p:spPr>
            <a:xfrm>
              <a:off x="7453789" y="6438988"/>
              <a:ext cx="19050" cy="9525"/>
            </a:xfrm>
            <a:custGeom>
              <a:avLst/>
              <a:gdLst>
                <a:gd name="connsiteX0" fmla="*/ 12859 w 19050"/>
                <a:gd name="connsiteY0" fmla="*/ 8485 h 9525"/>
                <a:gd name="connsiteX1" fmla="*/ 7144 w 19050"/>
                <a:gd name="connsiteY1" fmla="*/ 9437 h 9525"/>
                <a:gd name="connsiteX2" fmla="*/ 12859 w 19050"/>
                <a:gd name="connsiteY2" fmla="*/ 8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485"/>
                  </a:moveTo>
                  <a:cubicBezTo>
                    <a:pt x="11906" y="13247"/>
                    <a:pt x="8096" y="2769"/>
                    <a:pt x="7144" y="9437"/>
                  </a:cubicBezTo>
                  <a:cubicBezTo>
                    <a:pt x="8096" y="8485"/>
                    <a:pt x="12859" y="14199"/>
                    <a:pt x="12859" y="8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5" name="Freeform: Shape 3514">
              <a:extLst>
                <a:ext uri="{FF2B5EF4-FFF2-40B4-BE49-F238E27FC236}">
                  <a16:creationId xmlns:a16="http://schemas.microsoft.com/office/drawing/2014/main" xmlns="" id="{86B4B184-28F4-4358-98EF-D2E0002909F0}"/>
                </a:ext>
              </a:extLst>
            </p:cNvPr>
            <p:cNvSpPr/>
            <p:nvPr/>
          </p:nvSpPr>
          <p:spPr>
            <a:xfrm>
              <a:off x="7261384" y="59316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6" name="Freeform: Shape 3515">
              <a:extLst>
                <a:ext uri="{FF2B5EF4-FFF2-40B4-BE49-F238E27FC236}">
                  <a16:creationId xmlns:a16="http://schemas.microsoft.com/office/drawing/2014/main" xmlns="" id="{5BFB1168-9287-4A6A-AACF-B918C923ECE2}"/>
                </a:ext>
              </a:extLst>
            </p:cNvPr>
            <p:cNvSpPr/>
            <p:nvPr/>
          </p:nvSpPr>
          <p:spPr>
            <a:xfrm>
              <a:off x="7453789" y="6441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7" name="Freeform: Shape 3516">
              <a:extLst>
                <a:ext uri="{FF2B5EF4-FFF2-40B4-BE49-F238E27FC236}">
                  <a16:creationId xmlns:a16="http://schemas.microsoft.com/office/drawing/2014/main" xmlns="" id="{2FDF5D29-E99E-4DF7-B31B-F8B33CE6AB58}"/>
                </a:ext>
              </a:extLst>
            </p:cNvPr>
            <p:cNvSpPr/>
            <p:nvPr/>
          </p:nvSpPr>
          <p:spPr>
            <a:xfrm>
              <a:off x="7368064" y="6391751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8096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cubicBezTo>
                    <a:pt x="7144" y="8097"/>
                    <a:pt x="8096" y="7144"/>
                    <a:pt x="8096" y="7144"/>
                  </a:cubicBezTo>
                  <a:cubicBezTo>
                    <a:pt x="8096" y="7144"/>
                    <a:pt x="7144" y="8097"/>
                    <a:pt x="7144" y="8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8" name="Freeform: Shape 3517">
              <a:extLst>
                <a:ext uri="{FF2B5EF4-FFF2-40B4-BE49-F238E27FC236}">
                  <a16:creationId xmlns:a16="http://schemas.microsoft.com/office/drawing/2014/main" xmlns="" id="{814A1D53-275B-4A70-B3E7-CAC01FE814DE}"/>
                </a:ext>
              </a:extLst>
            </p:cNvPr>
            <p:cNvSpPr/>
            <p:nvPr/>
          </p:nvSpPr>
          <p:spPr>
            <a:xfrm>
              <a:off x="7351871" y="6291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7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9" name="Freeform: Shape 3518">
              <a:extLst>
                <a:ext uri="{FF2B5EF4-FFF2-40B4-BE49-F238E27FC236}">
                  <a16:creationId xmlns:a16="http://schemas.microsoft.com/office/drawing/2014/main" xmlns="" id="{2C2B3162-EE83-4E81-A917-408B263215A8}"/>
                </a:ext>
              </a:extLst>
            </p:cNvPr>
            <p:cNvSpPr/>
            <p:nvPr/>
          </p:nvSpPr>
          <p:spPr>
            <a:xfrm>
              <a:off x="7380446" y="6423724"/>
              <a:ext cx="9525" cy="9525"/>
            </a:xfrm>
            <a:custGeom>
              <a:avLst/>
              <a:gdLst>
                <a:gd name="connsiteX0" fmla="*/ 7144 w 9525"/>
                <a:gd name="connsiteY0" fmla="*/ 7555 h 9525"/>
                <a:gd name="connsiteX1" fmla="*/ 7144 w 9525"/>
                <a:gd name="connsiteY1" fmla="*/ 75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55"/>
                  </a:moveTo>
                  <a:cubicBezTo>
                    <a:pt x="8096" y="18032"/>
                    <a:pt x="8096" y="4698"/>
                    <a:pt x="7144" y="75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0" name="Freeform: Shape 3519">
              <a:extLst>
                <a:ext uri="{FF2B5EF4-FFF2-40B4-BE49-F238E27FC236}">
                  <a16:creationId xmlns:a16="http://schemas.microsoft.com/office/drawing/2014/main" xmlns="" id="{85C58319-29F7-43C2-B383-C3B58235AC69}"/>
                </a:ext>
              </a:extLst>
            </p:cNvPr>
            <p:cNvSpPr/>
            <p:nvPr/>
          </p:nvSpPr>
          <p:spPr>
            <a:xfrm>
              <a:off x="7389971" y="6456081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7144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1" name="Freeform: Shape 3520">
              <a:extLst>
                <a:ext uri="{FF2B5EF4-FFF2-40B4-BE49-F238E27FC236}">
                  <a16:creationId xmlns:a16="http://schemas.microsoft.com/office/drawing/2014/main" xmlns="" id="{8852FEAE-EBE5-430D-93CE-F1F8E45DD299}"/>
                </a:ext>
              </a:extLst>
            </p:cNvPr>
            <p:cNvSpPr/>
            <p:nvPr/>
          </p:nvSpPr>
          <p:spPr>
            <a:xfrm>
              <a:off x="7291490" y="5940257"/>
              <a:ext cx="9525" cy="9525"/>
            </a:xfrm>
            <a:custGeom>
              <a:avLst/>
              <a:gdLst>
                <a:gd name="connsiteX0" fmla="*/ 7517 w 9525"/>
                <a:gd name="connsiteY0" fmla="*/ 10010 h 9525"/>
                <a:gd name="connsiteX1" fmla="*/ 9422 w 9525"/>
                <a:gd name="connsiteY1" fmla="*/ 8105 h 9525"/>
                <a:gd name="connsiteX2" fmla="*/ 7517 w 9525"/>
                <a:gd name="connsiteY2" fmla="*/ 100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17" y="10010"/>
                  </a:moveTo>
                  <a:cubicBezTo>
                    <a:pt x="8470" y="9057"/>
                    <a:pt x="8470" y="8105"/>
                    <a:pt x="9422" y="8105"/>
                  </a:cubicBezTo>
                  <a:cubicBezTo>
                    <a:pt x="7517" y="9057"/>
                    <a:pt x="6565" y="4295"/>
                    <a:pt x="7517" y="10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2" name="Freeform: Shape 3521">
              <a:extLst>
                <a:ext uri="{FF2B5EF4-FFF2-40B4-BE49-F238E27FC236}">
                  <a16:creationId xmlns:a16="http://schemas.microsoft.com/office/drawing/2014/main" xmlns="" id="{7DF09B40-2506-4D49-BCF3-695C396E4D62}"/>
                </a:ext>
              </a:extLst>
            </p:cNvPr>
            <p:cNvSpPr/>
            <p:nvPr/>
          </p:nvSpPr>
          <p:spPr>
            <a:xfrm>
              <a:off x="7260431" y="59316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3" name="Freeform: Shape 3522">
              <a:extLst>
                <a:ext uri="{FF2B5EF4-FFF2-40B4-BE49-F238E27FC236}">
                  <a16:creationId xmlns:a16="http://schemas.microsoft.com/office/drawing/2014/main" xmlns="" id="{62EA8321-C202-47C4-B7A2-868D06DB823B}"/>
                </a:ext>
              </a:extLst>
            </p:cNvPr>
            <p:cNvSpPr/>
            <p:nvPr/>
          </p:nvSpPr>
          <p:spPr>
            <a:xfrm>
              <a:off x="7403306" y="642032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8096 w 9525"/>
                <a:gd name="connsiteY1" fmla="*/ 12859 h 19050"/>
                <a:gd name="connsiteX2" fmla="*/ 714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lnTo>
                    <a:pt x="8096" y="12859"/>
                  </a:lnTo>
                  <a:cubicBezTo>
                    <a:pt x="8096" y="1095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4" name="Freeform: Shape 3523">
              <a:extLst>
                <a:ext uri="{FF2B5EF4-FFF2-40B4-BE49-F238E27FC236}">
                  <a16:creationId xmlns:a16="http://schemas.microsoft.com/office/drawing/2014/main" xmlns="" id="{8138D618-C02C-4561-8D71-7E13EB532541}"/>
                </a:ext>
              </a:extLst>
            </p:cNvPr>
            <p:cNvSpPr/>
            <p:nvPr/>
          </p:nvSpPr>
          <p:spPr>
            <a:xfrm>
              <a:off x="7369969" y="618124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5" name="Freeform: Shape 3524">
              <a:extLst>
                <a:ext uri="{FF2B5EF4-FFF2-40B4-BE49-F238E27FC236}">
                  <a16:creationId xmlns:a16="http://schemas.microsoft.com/office/drawing/2014/main" xmlns="" id="{B84485DC-B53D-4617-B772-2557C52BAFDE}"/>
                </a:ext>
              </a:extLst>
            </p:cNvPr>
            <p:cNvSpPr/>
            <p:nvPr/>
          </p:nvSpPr>
          <p:spPr>
            <a:xfrm>
              <a:off x="7407921" y="6441281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666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6" name="Freeform: Shape 3525">
              <a:extLst>
                <a:ext uri="{FF2B5EF4-FFF2-40B4-BE49-F238E27FC236}">
                  <a16:creationId xmlns:a16="http://schemas.microsoft.com/office/drawing/2014/main" xmlns="" id="{94493884-A338-437C-91D0-1A33B308B622}"/>
                </a:ext>
              </a:extLst>
            </p:cNvPr>
            <p:cNvSpPr/>
            <p:nvPr/>
          </p:nvSpPr>
          <p:spPr>
            <a:xfrm>
              <a:off x="7293769" y="59412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7" name="Freeform: Shape 3526">
              <a:extLst>
                <a:ext uri="{FF2B5EF4-FFF2-40B4-BE49-F238E27FC236}">
                  <a16:creationId xmlns:a16="http://schemas.microsoft.com/office/drawing/2014/main" xmlns="" id="{832DA71E-9FB1-47A5-997D-18CCB7476353}"/>
                </a:ext>
              </a:extLst>
            </p:cNvPr>
            <p:cNvSpPr/>
            <p:nvPr/>
          </p:nvSpPr>
          <p:spPr>
            <a:xfrm>
              <a:off x="7249384" y="5793700"/>
              <a:ext cx="228600" cy="752475"/>
            </a:xfrm>
            <a:custGeom>
              <a:avLst/>
              <a:gdLst>
                <a:gd name="connsiteX0" fmla="*/ 38194 w 228600"/>
                <a:gd name="connsiteY0" fmla="*/ 120372 h 752475"/>
                <a:gd name="connsiteX1" fmla="*/ 57244 w 228600"/>
                <a:gd name="connsiteY1" fmla="*/ 158472 h 752475"/>
                <a:gd name="connsiteX2" fmla="*/ 56291 w 228600"/>
                <a:gd name="connsiteY2" fmla="*/ 158472 h 752475"/>
                <a:gd name="connsiteX3" fmla="*/ 57244 w 228600"/>
                <a:gd name="connsiteY3" fmla="*/ 168949 h 752475"/>
                <a:gd name="connsiteX4" fmla="*/ 52481 w 228600"/>
                <a:gd name="connsiteY4" fmla="*/ 160377 h 752475"/>
                <a:gd name="connsiteX5" fmla="*/ 47719 w 228600"/>
                <a:gd name="connsiteY5" fmla="*/ 162282 h 752475"/>
                <a:gd name="connsiteX6" fmla="*/ 77246 w 228600"/>
                <a:gd name="connsiteY6" fmla="*/ 208955 h 752475"/>
                <a:gd name="connsiteX7" fmla="*/ 102011 w 228600"/>
                <a:gd name="connsiteY7" fmla="*/ 303252 h 752475"/>
                <a:gd name="connsiteX8" fmla="*/ 108679 w 228600"/>
                <a:gd name="connsiteY8" fmla="*/ 313730 h 752475"/>
                <a:gd name="connsiteX9" fmla="*/ 148684 w 228600"/>
                <a:gd name="connsiteY9" fmla="*/ 458510 h 752475"/>
                <a:gd name="connsiteX10" fmla="*/ 149636 w 228600"/>
                <a:gd name="connsiteY10" fmla="*/ 460414 h 752475"/>
                <a:gd name="connsiteX11" fmla="*/ 177259 w 228600"/>
                <a:gd name="connsiteY11" fmla="*/ 584239 h 752475"/>
                <a:gd name="connsiteX12" fmla="*/ 207738 w 228600"/>
                <a:gd name="connsiteY12" fmla="*/ 712827 h 752475"/>
                <a:gd name="connsiteX13" fmla="*/ 182973 w 228600"/>
                <a:gd name="connsiteY13" fmla="*/ 722352 h 752475"/>
                <a:gd name="connsiteX14" fmla="*/ 134396 w 228600"/>
                <a:gd name="connsiteY14" fmla="*/ 537567 h 752475"/>
                <a:gd name="connsiteX15" fmla="*/ 145826 w 228600"/>
                <a:gd name="connsiteY15" fmla="*/ 585192 h 752475"/>
                <a:gd name="connsiteX16" fmla="*/ 126776 w 228600"/>
                <a:gd name="connsiteY16" fmla="*/ 498514 h 752475"/>
                <a:gd name="connsiteX17" fmla="*/ 115346 w 228600"/>
                <a:gd name="connsiteY17" fmla="*/ 491847 h 752475"/>
                <a:gd name="connsiteX18" fmla="*/ 103916 w 228600"/>
                <a:gd name="connsiteY18" fmla="*/ 428030 h 752475"/>
                <a:gd name="connsiteX19" fmla="*/ 101059 w 228600"/>
                <a:gd name="connsiteY19" fmla="*/ 420410 h 752475"/>
                <a:gd name="connsiteX20" fmla="*/ 83913 w 228600"/>
                <a:gd name="connsiteY20" fmla="*/ 367069 h 752475"/>
                <a:gd name="connsiteX21" fmla="*/ 88676 w 228600"/>
                <a:gd name="connsiteY21" fmla="*/ 369927 h 752475"/>
                <a:gd name="connsiteX22" fmla="*/ 58196 w 228600"/>
                <a:gd name="connsiteY22" fmla="*/ 265152 h 752475"/>
                <a:gd name="connsiteX23" fmla="*/ 47719 w 228600"/>
                <a:gd name="connsiteY23" fmla="*/ 254674 h 752475"/>
                <a:gd name="connsiteX24" fmla="*/ 42004 w 228600"/>
                <a:gd name="connsiteY24" fmla="*/ 229910 h 752475"/>
                <a:gd name="connsiteX25" fmla="*/ 35336 w 228600"/>
                <a:gd name="connsiteY25" fmla="*/ 208955 h 752475"/>
                <a:gd name="connsiteX26" fmla="*/ 9619 w 228600"/>
                <a:gd name="connsiteY26" fmla="*/ 156567 h 752475"/>
                <a:gd name="connsiteX27" fmla="*/ 7713 w 228600"/>
                <a:gd name="connsiteY27" fmla="*/ 125135 h 752475"/>
                <a:gd name="connsiteX28" fmla="*/ 9619 w 228600"/>
                <a:gd name="connsiteY28" fmla="*/ 127992 h 752475"/>
                <a:gd name="connsiteX29" fmla="*/ 27716 w 228600"/>
                <a:gd name="connsiteY29" fmla="*/ 176569 h 752475"/>
                <a:gd name="connsiteX30" fmla="*/ 55338 w 228600"/>
                <a:gd name="connsiteY30" fmla="*/ 277535 h 752475"/>
                <a:gd name="connsiteX31" fmla="*/ 48671 w 228600"/>
                <a:gd name="connsiteY31" fmla="*/ 281344 h 752475"/>
                <a:gd name="connsiteX32" fmla="*/ 57244 w 228600"/>
                <a:gd name="connsiteY32" fmla="*/ 308967 h 752475"/>
                <a:gd name="connsiteX33" fmla="*/ 67721 w 228600"/>
                <a:gd name="connsiteY33" fmla="*/ 357544 h 752475"/>
                <a:gd name="connsiteX34" fmla="*/ 76294 w 228600"/>
                <a:gd name="connsiteY34" fmla="*/ 403264 h 752475"/>
                <a:gd name="connsiteX35" fmla="*/ 80104 w 228600"/>
                <a:gd name="connsiteY35" fmla="*/ 399455 h 752475"/>
                <a:gd name="connsiteX36" fmla="*/ 90581 w 228600"/>
                <a:gd name="connsiteY36" fmla="*/ 424219 h 752475"/>
                <a:gd name="connsiteX37" fmla="*/ 82961 w 228600"/>
                <a:gd name="connsiteY37" fmla="*/ 426124 h 752475"/>
                <a:gd name="connsiteX38" fmla="*/ 89629 w 228600"/>
                <a:gd name="connsiteY38" fmla="*/ 472797 h 752475"/>
                <a:gd name="connsiteX39" fmla="*/ 99154 w 228600"/>
                <a:gd name="connsiteY39" fmla="*/ 487085 h 752475"/>
                <a:gd name="connsiteX40" fmla="*/ 94391 w 228600"/>
                <a:gd name="connsiteY40" fmla="*/ 483274 h 752475"/>
                <a:gd name="connsiteX41" fmla="*/ 113441 w 228600"/>
                <a:gd name="connsiteY41" fmla="*/ 537567 h 752475"/>
                <a:gd name="connsiteX42" fmla="*/ 109631 w 228600"/>
                <a:gd name="connsiteY42" fmla="*/ 528994 h 752475"/>
                <a:gd name="connsiteX43" fmla="*/ 115346 w 228600"/>
                <a:gd name="connsiteY43" fmla="*/ 527089 h 752475"/>
                <a:gd name="connsiteX44" fmla="*/ 136301 w 228600"/>
                <a:gd name="connsiteY44" fmla="*/ 631864 h 752475"/>
                <a:gd name="connsiteX45" fmla="*/ 130586 w 228600"/>
                <a:gd name="connsiteY45" fmla="*/ 629960 h 752475"/>
                <a:gd name="connsiteX46" fmla="*/ 155351 w 228600"/>
                <a:gd name="connsiteY46" fmla="*/ 697587 h 752475"/>
                <a:gd name="connsiteX47" fmla="*/ 164876 w 228600"/>
                <a:gd name="connsiteY47" fmla="*/ 746164 h 752475"/>
                <a:gd name="connsiteX48" fmla="*/ 176306 w 228600"/>
                <a:gd name="connsiteY48" fmla="*/ 747117 h 752475"/>
                <a:gd name="connsiteX49" fmla="*/ 169638 w 228600"/>
                <a:gd name="connsiteY49" fmla="*/ 749974 h 752475"/>
                <a:gd name="connsiteX50" fmla="*/ 223931 w 228600"/>
                <a:gd name="connsiteY50" fmla="*/ 726162 h 752475"/>
                <a:gd name="connsiteX51" fmla="*/ 211548 w 228600"/>
                <a:gd name="connsiteY51" fmla="*/ 736639 h 752475"/>
                <a:gd name="connsiteX52" fmla="*/ 225836 w 228600"/>
                <a:gd name="connsiteY52" fmla="*/ 729019 h 752475"/>
                <a:gd name="connsiteX53" fmla="*/ 209644 w 228600"/>
                <a:gd name="connsiteY53" fmla="*/ 643294 h 752475"/>
                <a:gd name="connsiteX54" fmla="*/ 155351 w 228600"/>
                <a:gd name="connsiteY54" fmla="*/ 424219 h 752475"/>
                <a:gd name="connsiteX55" fmla="*/ 140111 w 228600"/>
                <a:gd name="connsiteY55" fmla="*/ 352782 h 752475"/>
                <a:gd name="connsiteX56" fmla="*/ 101059 w 228600"/>
                <a:gd name="connsiteY56" fmla="*/ 238482 h 752475"/>
                <a:gd name="connsiteX57" fmla="*/ 109631 w 228600"/>
                <a:gd name="connsiteY57" fmla="*/ 246102 h 752475"/>
                <a:gd name="connsiteX58" fmla="*/ 96296 w 228600"/>
                <a:gd name="connsiteY58" fmla="*/ 216574 h 752475"/>
                <a:gd name="connsiteX59" fmla="*/ 97248 w 228600"/>
                <a:gd name="connsiteY59" fmla="*/ 227052 h 752475"/>
                <a:gd name="connsiteX60" fmla="*/ 85819 w 228600"/>
                <a:gd name="connsiteY60" fmla="*/ 185142 h 752475"/>
                <a:gd name="connsiteX61" fmla="*/ 40098 w 228600"/>
                <a:gd name="connsiteY61" fmla="*/ 41314 h 752475"/>
                <a:gd name="connsiteX62" fmla="*/ 19144 w 228600"/>
                <a:gd name="connsiteY62" fmla="*/ 17502 h 752475"/>
                <a:gd name="connsiteX63" fmla="*/ 40098 w 228600"/>
                <a:gd name="connsiteY63" fmla="*/ 102274 h 752475"/>
                <a:gd name="connsiteX64" fmla="*/ 31526 w 228600"/>
                <a:gd name="connsiteY64" fmla="*/ 102274 h 752475"/>
                <a:gd name="connsiteX65" fmla="*/ 38194 w 228600"/>
                <a:gd name="connsiteY65" fmla="*/ 120372 h 752475"/>
                <a:gd name="connsiteX66" fmla="*/ 87723 w 228600"/>
                <a:gd name="connsiteY66" fmla="*/ 235624 h 752475"/>
                <a:gd name="connsiteX67" fmla="*/ 87723 w 228600"/>
                <a:gd name="connsiteY67" fmla="*/ 235624 h 752475"/>
                <a:gd name="connsiteX68" fmla="*/ 90581 w 228600"/>
                <a:gd name="connsiteY68" fmla="*/ 246102 h 752475"/>
                <a:gd name="connsiteX69" fmla="*/ 90581 w 228600"/>
                <a:gd name="connsiteY69" fmla="*/ 246102 h 752475"/>
                <a:gd name="connsiteX70" fmla="*/ 103916 w 228600"/>
                <a:gd name="connsiteY70" fmla="*/ 219432 h 752475"/>
                <a:gd name="connsiteX71" fmla="*/ 103916 w 228600"/>
                <a:gd name="connsiteY71" fmla="*/ 219432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28600" h="752475">
                  <a:moveTo>
                    <a:pt x="38194" y="120372"/>
                  </a:moveTo>
                  <a:cubicBezTo>
                    <a:pt x="38194" y="121324"/>
                    <a:pt x="54386" y="160377"/>
                    <a:pt x="57244" y="158472"/>
                  </a:cubicBezTo>
                  <a:cubicBezTo>
                    <a:pt x="54386" y="155614"/>
                    <a:pt x="54386" y="155614"/>
                    <a:pt x="56291" y="158472"/>
                  </a:cubicBezTo>
                  <a:cubicBezTo>
                    <a:pt x="45813" y="167997"/>
                    <a:pt x="62006" y="110847"/>
                    <a:pt x="57244" y="168949"/>
                  </a:cubicBezTo>
                  <a:cubicBezTo>
                    <a:pt x="53434" y="170855"/>
                    <a:pt x="51529" y="159424"/>
                    <a:pt x="52481" y="160377"/>
                  </a:cubicBezTo>
                  <a:cubicBezTo>
                    <a:pt x="50576" y="161330"/>
                    <a:pt x="48671" y="161330"/>
                    <a:pt x="47719" y="162282"/>
                  </a:cubicBezTo>
                  <a:cubicBezTo>
                    <a:pt x="48671" y="182285"/>
                    <a:pt x="78198" y="193714"/>
                    <a:pt x="77246" y="208955"/>
                  </a:cubicBezTo>
                  <a:cubicBezTo>
                    <a:pt x="77246" y="208955"/>
                    <a:pt x="95344" y="286107"/>
                    <a:pt x="102011" y="303252"/>
                  </a:cubicBezTo>
                  <a:cubicBezTo>
                    <a:pt x="104869" y="306110"/>
                    <a:pt x="106773" y="309919"/>
                    <a:pt x="108679" y="313730"/>
                  </a:cubicBezTo>
                  <a:cubicBezTo>
                    <a:pt x="111536" y="375642"/>
                    <a:pt x="130586" y="413742"/>
                    <a:pt x="148684" y="458510"/>
                  </a:cubicBezTo>
                  <a:cubicBezTo>
                    <a:pt x="142969" y="463272"/>
                    <a:pt x="146779" y="457557"/>
                    <a:pt x="149636" y="460414"/>
                  </a:cubicBezTo>
                  <a:cubicBezTo>
                    <a:pt x="151541" y="468987"/>
                    <a:pt x="162019" y="577572"/>
                    <a:pt x="177259" y="584239"/>
                  </a:cubicBezTo>
                  <a:cubicBezTo>
                    <a:pt x="185831" y="600432"/>
                    <a:pt x="210596" y="706160"/>
                    <a:pt x="207738" y="712827"/>
                  </a:cubicBezTo>
                  <a:cubicBezTo>
                    <a:pt x="203929" y="712827"/>
                    <a:pt x="179163" y="715685"/>
                    <a:pt x="182973" y="722352"/>
                  </a:cubicBezTo>
                  <a:cubicBezTo>
                    <a:pt x="184879" y="721399"/>
                    <a:pt x="142016" y="557569"/>
                    <a:pt x="134396" y="537567"/>
                  </a:cubicBezTo>
                  <a:cubicBezTo>
                    <a:pt x="137254" y="541377"/>
                    <a:pt x="142969" y="582335"/>
                    <a:pt x="145826" y="585192"/>
                  </a:cubicBezTo>
                  <a:cubicBezTo>
                    <a:pt x="144873" y="584239"/>
                    <a:pt x="122013" y="492799"/>
                    <a:pt x="126776" y="498514"/>
                  </a:cubicBezTo>
                  <a:cubicBezTo>
                    <a:pt x="126776" y="497562"/>
                    <a:pt x="119156" y="490894"/>
                    <a:pt x="115346" y="491847"/>
                  </a:cubicBezTo>
                  <a:cubicBezTo>
                    <a:pt x="125823" y="493752"/>
                    <a:pt x="103916" y="427077"/>
                    <a:pt x="103916" y="428030"/>
                  </a:cubicBezTo>
                  <a:cubicBezTo>
                    <a:pt x="102963" y="425172"/>
                    <a:pt x="102011" y="423267"/>
                    <a:pt x="101059" y="420410"/>
                  </a:cubicBezTo>
                  <a:cubicBezTo>
                    <a:pt x="97248" y="417552"/>
                    <a:pt x="85819" y="387072"/>
                    <a:pt x="83913" y="367069"/>
                  </a:cubicBezTo>
                  <a:cubicBezTo>
                    <a:pt x="85819" y="368022"/>
                    <a:pt x="87723" y="368974"/>
                    <a:pt x="88676" y="369927"/>
                  </a:cubicBezTo>
                  <a:cubicBezTo>
                    <a:pt x="75341" y="331827"/>
                    <a:pt x="68673" y="301347"/>
                    <a:pt x="58196" y="265152"/>
                  </a:cubicBezTo>
                  <a:cubicBezTo>
                    <a:pt x="53434" y="260389"/>
                    <a:pt x="49623" y="258485"/>
                    <a:pt x="47719" y="254674"/>
                  </a:cubicBezTo>
                  <a:cubicBezTo>
                    <a:pt x="49623" y="257532"/>
                    <a:pt x="42004" y="230862"/>
                    <a:pt x="42004" y="229910"/>
                  </a:cubicBezTo>
                  <a:cubicBezTo>
                    <a:pt x="47719" y="236577"/>
                    <a:pt x="44861" y="216574"/>
                    <a:pt x="35336" y="208955"/>
                  </a:cubicBezTo>
                  <a:cubicBezTo>
                    <a:pt x="48671" y="220385"/>
                    <a:pt x="9619" y="156567"/>
                    <a:pt x="9619" y="156567"/>
                  </a:cubicBezTo>
                  <a:cubicBezTo>
                    <a:pt x="12476" y="150852"/>
                    <a:pt x="19144" y="127992"/>
                    <a:pt x="7713" y="125135"/>
                  </a:cubicBezTo>
                  <a:cubicBezTo>
                    <a:pt x="6761" y="127992"/>
                    <a:pt x="6761" y="128944"/>
                    <a:pt x="9619" y="127992"/>
                  </a:cubicBezTo>
                  <a:cubicBezTo>
                    <a:pt x="18191" y="137517"/>
                    <a:pt x="10571" y="158472"/>
                    <a:pt x="27716" y="176569"/>
                  </a:cubicBezTo>
                  <a:cubicBezTo>
                    <a:pt x="25811" y="205144"/>
                    <a:pt x="42004" y="253722"/>
                    <a:pt x="55338" y="277535"/>
                  </a:cubicBezTo>
                  <a:cubicBezTo>
                    <a:pt x="49623" y="280392"/>
                    <a:pt x="50576" y="282297"/>
                    <a:pt x="48671" y="281344"/>
                  </a:cubicBezTo>
                  <a:cubicBezTo>
                    <a:pt x="50576" y="293727"/>
                    <a:pt x="51529" y="299442"/>
                    <a:pt x="57244" y="308967"/>
                  </a:cubicBezTo>
                  <a:cubicBezTo>
                    <a:pt x="61054" y="323255"/>
                    <a:pt x="67721" y="357544"/>
                    <a:pt x="67721" y="357544"/>
                  </a:cubicBezTo>
                  <a:cubicBezTo>
                    <a:pt x="68673" y="369927"/>
                    <a:pt x="82961" y="388977"/>
                    <a:pt x="76294" y="403264"/>
                  </a:cubicBezTo>
                  <a:cubicBezTo>
                    <a:pt x="77246" y="402312"/>
                    <a:pt x="78198" y="400407"/>
                    <a:pt x="80104" y="399455"/>
                  </a:cubicBezTo>
                  <a:cubicBezTo>
                    <a:pt x="82961" y="417552"/>
                    <a:pt x="83913" y="411837"/>
                    <a:pt x="90581" y="424219"/>
                  </a:cubicBezTo>
                  <a:cubicBezTo>
                    <a:pt x="92486" y="435649"/>
                    <a:pt x="82961" y="425172"/>
                    <a:pt x="82961" y="426124"/>
                  </a:cubicBezTo>
                  <a:cubicBezTo>
                    <a:pt x="90581" y="440412"/>
                    <a:pt x="95344" y="461367"/>
                    <a:pt x="89629" y="472797"/>
                  </a:cubicBezTo>
                  <a:cubicBezTo>
                    <a:pt x="89629" y="472797"/>
                    <a:pt x="103916" y="484227"/>
                    <a:pt x="99154" y="487085"/>
                  </a:cubicBezTo>
                  <a:cubicBezTo>
                    <a:pt x="98201" y="485180"/>
                    <a:pt x="96296" y="483274"/>
                    <a:pt x="94391" y="483274"/>
                  </a:cubicBezTo>
                  <a:cubicBezTo>
                    <a:pt x="105821" y="500419"/>
                    <a:pt x="99154" y="523280"/>
                    <a:pt x="113441" y="537567"/>
                  </a:cubicBezTo>
                  <a:cubicBezTo>
                    <a:pt x="112488" y="534710"/>
                    <a:pt x="110584" y="531852"/>
                    <a:pt x="109631" y="528994"/>
                  </a:cubicBezTo>
                  <a:cubicBezTo>
                    <a:pt x="116298" y="527089"/>
                    <a:pt x="108679" y="535662"/>
                    <a:pt x="115346" y="527089"/>
                  </a:cubicBezTo>
                  <a:cubicBezTo>
                    <a:pt x="103916" y="549949"/>
                    <a:pt x="132491" y="606147"/>
                    <a:pt x="136301" y="631864"/>
                  </a:cubicBezTo>
                  <a:cubicBezTo>
                    <a:pt x="134396" y="631864"/>
                    <a:pt x="131538" y="631864"/>
                    <a:pt x="130586" y="629960"/>
                  </a:cubicBezTo>
                  <a:cubicBezTo>
                    <a:pt x="136301" y="650914"/>
                    <a:pt x="156304" y="675680"/>
                    <a:pt x="155351" y="697587"/>
                  </a:cubicBezTo>
                  <a:cubicBezTo>
                    <a:pt x="147731" y="713780"/>
                    <a:pt x="169638" y="729972"/>
                    <a:pt x="164876" y="746164"/>
                  </a:cubicBezTo>
                  <a:cubicBezTo>
                    <a:pt x="165829" y="748069"/>
                    <a:pt x="175354" y="734735"/>
                    <a:pt x="176306" y="747117"/>
                  </a:cubicBezTo>
                  <a:cubicBezTo>
                    <a:pt x="174401" y="748069"/>
                    <a:pt x="171544" y="749022"/>
                    <a:pt x="169638" y="749974"/>
                  </a:cubicBezTo>
                  <a:cubicBezTo>
                    <a:pt x="171544" y="752832"/>
                    <a:pt x="218216" y="729019"/>
                    <a:pt x="223931" y="726162"/>
                  </a:cubicBezTo>
                  <a:cubicBezTo>
                    <a:pt x="221073" y="730924"/>
                    <a:pt x="217263" y="734735"/>
                    <a:pt x="211548" y="736639"/>
                  </a:cubicBezTo>
                  <a:cubicBezTo>
                    <a:pt x="217263" y="735687"/>
                    <a:pt x="222026" y="732830"/>
                    <a:pt x="225836" y="729019"/>
                  </a:cubicBezTo>
                  <a:cubicBezTo>
                    <a:pt x="229646" y="726162"/>
                    <a:pt x="211548" y="640437"/>
                    <a:pt x="209644" y="643294"/>
                  </a:cubicBezTo>
                  <a:cubicBezTo>
                    <a:pt x="202976" y="634722"/>
                    <a:pt x="162971" y="422314"/>
                    <a:pt x="155351" y="424219"/>
                  </a:cubicBezTo>
                  <a:cubicBezTo>
                    <a:pt x="150588" y="407074"/>
                    <a:pt x="141063" y="369927"/>
                    <a:pt x="140111" y="352782"/>
                  </a:cubicBezTo>
                  <a:cubicBezTo>
                    <a:pt x="132491" y="322302"/>
                    <a:pt x="91534" y="269914"/>
                    <a:pt x="101059" y="238482"/>
                  </a:cubicBezTo>
                  <a:cubicBezTo>
                    <a:pt x="108679" y="267057"/>
                    <a:pt x="99154" y="239435"/>
                    <a:pt x="109631" y="246102"/>
                  </a:cubicBezTo>
                  <a:cubicBezTo>
                    <a:pt x="108679" y="245149"/>
                    <a:pt x="96296" y="216574"/>
                    <a:pt x="96296" y="216574"/>
                  </a:cubicBezTo>
                  <a:cubicBezTo>
                    <a:pt x="93438" y="215622"/>
                    <a:pt x="98201" y="228005"/>
                    <a:pt x="97248" y="227052"/>
                  </a:cubicBezTo>
                  <a:cubicBezTo>
                    <a:pt x="88676" y="220385"/>
                    <a:pt x="89629" y="187047"/>
                    <a:pt x="85819" y="185142"/>
                  </a:cubicBezTo>
                  <a:cubicBezTo>
                    <a:pt x="61054" y="147994"/>
                    <a:pt x="53434" y="82272"/>
                    <a:pt x="40098" y="41314"/>
                  </a:cubicBezTo>
                  <a:cubicBezTo>
                    <a:pt x="33431" y="19407"/>
                    <a:pt x="27716" y="-8215"/>
                    <a:pt x="19144" y="17502"/>
                  </a:cubicBezTo>
                  <a:cubicBezTo>
                    <a:pt x="16286" y="22264"/>
                    <a:pt x="28669" y="93702"/>
                    <a:pt x="40098" y="102274"/>
                  </a:cubicBezTo>
                  <a:cubicBezTo>
                    <a:pt x="37241" y="104180"/>
                    <a:pt x="34384" y="104180"/>
                    <a:pt x="31526" y="102274"/>
                  </a:cubicBezTo>
                  <a:cubicBezTo>
                    <a:pt x="49623" y="95607"/>
                    <a:pt x="36288" y="123230"/>
                    <a:pt x="38194" y="120372"/>
                  </a:cubicBezTo>
                  <a:close/>
                  <a:moveTo>
                    <a:pt x="87723" y="235624"/>
                  </a:moveTo>
                  <a:cubicBezTo>
                    <a:pt x="86771" y="234672"/>
                    <a:pt x="85819" y="229910"/>
                    <a:pt x="87723" y="235624"/>
                  </a:cubicBezTo>
                  <a:close/>
                  <a:moveTo>
                    <a:pt x="90581" y="246102"/>
                  </a:moveTo>
                  <a:cubicBezTo>
                    <a:pt x="88676" y="238482"/>
                    <a:pt x="91534" y="241339"/>
                    <a:pt x="90581" y="246102"/>
                  </a:cubicBezTo>
                  <a:close/>
                  <a:moveTo>
                    <a:pt x="103916" y="219432"/>
                  </a:moveTo>
                  <a:cubicBezTo>
                    <a:pt x="106773" y="225147"/>
                    <a:pt x="99154" y="217527"/>
                    <a:pt x="103916" y="21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8" name="Freeform: Shape 3527">
              <a:extLst>
                <a:ext uri="{FF2B5EF4-FFF2-40B4-BE49-F238E27FC236}">
                  <a16:creationId xmlns:a16="http://schemas.microsoft.com/office/drawing/2014/main" xmlns="" id="{8E22742A-E077-4A96-8392-C66B9B0D6523}"/>
                </a:ext>
              </a:extLst>
            </p:cNvPr>
            <p:cNvSpPr/>
            <p:nvPr/>
          </p:nvSpPr>
          <p:spPr>
            <a:xfrm>
              <a:off x="7340679" y="6003808"/>
              <a:ext cx="9525" cy="9525"/>
            </a:xfrm>
            <a:custGeom>
              <a:avLst/>
              <a:gdLst>
                <a:gd name="connsiteX0" fmla="*/ 7858 w 9525"/>
                <a:gd name="connsiteY0" fmla="*/ 7419 h 9525"/>
                <a:gd name="connsiteX1" fmla="*/ 7858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419"/>
                  </a:moveTo>
                  <a:cubicBezTo>
                    <a:pt x="6906" y="6466"/>
                    <a:pt x="6906" y="8371"/>
                    <a:pt x="7858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9" name="Freeform: Shape 3528">
              <a:extLst>
                <a:ext uri="{FF2B5EF4-FFF2-40B4-BE49-F238E27FC236}">
                  <a16:creationId xmlns:a16="http://schemas.microsoft.com/office/drawing/2014/main" xmlns="" id="{10A7DFED-388D-4FE1-BD8F-71FABBF1EE77}"/>
                </a:ext>
              </a:extLst>
            </p:cNvPr>
            <p:cNvSpPr/>
            <p:nvPr/>
          </p:nvSpPr>
          <p:spPr>
            <a:xfrm>
              <a:off x="7302341" y="60951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4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0" name="Freeform: Shape 3529">
              <a:extLst>
                <a:ext uri="{FF2B5EF4-FFF2-40B4-BE49-F238E27FC236}">
                  <a16:creationId xmlns:a16="http://schemas.microsoft.com/office/drawing/2014/main" xmlns="" id="{6F083D84-F0EB-4B54-88A0-3AEB34E27022}"/>
                </a:ext>
              </a:extLst>
            </p:cNvPr>
            <p:cNvSpPr/>
            <p:nvPr/>
          </p:nvSpPr>
          <p:spPr>
            <a:xfrm>
              <a:off x="7366159" y="61713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4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1" name="Freeform: Shape 3530">
              <a:extLst>
                <a:ext uri="{FF2B5EF4-FFF2-40B4-BE49-F238E27FC236}">
                  <a16:creationId xmlns:a16="http://schemas.microsoft.com/office/drawing/2014/main" xmlns="" id="{54AEB9A3-09DC-4E29-91CD-4C3758D93530}"/>
                </a:ext>
              </a:extLst>
            </p:cNvPr>
            <p:cNvSpPr/>
            <p:nvPr/>
          </p:nvSpPr>
          <p:spPr>
            <a:xfrm>
              <a:off x="7296626" y="603699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7567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2" name="Freeform: Shape 3531">
              <a:extLst>
                <a:ext uri="{FF2B5EF4-FFF2-40B4-BE49-F238E27FC236}">
                  <a16:creationId xmlns:a16="http://schemas.microsoft.com/office/drawing/2014/main" xmlns="" id="{8E63CDB3-526A-4A94-89E2-7B81594D933B}"/>
                </a:ext>
              </a:extLst>
            </p:cNvPr>
            <p:cNvSpPr/>
            <p:nvPr/>
          </p:nvSpPr>
          <p:spPr>
            <a:xfrm>
              <a:off x="7290911" y="6009798"/>
              <a:ext cx="9525" cy="9525"/>
            </a:xfrm>
            <a:custGeom>
              <a:avLst/>
              <a:gdLst>
                <a:gd name="connsiteX0" fmla="*/ 7144 w 9525"/>
                <a:gd name="connsiteY0" fmla="*/ 10953 h 9525"/>
                <a:gd name="connsiteX1" fmla="*/ 7144 w 9525"/>
                <a:gd name="connsiteY1" fmla="*/ 7144 h 9525"/>
                <a:gd name="connsiteX2" fmla="*/ 7144 w 9525"/>
                <a:gd name="connsiteY2" fmla="*/ 109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3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7144" y="10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3" name="Freeform: Shape 3532">
              <a:extLst>
                <a:ext uri="{FF2B5EF4-FFF2-40B4-BE49-F238E27FC236}">
                  <a16:creationId xmlns:a16="http://schemas.microsoft.com/office/drawing/2014/main" xmlns="" id="{169786AA-6984-49FC-8ED2-A9942762FFD0}"/>
                </a:ext>
              </a:extLst>
            </p:cNvPr>
            <p:cNvSpPr/>
            <p:nvPr/>
          </p:nvSpPr>
          <p:spPr>
            <a:xfrm>
              <a:off x="7286128" y="5995511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4" name="Freeform: Shape 3533">
              <a:extLst>
                <a:ext uri="{FF2B5EF4-FFF2-40B4-BE49-F238E27FC236}">
                  <a16:creationId xmlns:a16="http://schemas.microsoft.com/office/drawing/2014/main" xmlns="" id="{8986C51A-4E3D-4EA0-A852-102AF9C7E823}"/>
                </a:ext>
              </a:extLst>
            </p:cNvPr>
            <p:cNvSpPr/>
            <p:nvPr/>
          </p:nvSpPr>
          <p:spPr>
            <a:xfrm>
              <a:off x="7369969" y="6285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7"/>
                    <a:pt x="7144" y="8097"/>
                    <a:pt x="7144" y="7144"/>
                  </a:cubicBezTo>
                  <a:cubicBezTo>
                    <a:pt x="8096" y="10002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5" name="Freeform: Shape 3534">
              <a:extLst>
                <a:ext uri="{FF2B5EF4-FFF2-40B4-BE49-F238E27FC236}">
                  <a16:creationId xmlns:a16="http://schemas.microsoft.com/office/drawing/2014/main" xmlns="" id="{3C186455-4CF9-42E2-9076-1CCF27DF3D2E}"/>
                </a:ext>
              </a:extLst>
            </p:cNvPr>
            <p:cNvSpPr/>
            <p:nvPr/>
          </p:nvSpPr>
          <p:spPr>
            <a:xfrm>
              <a:off x="7339489" y="6200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9049" y="10001"/>
                  </a:cubicBezTo>
                  <a:cubicBezTo>
                    <a:pt x="9049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6" name="Freeform: Shape 3535">
              <a:extLst>
                <a:ext uri="{FF2B5EF4-FFF2-40B4-BE49-F238E27FC236}">
                  <a16:creationId xmlns:a16="http://schemas.microsoft.com/office/drawing/2014/main" xmlns="" id="{1AB59F98-9CEF-4A1B-AAC5-52AA2288F4FA}"/>
                </a:ext>
              </a:extLst>
            </p:cNvPr>
            <p:cNvSpPr/>
            <p:nvPr/>
          </p:nvSpPr>
          <p:spPr>
            <a:xfrm>
              <a:off x="7402354" y="6419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7" name="Freeform: Shape 3536">
              <a:extLst>
                <a:ext uri="{FF2B5EF4-FFF2-40B4-BE49-F238E27FC236}">
                  <a16:creationId xmlns:a16="http://schemas.microsoft.com/office/drawing/2014/main" xmlns="" id="{F8B66093-B2F8-408F-8900-7EB83206EF01}"/>
                </a:ext>
              </a:extLst>
            </p:cNvPr>
            <p:cNvSpPr/>
            <p:nvPr/>
          </p:nvSpPr>
          <p:spPr>
            <a:xfrm>
              <a:off x="7342346" y="6203156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8" name="Freeform: Shape 3537">
              <a:extLst>
                <a:ext uri="{FF2B5EF4-FFF2-40B4-BE49-F238E27FC236}">
                  <a16:creationId xmlns:a16="http://schemas.microsoft.com/office/drawing/2014/main" xmlns="" id="{78DD6169-C2F4-4274-B4AB-5BB020B737C7}"/>
                </a:ext>
              </a:extLst>
            </p:cNvPr>
            <p:cNvSpPr/>
            <p:nvPr/>
          </p:nvSpPr>
          <p:spPr>
            <a:xfrm>
              <a:off x="7258764" y="5913448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9" name="Freeform: Shape 3538">
              <a:extLst>
                <a:ext uri="{FF2B5EF4-FFF2-40B4-BE49-F238E27FC236}">
                  <a16:creationId xmlns:a16="http://schemas.microsoft.com/office/drawing/2014/main" xmlns="" id="{96DA3981-C230-4185-89B7-07F0AC4892EB}"/>
                </a:ext>
              </a:extLst>
            </p:cNvPr>
            <p:cNvSpPr/>
            <p:nvPr/>
          </p:nvSpPr>
          <p:spPr>
            <a:xfrm>
              <a:off x="7258526" y="59131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0" name="Freeform: Shape 3539">
              <a:extLst>
                <a:ext uri="{FF2B5EF4-FFF2-40B4-BE49-F238E27FC236}">
                  <a16:creationId xmlns:a16="http://schemas.microsoft.com/office/drawing/2014/main" xmlns="" id="{28CA25F6-AA3A-4C61-8671-EC2C18D0B64A}"/>
                </a:ext>
              </a:extLst>
            </p:cNvPr>
            <p:cNvSpPr/>
            <p:nvPr/>
          </p:nvSpPr>
          <p:spPr>
            <a:xfrm>
              <a:off x="7256621" y="5910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8097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1" name="Freeform: Shape 3540">
              <a:extLst>
                <a:ext uri="{FF2B5EF4-FFF2-40B4-BE49-F238E27FC236}">
                  <a16:creationId xmlns:a16="http://schemas.microsoft.com/office/drawing/2014/main" xmlns="" id="{F366114C-7A33-4623-9A94-77E899891D07}"/>
                </a:ext>
              </a:extLst>
            </p:cNvPr>
            <p:cNvSpPr/>
            <p:nvPr/>
          </p:nvSpPr>
          <p:spPr>
            <a:xfrm>
              <a:off x="7262336" y="59393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2" name="Freeform: Shape 3541">
              <a:extLst>
                <a:ext uri="{FF2B5EF4-FFF2-40B4-BE49-F238E27FC236}">
                  <a16:creationId xmlns:a16="http://schemas.microsoft.com/office/drawing/2014/main" xmlns="" id="{9BDA66E7-2BA4-4614-9527-25887BE65108}"/>
                </a:ext>
              </a:extLst>
            </p:cNvPr>
            <p:cNvSpPr/>
            <p:nvPr/>
          </p:nvSpPr>
          <p:spPr>
            <a:xfrm>
              <a:off x="7263818" y="5938043"/>
              <a:ext cx="9525" cy="19050"/>
            </a:xfrm>
            <a:custGeom>
              <a:avLst/>
              <a:gdLst>
                <a:gd name="connsiteX0" fmla="*/ 7567 w 9525"/>
                <a:gd name="connsiteY0" fmla="*/ 16034 h 19050"/>
                <a:gd name="connsiteX1" fmla="*/ 7567 w 9525"/>
                <a:gd name="connsiteY1" fmla="*/ 1603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16034"/>
                  </a:moveTo>
                  <a:cubicBezTo>
                    <a:pt x="6615" y="-3969"/>
                    <a:pt x="7567" y="16034"/>
                    <a:pt x="7567" y="160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3" name="Freeform: Shape 3542">
              <a:extLst>
                <a:ext uri="{FF2B5EF4-FFF2-40B4-BE49-F238E27FC236}">
                  <a16:creationId xmlns:a16="http://schemas.microsoft.com/office/drawing/2014/main" xmlns="" id="{6291C00C-7B85-41B1-B271-8AEEC671AF45}"/>
                </a:ext>
              </a:extLst>
            </p:cNvPr>
            <p:cNvSpPr/>
            <p:nvPr/>
          </p:nvSpPr>
          <p:spPr>
            <a:xfrm>
              <a:off x="7268144" y="5974912"/>
              <a:ext cx="9525" cy="19050"/>
            </a:xfrm>
            <a:custGeom>
              <a:avLst/>
              <a:gdLst>
                <a:gd name="connsiteX0" fmla="*/ 9909 w 9525"/>
                <a:gd name="connsiteY0" fmla="*/ 13455 h 19050"/>
                <a:gd name="connsiteX1" fmla="*/ 9909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09" y="13455"/>
                  </a:moveTo>
                  <a:cubicBezTo>
                    <a:pt x="4194" y="2025"/>
                    <a:pt x="8956" y="8692"/>
                    <a:pt x="9909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4" name="Freeform: Shape 3543">
              <a:extLst>
                <a:ext uri="{FF2B5EF4-FFF2-40B4-BE49-F238E27FC236}">
                  <a16:creationId xmlns:a16="http://schemas.microsoft.com/office/drawing/2014/main" xmlns="" id="{1FD5237B-DB88-4CA7-A83F-53DDDB0F5476}"/>
                </a:ext>
              </a:extLst>
            </p:cNvPr>
            <p:cNvSpPr/>
            <p:nvPr/>
          </p:nvSpPr>
          <p:spPr>
            <a:xfrm>
              <a:off x="7272814" y="5999956"/>
              <a:ext cx="9525" cy="9525"/>
            </a:xfrm>
            <a:custGeom>
              <a:avLst/>
              <a:gdLst>
                <a:gd name="connsiteX0" fmla="*/ 9049 w 9525"/>
                <a:gd name="connsiteY0" fmla="*/ 8414 h 9525"/>
                <a:gd name="connsiteX1" fmla="*/ 7144 w 9525"/>
                <a:gd name="connsiteY1" fmla="*/ 8414 h 9525"/>
                <a:gd name="connsiteX2" fmla="*/ 9049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14"/>
                  </a:moveTo>
                  <a:cubicBezTo>
                    <a:pt x="8096" y="5556"/>
                    <a:pt x="7144" y="8414"/>
                    <a:pt x="7144" y="8414"/>
                  </a:cubicBezTo>
                  <a:cubicBezTo>
                    <a:pt x="8096" y="10319"/>
                    <a:pt x="9049" y="11271"/>
                    <a:pt x="904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5" name="Freeform: Shape 3544">
              <a:extLst>
                <a:ext uri="{FF2B5EF4-FFF2-40B4-BE49-F238E27FC236}">
                  <a16:creationId xmlns:a16="http://schemas.microsoft.com/office/drawing/2014/main" xmlns="" id="{5FA9B1C9-104F-4E6F-B9BC-91BA95402D03}"/>
                </a:ext>
              </a:extLst>
            </p:cNvPr>
            <p:cNvSpPr/>
            <p:nvPr/>
          </p:nvSpPr>
          <p:spPr>
            <a:xfrm>
              <a:off x="7309009" y="613933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9049" y="10001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6" name="Freeform: Shape 3545">
              <a:extLst>
                <a:ext uri="{FF2B5EF4-FFF2-40B4-BE49-F238E27FC236}">
                  <a16:creationId xmlns:a16="http://schemas.microsoft.com/office/drawing/2014/main" xmlns="" id="{8E479F1F-7239-4BDC-AFF5-EFDF1685860C}"/>
                </a:ext>
              </a:extLst>
            </p:cNvPr>
            <p:cNvSpPr/>
            <p:nvPr/>
          </p:nvSpPr>
          <p:spPr>
            <a:xfrm>
              <a:off x="7331445" y="6158493"/>
              <a:ext cx="9525" cy="9525"/>
            </a:xfrm>
            <a:custGeom>
              <a:avLst/>
              <a:gdLst>
                <a:gd name="connsiteX0" fmla="*/ 7567 w 9525"/>
                <a:gd name="connsiteY0" fmla="*/ 10849 h 9525"/>
                <a:gd name="connsiteX1" fmla="*/ 7567 w 9525"/>
                <a:gd name="connsiteY1" fmla="*/ 108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849"/>
                  </a:moveTo>
                  <a:cubicBezTo>
                    <a:pt x="7567" y="7991"/>
                    <a:pt x="6615" y="4181"/>
                    <a:pt x="7567" y="10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7" name="Freeform: Shape 3546">
              <a:extLst>
                <a:ext uri="{FF2B5EF4-FFF2-40B4-BE49-F238E27FC236}">
                  <a16:creationId xmlns:a16="http://schemas.microsoft.com/office/drawing/2014/main" xmlns="" id="{DAA3AC03-34C0-4FDB-9201-752188D73628}"/>
                </a:ext>
              </a:extLst>
            </p:cNvPr>
            <p:cNvSpPr/>
            <p:nvPr/>
          </p:nvSpPr>
          <p:spPr>
            <a:xfrm>
              <a:off x="7318133" y="6181536"/>
              <a:ext cx="9525" cy="9525"/>
            </a:xfrm>
            <a:custGeom>
              <a:avLst/>
              <a:gdLst>
                <a:gd name="connsiteX0" fmla="*/ 7545 w 9525"/>
                <a:gd name="connsiteY0" fmla="*/ 7808 h 9525"/>
                <a:gd name="connsiteX1" fmla="*/ 7545 w 9525"/>
                <a:gd name="connsiteY1" fmla="*/ 78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45" y="7808"/>
                  </a:moveTo>
                  <a:cubicBezTo>
                    <a:pt x="5639" y="3998"/>
                    <a:pt x="11355" y="18286"/>
                    <a:pt x="7545" y="78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8" name="Freeform: Shape 3547">
              <a:extLst>
                <a:ext uri="{FF2B5EF4-FFF2-40B4-BE49-F238E27FC236}">
                  <a16:creationId xmlns:a16="http://schemas.microsoft.com/office/drawing/2014/main" xmlns="" id="{713D8579-49A4-4F40-A87D-41E2C9169F0F}"/>
                </a:ext>
              </a:extLst>
            </p:cNvPr>
            <p:cNvSpPr/>
            <p:nvPr/>
          </p:nvSpPr>
          <p:spPr>
            <a:xfrm>
              <a:off x="7385635" y="6450236"/>
              <a:ext cx="9525" cy="9525"/>
            </a:xfrm>
            <a:custGeom>
              <a:avLst/>
              <a:gdLst>
                <a:gd name="connsiteX0" fmla="*/ 7670 w 9525"/>
                <a:gd name="connsiteY0" fmla="*/ 9618 h 9525"/>
                <a:gd name="connsiteX1" fmla="*/ 10527 w 9525"/>
                <a:gd name="connsiteY1" fmla="*/ 7713 h 9525"/>
                <a:gd name="connsiteX2" fmla="*/ 7670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0" y="9618"/>
                  </a:moveTo>
                  <a:lnTo>
                    <a:pt x="10527" y="7713"/>
                  </a:lnTo>
                  <a:cubicBezTo>
                    <a:pt x="9575" y="6761"/>
                    <a:pt x="5765" y="6761"/>
                    <a:pt x="7670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9" name="Freeform: Shape 3548">
              <a:extLst>
                <a:ext uri="{FF2B5EF4-FFF2-40B4-BE49-F238E27FC236}">
                  <a16:creationId xmlns:a16="http://schemas.microsoft.com/office/drawing/2014/main" xmlns="" id="{2CE56562-B471-4075-A135-DEB757D92DDC}"/>
                </a:ext>
              </a:extLst>
            </p:cNvPr>
            <p:cNvSpPr/>
            <p:nvPr/>
          </p:nvSpPr>
          <p:spPr>
            <a:xfrm>
              <a:off x="7444264" y="6522243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9049"/>
                    <a:pt x="11906" y="9049"/>
                    <a:pt x="12859" y="7144"/>
                  </a:cubicBez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0" name="Freeform: Shape 3549">
              <a:extLst>
                <a:ext uri="{FF2B5EF4-FFF2-40B4-BE49-F238E27FC236}">
                  <a16:creationId xmlns:a16="http://schemas.microsoft.com/office/drawing/2014/main" xmlns="" id="{9CB6FD73-84F6-4D60-ADD9-7D004E5BE1B5}"/>
                </a:ext>
              </a:extLst>
            </p:cNvPr>
            <p:cNvSpPr/>
            <p:nvPr/>
          </p:nvSpPr>
          <p:spPr>
            <a:xfrm>
              <a:off x="7397882" y="6191302"/>
              <a:ext cx="9525" cy="9525"/>
            </a:xfrm>
            <a:custGeom>
              <a:avLst/>
              <a:gdLst>
                <a:gd name="connsiteX0" fmla="*/ 7805 w 9525"/>
                <a:gd name="connsiteY0" fmla="*/ 7567 h 9525"/>
                <a:gd name="connsiteX1" fmla="*/ 7805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05" y="7567"/>
                  </a:moveTo>
                  <a:cubicBezTo>
                    <a:pt x="12568" y="7567"/>
                    <a:pt x="4948" y="6615"/>
                    <a:pt x="7805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1" name="Freeform: Shape 3550">
              <a:extLst>
                <a:ext uri="{FF2B5EF4-FFF2-40B4-BE49-F238E27FC236}">
                  <a16:creationId xmlns:a16="http://schemas.microsoft.com/office/drawing/2014/main" xmlns="" id="{553C3C85-D2AF-4756-A8A9-0EE64AF94496}"/>
                </a:ext>
              </a:extLst>
            </p:cNvPr>
            <p:cNvSpPr/>
            <p:nvPr/>
          </p:nvSpPr>
          <p:spPr>
            <a:xfrm>
              <a:off x="7419710" y="6514623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5027" y="8096"/>
                    <a:pt x="8837" y="7144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2" name="Freeform: Shape 3551">
              <a:extLst>
                <a:ext uri="{FF2B5EF4-FFF2-40B4-BE49-F238E27FC236}">
                  <a16:creationId xmlns:a16="http://schemas.microsoft.com/office/drawing/2014/main" xmlns="" id="{1EF0F6AA-A981-4524-9F76-815756A68EDD}"/>
                </a:ext>
              </a:extLst>
            </p:cNvPr>
            <p:cNvSpPr/>
            <p:nvPr/>
          </p:nvSpPr>
          <p:spPr>
            <a:xfrm>
              <a:off x="7416641" y="6519238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15716" y="7291"/>
                    <a:pt x="10954" y="6338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3" name="Freeform: Shape 3552">
              <a:extLst>
                <a:ext uri="{FF2B5EF4-FFF2-40B4-BE49-F238E27FC236}">
                  <a16:creationId xmlns:a16="http://schemas.microsoft.com/office/drawing/2014/main" xmlns="" id="{59F2E1BF-19F2-45D7-9DCA-C6D99B29AEBC}"/>
                </a:ext>
              </a:extLst>
            </p:cNvPr>
            <p:cNvSpPr/>
            <p:nvPr/>
          </p:nvSpPr>
          <p:spPr>
            <a:xfrm>
              <a:off x="7427119" y="65651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4" name="Freeform: Shape 3553">
              <a:extLst>
                <a:ext uri="{FF2B5EF4-FFF2-40B4-BE49-F238E27FC236}">
                  <a16:creationId xmlns:a16="http://schemas.microsoft.com/office/drawing/2014/main" xmlns="" id="{413D2438-C891-433E-8D3D-802C044C6FE5}"/>
                </a:ext>
              </a:extLst>
            </p:cNvPr>
            <p:cNvSpPr/>
            <p:nvPr/>
          </p:nvSpPr>
          <p:spPr>
            <a:xfrm>
              <a:off x="7437596" y="6597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5" name="Freeform: Shape 3554">
              <a:extLst>
                <a:ext uri="{FF2B5EF4-FFF2-40B4-BE49-F238E27FC236}">
                  <a16:creationId xmlns:a16="http://schemas.microsoft.com/office/drawing/2014/main" xmlns="" id="{4C923054-FE23-4557-B556-DE25C8D1E89C}"/>
                </a:ext>
              </a:extLst>
            </p:cNvPr>
            <p:cNvSpPr/>
            <p:nvPr/>
          </p:nvSpPr>
          <p:spPr>
            <a:xfrm>
              <a:off x="7437596" y="66094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4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6" name="Freeform: Shape 3555">
              <a:extLst>
                <a:ext uri="{FF2B5EF4-FFF2-40B4-BE49-F238E27FC236}">
                  <a16:creationId xmlns:a16="http://schemas.microsoft.com/office/drawing/2014/main" xmlns="" id="{84ABFBB8-7FBB-4F01-AB1F-9BA88F525BF5}"/>
                </a:ext>
              </a:extLst>
            </p:cNvPr>
            <p:cNvSpPr/>
            <p:nvPr/>
          </p:nvSpPr>
          <p:spPr>
            <a:xfrm>
              <a:off x="7426166" y="65651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9049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7" name="Freeform: Shape 3556">
              <a:extLst>
                <a:ext uri="{FF2B5EF4-FFF2-40B4-BE49-F238E27FC236}">
                  <a16:creationId xmlns:a16="http://schemas.microsoft.com/office/drawing/2014/main" xmlns="" id="{1A65A362-97DC-4A28-A6E5-25935857F5DD}"/>
                </a:ext>
              </a:extLst>
            </p:cNvPr>
            <p:cNvSpPr/>
            <p:nvPr/>
          </p:nvSpPr>
          <p:spPr>
            <a:xfrm>
              <a:off x="7425452" y="65231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8" name="Freeform: Shape 3557">
              <a:extLst>
                <a:ext uri="{FF2B5EF4-FFF2-40B4-BE49-F238E27FC236}">
                  <a16:creationId xmlns:a16="http://schemas.microsoft.com/office/drawing/2014/main" xmlns="" id="{BABF1DC1-1734-4141-B8CA-C6A0D12123A0}"/>
                </a:ext>
              </a:extLst>
            </p:cNvPr>
            <p:cNvSpPr/>
            <p:nvPr/>
          </p:nvSpPr>
          <p:spPr>
            <a:xfrm>
              <a:off x="7418758" y="6553676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8837" y="7144"/>
                    <a:pt x="5027" y="7144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9" name="Freeform: Shape 3558">
              <a:extLst>
                <a:ext uri="{FF2B5EF4-FFF2-40B4-BE49-F238E27FC236}">
                  <a16:creationId xmlns:a16="http://schemas.microsoft.com/office/drawing/2014/main" xmlns="" id="{F9BE7D50-5553-412E-852D-5BF6CD1ADEF3}"/>
                </a:ext>
              </a:extLst>
            </p:cNvPr>
            <p:cNvSpPr/>
            <p:nvPr/>
          </p:nvSpPr>
          <p:spPr>
            <a:xfrm>
              <a:off x="7416641" y="6544020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9179"/>
                    <a:pt x="13811" y="536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0" name="Freeform: Shape 3559">
              <a:extLst>
                <a:ext uri="{FF2B5EF4-FFF2-40B4-BE49-F238E27FC236}">
                  <a16:creationId xmlns:a16="http://schemas.microsoft.com/office/drawing/2014/main" xmlns="" id="{9FA8359A-1C68-4CA9-A45E-4E4B35EC64B8}"/>
                </a:ext>
              </a:extLst>
            </p:cNvPr>
            <p:cNvSpPr/>
            <p:nvPr/>
          </p:nvSpPr>
          <p:spPr>
            <a:xfrm>
              <a:off x="7415689" y="652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1" name="Freeform: Shape 3560">
              <a:extLst>
                <a:ext uri="{FF2B5EF4-FFF2-40B4-BE49-F238E27FC236}">
                  <a16:creationId xmlns:a16="http://schemas.microsoft.com/office/drawing/2014/main" xmlns="" id="{D42F630B-475E-4AB9-B66A-3A621F02B5D5}"/>
                </a:ext>
              </a:extLst>
            </p:cNvPr>
            <p:cNvSpPr/>
            <p:nvPr/>
          </p:nvSpPr>
          <p:spPr>
            <a:xfrm>
              <a:off x="7421642" y="656034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ubicBezTo>
                    <a:pt x="6906" y="8096"/>
                    <a:pt x="7858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2" name="Freeform: Shape 3561">
              <a:extLst>
                <a:ext uri="{FF2B5EF4-FFF2-40B4-BE49-F238E27FC236}">
                  <a16:creationId xmlns:a16="http://schemas.microsoft.com/office/drawing/2014/main" xmlns="" id="{A16350F5-BCF7-4239-8B63-64B69A45FCC6}"/>
                </a:ext>
              </a:extLst>
            </p:cNvPr>
            <p:cNvSpPr/>
            <p:nvPr/>
          </p:nvSpPr>
          <p:spPr>
            <a:xfrm>
              <a:off x="7453789" y="65186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7858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3" name="Freeform: Shape 3562">
              <a:extLst>
                <a:ext uri="{FF2B5EF4-FFF2-40B4-BE49-F238E27FC236}">
                  <a16:creationId xmlns:a16="http://schemas.microsoft.com/office/drawing/2014/main" xmlns="" id="{4ED22D6B-EB8A-47A1-8E61-5E272C5300FB}"/>
                </a:ext>
              </a:extLst>
            </p:cNvPr>
            <p:cNvSpPr/>
            <p:nvPr/>
          </p:nvSpPr>
          <p:spPr>
            <a:xfrm>
              <a:off x="7467124" y="65070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4" name="Freeform: Shape 3563">
              <a:extLst>
                <a:ext uri="{FF2B5EF4-FFF2-40B4-BE49-F238E27FC236}">
                  <a16:creationId xmlns:a16="http://schemas.microsoft.com/office/drawing/2014/main" xmlns="" id="{958E1117-B640-4FE8-AA58-A4CF85831408}"/>
                </a:ext>
              </a:extLst>
            </p:cNvPr>
            <p:cNvSpPr/>
            <p:nvPr/>
          </p:nvSpPr>
          <p:spPr>
            <a:xfrm>
              <a:off x="7441406" y="6630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5" name="Freeform: Shape 3564">
              <a:extLst>
                <a:ext uri="{FF2B5EF4-FFF2-40B4-BE49-F238E27FC236}">
                  <a16:creationId xmlns:a16="http://schemas.microsoft.com/office/drawing/2014/main" xmlns="" id="{55BFCB09-BE7F-4DDF-950B-C82D32DCFCF9}"/>
                </a:ext>
              </a:extLst>
            </p:cNvPr>
            <p:cNvSpPr/>
            <p:nvPr/>
          </p:nvSpPr>
          <p:spPr>
            <a:xfrm>
              <a:off x="7471886" y="6662261"/>
              <a:ext cx="9525" cy="19050"/>
            </a:xfrm>
            <a:custGeom>
              <a:avLst/>
              <a:gdLst>
                <a:gd name="connsiteX0" fmla="*/ 9049 w 9525"/>
                <a:gd name="connsiteY0" fmla="*/ 11906 h 19050"/>
                <a:gd name="connsiteX1" fmla="*/ 7144 w 9525"/>
                <a:gd name="connsiteY1" fmla="*/ 7144 h 19050"/>
                <a:gd name="connsiteX2" fmla="*/ 904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1906"/>
                  </a:moveTo>
                  <a:cubicBezTo>
                    <a:pt x="8096" y="10001"/>
                    <a:pt x="8096" y="8096"/>
                    <a:pt x="7144" y="7144"/>
                  </a:cubicBezTo>
                  <a:cubicBezTo>
                    <a:pt x="8096" y="8096"/>
                    <a:pt x="8096" y="11906"/>
                    <a:pt x="904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6" name="Freeform: Shape 3565">
              <a:extLst>
                <a:ext uri="{FF2B5EF4-FFF2-40B4-BE49-F238E27FC236}">
                  <a16:creationId xmlns:a16="http://schemas.microsoft.com/office/drawing/2014/main" xmlns="" id="{8959090B-417D-41F0-AA7A-52176EB09C55}"/>
                </a:ext>
              </a:extLst>
            </p:cNvPr>
            <p:cNvSpPr/>
            <p:nvPr/>
          </p:nvSpPr>
          <p:spPr>
            <a:xfrm>
              <a:off x="7426166" y="65231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7"/>
                    <a:pt x="7144" y="7144"/>
                  </a:cubicBezTo>
                  <a:cubicBezTo>
                    <a:pt x="7144" y="8097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7" name="Freeform: Shape 3566">
              <a:extLst>
                <a:ext uri="{FF2B5EF4-FFF2-40B4-BE49-F238E27FC236}">
                  <a16:creationId xmlns:a16="http://schemas.microsoft.com/office/drawing/2014/main" xmlns="" id="{0D5286A0-279D-45C6-B427-65D990E3EDF2}"/>
                </a:ext>
              </a:extLst>
            </p:cNvPr>
            <p:cNvSpPr/>
            <p:nvPr/>
          </p:nvSpPr>
          <p:spPr>
            <a:xfrm>
              <a:off x="7471886" y="6662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8" name="Freeform: Shape 3567">
              <a:extLst>
                <a:ext uri="{FF2B5EF4-FFF2-40B4-BE49-F238E27FC236}">
                  <a16:creationId xmlns:a16="http://schemas.microsoft.com/office/drawing/2014/main" xmlns="" id="{B51E8C03-D7A2-40EA-ACFD-204A1602EBDC}"/>
                </a:ext>
              </a:extLst>
            </p:cNvPr>
            <p:cNvSpPr/>
            <p:nvPr/>
          </p:nvSpPr>
          <p:spPr>
            <a:xfrm>
              <a:off x="7454741" y="6656546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714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7144" y="9049"/>
                    <a:pt x="7144" y="8097"/>
                    <a:pt x="7144" y="7144"/>
                  </a:cubicBezTo>
                  <a:cubicBezTo>
                    <a:pt x="7144" y="8097"/>
                    <a:pt x="7144" y="9049"/>
                    <a:pt x="714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9" name="Freeform: Shape 3568">
              <a:extLst>
                <a:ext uri="{FF2B5EF4-FFF2-40B4-BE49-F238E27FC236}">
                  <a16:creationId xmlns:a16="http://schemas.microsoft.com/office/drawing/2014/main" xmlns="" id="{40527F97-5284-42B3-B1FD-01FD28501A87}"/>
                </a:ext>
              </a:extLst>
            </p:cNvPr>
            <p:cNvSpPr/>
            <p:nvPr/>
          </p:nvSpPr>
          <p:spPr>
            <a:xfrm>
              <a:off x="7446169" y="6626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0" name="Freeform: Shape 3569">
              <a:extLst>
                <a:ext uri="{FF2B5EF4-FFF2-40B4-BE49-F238E27FC236}">
                  <a16:creationId xmlns:a16="http://schemas.microsoft.com/office/drawing/2014/main" xmlns="" id="{B84F8C8C-33EE-4EE5-A3B4-BB4F4B3E4F65}"/>
                </a:ext>
              </a:extLst>
            </p:cNvPr>
            <p:cNvSpPr/>
            <p:nvPr/>
          </p:nvSpPr>
          <p:spPr>
            <a:xfrm>
              <a:off x="7456646" y="6651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2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1" name="Freeform: Shape 3570">
              <a:extLst>
                <a:ext uri="{FF2B5EF4-FFF2-40B4-BE49-F238E27FC236}">
                  <a16:creationId xmlns:a16="http://schemas.microsoft.com/office/drawing/2014/main" xmlns="" id="{A424508B-355F-406D-8446-47387DB08065}"/>
                </a:ext>
              </a:extLst>
            </p:cNvPr>
            <p:cNvSpPr/>
            <p:nvPr/>
          </p:nvSpPr>
          <p:spPr>
            <a:xfrm>
              <a:off x="7459504" y="665408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5795"/>
                    <a:pt x="7144" y="7701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2" name="Freeform: Shape 3571">
              <a:extLst>
                <a:ext uri="{FF2B5EF4-FFF2-40B4-BE49-F238E27FC236}">
                  <a16:creationId xmlns:a16="http://schemas.microsoft.com/office/drawing/2014/main" xmlns="" id="{38B7DFC0-CD2D-4387-9CBE-B3BD5AD92179}"/>
                </a:ext>
              </a:extLst>
            </p:cNvPr>
            <p:cNvSpPr/>
            <p:nvPr/>
          </p:nvSpPr>
          <p:spPr>
            <a:xfrm>
              <a:off x="7455694" y="6543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10001 w 9525"/>
                <a:gd name="connsiteY1" fmla="*/ 7990 h 9525"/>
                <a:gd name="connsiteX2" fmla="*/ 7144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9049" y="7990"/>
                    <a:pt x="10001" y="7990"/>
                  </a:cubicBezTo>
                  <a:cubicBezTo>
                    <a:pt x="7144" y="7990"/>
                    <a:pt x="714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3" name="Freeform: Shape 3572">
              <a:extLst>
                <a:ext uri="{FF2B5EF4-FFF2-40B4-BE49-F238E27FC236}">
                  <a16:creationId xmlns:a16="http://schemas.microsoft.com/office/drawing/2014/main" xmlns="" id="{DD66CD5C-7015-4FC5-ABC0-211BA12B4F51}"/>
                </a:ext>
              </a:extLst>
            </p:cNvPr>
            <p:cNvSpPr/>
            <p:nvPr/>
          </p:nvSpPr>
          <p:spPr>
            <a:xfrm>
              <a:off x="7424261" y="65237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4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4" name="Freeform: Shape 3573">
              <a:extLst>
                <a:ext uri="{FF2B5EF4-FFF2-40B4-BE49-F238E27FC236}">
                  <a16:creationId xmlns:a16="http://schemas.microsoft.com/office/drawing/2014/main" xmlns="" id="{947EC2CC-904B-4AE3-9297-EAC13CDFA136}"/>
                </a:ext>
              </a:extLst>
            </p:cNvPr>
            <p:cNvSpPr/>
            <p:nvPr/>
          </p:nvSpPr>
          <p:spPr>
            <a:xfrm>
              <a:off x="7451884" y="657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8096" y="8097"/>
                    <a:pt x="8096" y="809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5" name="Freeform: Shape 3574">
              <a:extLst>
                <a:ext uri="{FF2B5EF4-FFF2-40B4-BE49-F238E27FC236}">
                  <a16:creationId xmlns:a16="http://schemas.microsoft.com/office/drawing/2014/main" xmlns="" id="{4AC348F5-E5B7-4546-AAC9-5E447E94204E}"/>
                </a:ext>
              </a:extLst>
            </p:cNvPr>
            <p:cNvSpPr/>
            <p:nvPr/>
          </p:nvSpPr>
          <p:spPr>
            <a:xfrm>
              <a:off x="7456646" y="657897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6" name="Freeform: Shape 3575">
              <a:extLst>
                <a:ext uri="{FF2B5EF4-FFF2-40B4-BE49-F238E27FC236}">
                  <a16:creationId xmlns:a16="http://schemas.microsoft.com/office/drawing/2014/main" xmlns="" id="{3D302E14-B845-4086-AE42-3FD0514C939E}"/>
                </a:ext>
              </a:extLst>
            </p:cNvPr>
            <p:cNvSpPr/>
            <p:nvPr/>
          </p:nvSpPr>
          <p:spPr>
            <a:xfrm>
              <a:off x="7452836" y="657844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9049" y="25241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7" name="Freeform: Shape 3576">
              <a:extLst>
                <a:ext uri="{FF2B5EF4-FFF2-40B4-BE49-F238E27FC236}">
                  <a16:creationId xmlns:a16="http://schemas.microsoft.com/office/drawing/2014/main" xmlns="" id="{CB6324F7-FDC7-4C64-B48F-DFE281DD73DC}"/>
                </a:ext>
              </a:extLst>
            </p:cNvPr>
            <p:cNvSpPr/>
            <p:nvPr/>
          </p:nvSpPr>
          <p:spPr>
            <a:xfrm>
              <a:off x="7457599" y="65431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8" name="Freeform: Shape 3577">
              <a:extLst>
                <a:ext uri="{FF2B5EF4-FFF2-40B4-BE49-F238E27FC236}">
                  <a16:creationId xmlns:a16="http://schemas.microsoft.com/office/drawing/2014/main" xmlns="" id="{C711F443-2E7B-4FD4-A0D6-C7731544337C}"/>
                </a:ext>
              </a:extLst>
            </p:cNvPr>
            <p:cNvSpPr/>
            <p:nvPr/>
          </p:nvSpPr>
          <p:spPr>
            <a:xfrm>
              <a:off x="7412831" y="6504125"/>
              <a:ext cx="76200" cy="171450"/>
            </a:xfrm>
            <a:custGeom>
              <a:avLst/>
              <a:gdLst>
                <a:gd name="connsiteX0" fmla="*/ 45244 w 76200"/>
                <a:gd name="connsiteY0" fmla="*/ 37644 h 171450"/>
                <a:gd name="connsiteX1" fmla="*/ 57626 w 76200"/>
                <a:gd name="connsiteY1" fmla="*/ 47169 h 171450"/>
                <a:gd name="connsiteX2" fmla="*/ 56674 w 76200"/>
                <a:gd name="connsiteY2" fmla="*/ 47169 h 171450"/>
                <a:gd name="connsiteX3" fmla="*/ 55721 w 76200"/>
                <a:gd name="connsiteY3" fmla="*/ 50026 h 171450"/>
                <a:gd name="connsiteX4" fmla="*/ 47149 w 76200"/>
                <a:gd name="connsiteY4" fmla="*/ 48122 h 171450"/>
                <a:gd name="connsiteX5" fmla="*/ 48101 w 76200"/>
                <a:gd name="connsiteY5" fmla="*/ 72887 h 171450"/>
                <a:gd name="connsiteX6" fmla="*/ 54769 w 76200"/>
                <a:gd name="connsiteY6" fmla="*/ 79554 h 171450"/>
                <a:gd name="connsiteX7" fmla="*/ 49054 w 76200"/>
                <a:gd name="connsiteY7" fmla="*/ 77649 h 171450"/>
                <a:gd name="connsiteX8" fmla="*/ 53816 w 76200"/>
                <a:gd name="connsiteY8" fmla="*/ 86222 h 171450"/>
                <a:gd name="connsiteX9" fmla="*/ 50959 w 76200"/>
                <a:gd name="connsiteY9" fmla="*/ 81459 h 171450"/>
                <a:gd name="connsiteX10" fmla="*/ 49054 w 76200"/>
                <a:gd name="connsiteY10" fmla="*/ 78601 h 171450"/>
                <a:gd name="connsiteX11" fmla="*/ 51911 w 76200"/>
                <a:gd name="connsiteY11" fmla="*/ 85269 h 171450"/>
                <a:gd name="connsiteX12" fmla="*/ 51911 w 76200"/>
                <a:gd name="connsiteY12" fmla="*/ 84317 h 171450"/>
                <a:gd name="connsiteX13" fmla="*/ 48101 w 76200"/>
                <a:gd name="connsiteY13" fmla="*/ 76697 h 171450"/>
                <a:gd name="connsiteX14" fmla="*/ 54769 w 76200"/>
                <a:gd name="connsiteY14" fmla="*/ 95747 h 171450"/>
                <a:gd name="connsiteX15" fmla="*/ 50959 w 76200"/>
                <a:gd name="connsiteY15" fmla="*/ 86222 h 171450"/>
                <a:gd name="connsiteX16" fmla="*/ 54769 w 76200"/>
                <a:gd name="connsiteY16" fmla="*/ 97651 h 171450"/>
                <a:gd name="connsiteX17" fmla="*/ 50006 w 76200"/>
                <a:gd name="connsiteY17" fmla="*/ 83364 h 171450"/>
                <a:gd name="connsiteX18" fmla="*/ 48101 w 76200"/>
                <a:gd name="connsiteY18" fmla="*/ 78601 h 171450"/>
                <a:gd name="connsiteX19" fmla="*/ 47149 w 76200"/>
                <a:gd name="connsiteY19" fmla="*/ 75744 h 171450"/>
                <a:gd name="connsiteX20" fmla="*/ 47149 w 76200"/>
                <a:gd name="connsiteY20" fmla="*/ 76697 h 171450"/>
                <a:gd name="connsiteX21" fmla="*/ 53816 w 76200"/>
                <a:gd name="connsiteY21" fmla="*/ 97651 h 171450"/>
                <a:gd name="connsiteX22" fmla="*/ 54769 w 76200"/>
                <a:gd name="connsiteY22" fmla="*/ 104319 h 171450"/>
                <a:gd name="connsiteX23" fmla="*/ 50006 w 76200"/>
                <a:gd name="connsiteY23" fmla="*/ 88126 h 171450"/>
                <a:gd name="connsiteX24" fmla="*/ 55721 w 76200"/>
                <a:gd name="connsiteY24" fmla="*/ 110987 h 171450"/>
                <a:gd name="connsiteX25" fmla="*/ 49054 w 76200"/>
                <a:gd name="connsiteY25" fmla="*/ 86222 h 171450"/>
                <a:gd name="connsiteX26" fmla="*/ 50006 w 76200"/>
                <a:gd name="connsiteY26" fmla="*/ 91937 h 171450"/>
                <a:gd name="connsiteX27" fmla="*/ 52864 w 76200"/>
                <a:gd name="connsiteY27" fmla="*/ 106224 h 171450"/>
                <a:gd name="connsiteX28" fmla="*/ 51911 w 76200"/>
                <a:gd name="connsiteY28" fmla="*/ 101462 h 171450"/>
                <a:gd name="connsiteX29" fmla="*/ 47149 w 76200"/>
                <a:gd name="connsiteY29" fmla="*/ 78601 h 171450"/>
                <a:gd name="connsiteX30" fmla="*/ 47149 w 76200"/>
                <a:gd name="connsiteY30" fmla="*/ 80507 h 171450"/>
                <a:gd name="connsiteX31" fmla="*/ 50959 w 76200"/>
                <a:gd name="connsiteY31" fmla="*/ 99557 h 171450"/>
                <a:gd name="connsiteX32" fmla="*/ 45244 w 76200"/>
                <a:gd name="connsiteY32" fmla="*/ 70029 h 171450"/>
                <a:gd name="connsiteX33" fmla="*/ 50006 w 76200"/>
                <a:gd name="connsiteY33" fmla="*/ 101462 h 171450"/>
                <a:gd name="connsiteX34" fmla="*/ 46196 w 76200"/>
                <a:gd name="connsiteY34" fmla="*/ 78601 h 171450"/>
                <a:gd name="connsiteX35" fmla="*/ 47149 w 76200"/>
                <a:gd name="connsiteY35" fmla="*/ 87174 h 171450"/>
                <a:gd name="connsiteX36" fmla="*/ 47149 w 76200"/>
                <a:gd name="connsiteY36" fmla="*/ 92889 h 171450"/>
                <a:gd name="connsiteX37" fmla="*/ 47149 w 76200"/>
                <a:gd name="connsiteY37" fmla="*/ 92889 h 171450"/>
                <a:gd name="connsiteX38" fmla="*/ 46196 w 76200"/>
                <a:gd name="connsiteY38" fmla="*/ 85269 h 171450"/>
                <a:gd name="connsiteX39" fmla="*/ 45244 w 76200"/>
                <a:gd name="connsiteY39" fmla="*/ 78601 h 171450"/>
                <a:gd name="connsiteX40" fmla="*/ 46196 w 76200"/>
                <a:gd name="connsiteY40" fmla="*/ 90984 h 171450"/>
                <a:gd name="connsiteX41" fmla="*/ 46196 w 76200"/>
                <a:gd name="connsiteY41" fmla="*/ 97651 h 171450"/>
                <a:gd name="connsiteX42" fmla="*/ 44291 w 76200"/>
                <a:gd name="connsiteY42" fmla="*/ 78601 h 171450"/>
                <a:gd name="connsiteX43" fmla="*/ 44291 w 76200"/>
                <a:gd name="connsiteY43" fmla="*/ 87174 h 171450"/>
                <a:gd name="connsiteX44" fmla="*/ 44291 w 76200"/>
                <a:gd name="connsiteY44" fmla="*/ 80507 h 171450"/>
                <a:gd name="connsiteX45" fmla="*/ 43339 w 76200"/>
                <a:gd name="connsiteY45" fmla="*/ 93842 h 171450"/>
                <a:gd name="connsiteX46" fmla="*/ 43339 w 76200"/>
                <a:gd name="connsiteY46" fmla="*/ 79554 h 171450"/>
                <a:gd name="connsiteX47" fmla="*/ 42386 w 76200"/>
                <a:gd name="connsiteY47" fmla="*/ 90984 h 171450"/>
                <a:gd name="connsiteX48" fmla="*/ 42386 w 76200"/>
                <a:gd name="connsiteY48" fmla="*/ 84317 h 171450"/>
                <a:gd name="connsiteX49" fmla="*/ 39529 w 76200"/>
                <a:gd name="connsiteY49" fmla="*/ 102414 h 171450"/>
                <a:gd name="connsiteX50" fmla="*/ 41434 w 76200"/>
                <a:gd name="connsiteY50" fmla="*/ 82412 h 171450"/>
                <a:gd name="connsiteX51" fmla="*/ 41434 w 76200"/>
                <a:gd name="connsiteY51" fmla="*/ 82412 h 171450"/>
                <a:gd name="connsiteX52" fmla="*/ 41434 w 76200"/>
                <a:gd name="connsiteY52" fmla="*/ 83364 h 171450"/>
                <a:gd name="connsiteX53" fmla="*/ 38576 w 76200"/>
                <a:gd name="connsiteY53" fmla="*/ 88126 h 171450"/>
                <a:gd name="connsiteX54" fmla="*/ 40481 w 76200"/>
                <a:gd name="connsiteY54" fmla="*/ 79554 h 171450"/>
                <a:gd name="connsiteX55" fmla="*/ 34766 w 76200"/>
                <a:gd name="connsiteY55" fmla="*/ 88126 h 171450"/>
                <a:gd name="connsiteX56" fmla="*/ 37624 w 76200"/>
                <a:gd name="connsiteY56" fmla="*/ 79554 h 171450"/>
                <a:gd name="connsiteX57" fmla="*/ 36671 w 76200"/>
                <a:gd name="connsiteY57" fmla="*/ 78601 h 171450"/>
                <a:gd name="connsiteX58" fmla="*/ 19526 w 76200"/>
                <a:gd name="connsiteY58" fmla="*/ 50979 h 171450"/>
                <a:gd name="connsiteX59" fmla="*/ 18574 w 76200"/>
                <a:gd name="connsiteY59" fmla="*/ 47169 h 171450"/>
                <a:gd name="connsiteX60" fmla="*/ 23336 w 76200"/>
                <a:gd name="connsiteY60" fmla="*/ 41454 h 171450"/>
                <a:gd name="connsiteX61" fmla="*/ 15716 w 76200"/>
                <a:gd name="connsiteY61" fmla="*/ 40501 h 171450"/>
                <a:gd name="connsiteX62" fmla="*/ 23336 w 76200"/>
                <a:gd name="connsiteY62" fmla="*/ 33834 h 171450"/>
                <a:gd name="connsiteX63" fmla="*/ 10001 w 76200"/>
                <a:gd name="connsiteY63" fmla="*/ 29072 h 171450"/>
                <a:gd name="connsiteX64" fmla="*/ 16669 w 76200"/>
                <a:gd name="connsiteY64" fmla="*/ 23357 h 171450"/>
                <a:gd name="connsiteX65" fmla="*/ 15716 w 76200"/>
                <a:gd name="connsiteY65" fmla="*/ 21451 h 171450"/>
                <a:gd name="connsiteX66" fmla="*/ 12859 w 76200"/>
                <a:gd name="connsiteY66" fmla="*/ 20499 h 171450"/>
                <a:gd name="connsiteX67" fmla="*/ 13811 w 76200"/>
                <a:gd name="connsiteY67" fmla="*/ 31929 h 171450"/>
                <a:gd name="connsiteX68" fmla="*/ 7144 w 76200"/>
                <a:gd name="connsiteY68" fmla="*/ 35739 h 171450"/>
                <a:gd name="connsiteX69" fmla="*/ 15716 w 76200"/>
                <a:gd name="connsiteY69" fmla="*/ 51932 h 171450"/>
                <a:gd name="connsiteX70" fmla="*/ 23336 w 76200"/>
                <a:gd name="connsiteY70" fmla="*/ 54789 h 171450"/>
                <a:gd name="connsiteX71" fmla="*/ 13811 w 76200"/>
                <a:gd name="connsiteY71" fmla="*/ 60504 h 171450"/>
                <a:gd name="connsiteX72" fmla="*/ 19526 w 76200"/>
                <a:gd name="connsiteY72" fmla="*/ 64314 h 171450"/>
                <a:gd name="connsiteX73" fmla="*/ 26194 w 76200"/>
                <a:gd name="connsiteY73" fmla="*/ 88126 h 171450"/>
                <a:gd name="connsiteX74" fmla="*/ 31909 w 76200"/>
                <a:gd name="connsiteY74" fmla="*/ 91937 h 171450"/>
                <a:gd name="connsiteX75" fmla="*/ 27146 w 76200"/>
                <a:gd name="connsiteY75" fmla="*/ 106224 h 171450"/>
                <a:gd name="connsiteX76" fmla="*/ 30004 w 76200"/>
                <a:gd name="connsiteY76" fmla="*/ 110034 h 171450"/>
                <a:gd name="connsiteX77" fmla="*/ 33814 w 76200"/>
                <a:gd name="connsiteY77" fmla="*/ 105272 h 171450"/>
                <a:gd name="connsiteX78" fmla="*/ 31909 w 76200"/>
                <a:gd name="connsiteY78" fmla="*/ 128132 h 171450"/>
                <a:gd name="connsiteX79" fmla="*/ 34766 w 76200"/>
                <a:gd name="connsiteY79" fmla="*/ 115749 h 171450"/>
                <a:gd name="connsiteX80" fmla="*/ 34766 w 76200"/>
                <a:gd name="connsiteY80" fmla="*/ 130989 h 171450"/>
                <a:gd name="connsiteX81" fmla="*/ 35719 w 76200"/>
                <a:gd name="connsiteY81" fmla="*/ 134799 h 171450"/>
                <a:gd name="connsiteX82" fmla="*/ 39529 w 76200"/>
                <a:gd name="connsiteY82" fmla="*/ 120512 h 171450"/>
                <a:gd name="connsiteX83" fmla="*/ 41434 w 76200"/>
                <a:gd name="connsiteY83" fmla="*/ 148134 h 171450"/>
                <a:gd name="connsiteX84" fmla="*/ 41434 w 76200"/>
                <a:gd name="connsiteY84" fmla="*/ 123369 h 171450"/>
                <a:gd name="connsiteX85" fmla="*/ 45244 w 76200"/>
                <a:gd name="connsiteY85" fmla="*/ 147182 h 171450"/>
                <a:gd name="connsiteX86" fmla="*/ 45244 w 76200"/>
                <a:gd name="connsiteY86" fmla="*/ 140514 h 171450"/>
                <a:gd name="connsiteX87" fmla="*/ 46196 w 76200"/>
                <a:gd name="connsiteY87" fmla="*/ 154801 h 171450"/>
                <a:gd name="connsiteX88" fmla="*/ 46196 w 76200"/>
                <a:gd name="connsiteY88" fmla="*/ 144324 h 171450"/>
                <a:gd name="connsiteX89" fmla="*/ 47149 w 76200"/>
                <a:gd name="connsiteY89" fmla="*/ 152897 h 171450"/>
                <a:gd name="connsiteX90" fmla="*/ 48101 w 76200"/>
                <a:gd name="connsiteY90" fmla="*/ 139562 h 171450"/>
                <a:gd name="connsiteX91" fmla="*/ 49054 w 76200"/>
                <a:gd name="connsiteY91" fmla="*/ 143372 h 171450"/>
                <a:gd name="connsiteX92" fmla="*/ 49054 w 76200"/>
                <a:gd name="connsiteY92" fmla="*/ 136704 h 171450"/>
                <a:gd name="connsiteX93" fmla="*/ 51911 w 76200"/>
                <a:gd name="connsiteY93" fmla="*/ 152897 h 171450"/>
                <a:gd name="connsiteX94" fmla="*/ 53816 w 76200"/>
                <a:gd name="connsiteY94" fmla="*/ 148134 h 171450"/>
                <a:gd name="connsiteX95" fmla="*/ 54769 w 76200"/>
                <a:gd name="connsiteY95" fmla="*/ 160517 h 171450"/>
                <a:gd name="connsiteX96" fmla="*/ 56674 w 76200"/>
                <a:gd name="connsiteY96" fmla="*/ 155754 h 171450"/>
                <a:gd name="connsiteX97" fmla="*/ 56674 w 76200"/>
                <a:gd name="connsiteY97" fmla="*/ 154801 h 171450"/>
                <a:gd name="connsiteX98" fmla="*/ 58579 w 76200"/>
                <a:gd name="connsiteY98" fmla="*/ 161469 h 171450"/>
                <a:gd name="connsiteX99" fmla="*/ 62389 w 76200"/>
                <a:gd name="connsiteY99" fmla="*/ 169089 h 171450"/>
                <a:gd name="connsiteX100" fmla="*/ 63341 w 76200"/>
                <a:gd name="connsiteY100" fmla="*/ 161469 h 171450"/>
                <a:gd name="connsiteX101" fmla="*/ 67151 w 76200"/>
                <a:gd name="connsiteY101" fmla="*/ 170042 h 171450"/>
                <a:gd name="connsiteX102" fmla="*/ 68104 w 76200"/>
                <a:gd name="connsiteY102" fmla="*/ 168137 h 171450"/>
                <a:gd name="connsiteX103" fmla="*/ 67151 w 76200"/>
                <a:gd name="connsiteY103" fmla="*/ 160517 h 171450"/>
                <a:gd name="connsiteX104" fmla="*/ 70009 w 76200"/>
                <a:gd name="connsiteY104" fmla="*/ 161469 h 171450"/>
                <a:gd name="connsiteX105" fmla="*/ 70009 w 76200"/>
                <a:gd name="connsiteY105" fmla="*/ 160517 h 171450"/>
                <a:gd name="connsiteX106" fmla="*/ 67151 w 76200"/>
                <a:gd name="connsiteY106" fmla="*/ 147182 h 171450"/>
                <a:gd name="connsiteX107" fmla="*/ 73819 w 76200"/>
                <a:gd name="connsiteY107" fmla="*/ 163374 h 171450"/>
                <a:gd name="connsiteX108" fmla="*/ 70009 w 76200"/>
                <a:gd name="connsiteY108" fmla="*/ 146229 h 171450"/>
                <a:gd name="connsiteX109" fmla="*/ 70009 w 76200"/>
                <a:gd name="connsiteY109" fmla="*/ 132894 h 171450"/>
                <a:gd name="connsiteX110" fmla="*/ 74771 w 76200"/>
                <a:gd name="connsiteY110" fmla="*/ 141467 h 171450"/>
                <a:gd name="connsiteX111" fmla="*/ 70009 w 76200"/>
                <a:gd name="connsiteY111" fmla="*/ 112892 h 171450"/>
                <a:gd name="connsiteX112" fmla="*/ 75724 w 76200"/>
                <a:gd name="connsiteY112" fmla="*/ 113844 h 171450"/>
                <a:gd name="connsiteX113" fmla="*/ 67151 w 76200"/>
                <a:gd name="connsiteY113" fmla="*/ 98604 h 171450"/>
                <a:gd name="connsiteX114" fmla="*/ 66199 w 76200"/>
                <a:gd name="connsiteY114" fmla="*/ 64314 h 171450"/>
                <a:gd name="connsiteX115" fmla="*/ 73819 w 76200"/>
                <a:gd name="connsiteY115" fmla="*/ 66219 h 171450"/>
                <a:gd name="connsiteX116" fmla="*/ 67151 w 76200"/>
                <a:gd name="connsiteY116" fmla="*/ 59551 h 171450"/>
                <a:gd name="connsiteX117" fmla="*/ 68104 w 76200"/>
                <a:gd name="connsiteY117" fmla="*/ 61457 h 171450"/>
                <a:gd name="connsiteX118" fmla="*/ 62389 w 76200"/>
                <a:gd name="connsiteY118" fmla="*/ 59551 h 171450"/>
                <a:gd name="connsiteX119" fmla="*/ 68104 w 76200"/>
                <a:gd name="connsiteY119" fmla="*/ 9069 h 171450"/>
                <a:gd name="connsiteX120" fmla="*/ 46196 w 76200"/>
                <a:gd name="connsiteY120" fmla="*/ 9069 h 171450"/>
                <a:gd name="connsiteX121" fmla="*/ 46196 w 76200"/>
                <a:gd name="connsiteY121" fmla="*/ 10022 h 171450"/>
                <a:gd name="connsiteX122" fmla="*/ 45244 w 76200"/>
                <a:gd name="connsiteY122" fmla="*/ 11926 h 171450"/>
                <a:gd name="connsiteX123" fmla="*/ 50959 w 76200"/>
                <a:gd name="connsiteY123" fmla="*/ 13832 h 171450"/>
                <a:gd name="connsiteX124" fmla="*/ 43339 w 76200"/>
                <a:gd name="connsiteY124" fmla="*/ 23357 h 171450"/>
                <a:gd name="connsiteX125" fmla="*/ 51911 w 76200"/>
                <a:gd name="connsiteY125" fmla="*/ 30976 h 171450"/>
                <a:gd name="connsiteX126" fmla="*/ 45244 w 76200"/>
                <a:gd name="connsiteY126" fmla="*/ 37644 h 171450"/>
                <a:gd name="connsiteX127" fmla="*/ 54769 w 76200"/>
                <a:gd name="connsiteY127" fmla="*/ 67172 h 171450"/>
                <a:gd name="connsiteX128" fmla="*/ 54769 w 76200"/>
                <a:gd name="connsiteY128" fmla="*/ 67172 h 171450"/>
                <a:gd name="connsiteX129" fmla="*/ 54769 w 76200"/>
                <a:gd name="connsiteY129" fmla="*/ 69076 h 171450"/>
                <a:gd name="connsiteX130" fmla="*/ 54769 w 76200"/>
                <a:gd name="connsiteY130" fmla="*/ 69076 h 171450"/>
                <a:gd name="connsiteX131" fmla="*/ 74771 w 76200"/>
                <a:gd name="connsiteY131" fmla="*/ 63362 h 171450"/>
                <a:gd name="connsiteX132" fmla="*/ 74771 w 76200"/>
                <a:gd name="connsiteY132" fmla="*/ 6336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76200" h="171450">
                  <a:moveTo>
                    <a:pt x="45244" y="37644"/>
                  </a:moveTo>
                  <a:cubicBezTo>
                    <a:pt x="45244" y="34787"/>
                    <a:pt x="51911" y="48122"/>
                    <a:pt x="57626" y="47169"/>
                  </a:cubicBezTo>
                  <a:cubicBezTo>
                    <a:pt x="55721" y="46217"/>
                    <a:pt x="55721" y="46217"/>
                    <a:pt x="56674" y="47169"/>
                  </a:cubicBezTo>
                  <a:cubicBezTo>
                    <a:pt x="51911" y="45264"/>
                    <a:pt x="51911" y="46217"/>
                    <a:pt x="55721" y="50026"/>
                  </a:cubicBezTo>
                  <a:cubicBezTo>
                    <a:pt x="49054" y="50979"/>
                    <a:pt x="54769" y="47169"/>
                    <a:pt x="47149" y="48122"/>
                  </a:cubicBezTo>
                  <a:cubicBezTo>
                    <a:pt x="47149" y="47169"/>
                    <a:pt x="58579" y="72887"/>
                    <a:pt x="48101" y="72887"/>
                  </a:cubicBezTo>
                  <a:cubicBezTo>
                    <a:pt x="50959" y="74792"/>
                    <a:pt x="49054" y="76697"/>
                    <a:pt x="54769" y="79554"/>
                  </a:cubicBezTo>
                  <a:cubicBezTo>
                    <a:pt x="50006" y="82412"/>
                    <a:pt x="57626" y="89079"/>
                    <a:pt x="49054" y="77649"/>
                  </a:cubicBezTo>
                  <a:cubicBezTo>
                    <a:pt x="58579" y="90984"/>
                    <a:pt x="46196" y="74792"/>
                    <a:pt x="53816" y="86222"/>
                  </a:cubicBezTo>
                  <a:cubicBezTo>
                    <a:pt x="53816" y="86222"/>
                    <a:pt x="47149" y="75744"/>
                    <a:pt x="50959" y="81459"/>
                  </a:cubicBezTo>
                  <a:cubicBezTo>
                    <a:pt x="57626" y="92889"/>
                    <a:pt x="49054" y="78601"/>
                    <a:pt x="49054" y="78601"/>
                  </a:cubicBezTo>
                  <a:cubicBezTo>
                    <a:pt x="50006" y="80507"/>
                    <a:pt x="50959" y="83364"/>
                    <a:pt x="51911" y="85269"/>
                  </a:cubicBezTo>
                  <a:cubicBezTo>
                    <a:pt x="51911" y="85269"/>
                    <a:pt x="44291" y="69076"/>
                    <a:pt x="51911" y="84317"/>
                  </a:cubicBezTo>
                  <a:cubicBezTo>
                    <a:pt x="50006" y="82412"/>
                    <a:pt x="49054" y="79554"/>
                    <a:pt x="48101" y="76697"/>
                  </a:cubicBezTo>
                  <a:cubicBezTo>
                    <a:pt x="50959" y="82412"/>
                    <a:pt x="52864" y="90032"/>
                    <a:pt x="54769" y="95747"/>
                  </a:cubicBezTo>
                  <a:cubicBezTo>
                    <a:pt x="53816" y="92889"/>
                    <a:pt x="52864" y="89079"/>
                    <a:pt x="50959" y="86222"/>
                  </a:cubicBezTo>
                  <a:cubicBezTo>
                    <a:pt x="51911" y="90032"/>
                    <a:pt x="53816" y="93842"/>
                    <a:pt x="54769" y="97651"/>
                  </a:cubicBezTo>
                  <a:cubicBezTo>
                    <a:pt x="52864" y="92889"/>
                    <a:pt x="50959" y="88126"/>
                    <a:pt x="50006" y="83364"/>
                  </a:cubicBezTo>
                  <a:cubicBezTo>
                    <a:pt x="50959" y="87174"/>
                    <a:pt x="53816" y="94794"/>
                    <a:pt x="48101" y="78601"/>
                  </a:cubicBezTo>
                  <a:cubicBezTo>
                    <a:pt x="49054" y="80507"/>
                    <a:pt x="48101" y="79554"/>
                    <a:pt x="47149" y="75744"/>
                  </a:cubicBezTo>
                  <a:cubicBezTo>
                    <a:pt x="49054" y="80507"/>
                    <a:pt x="49054" y="80507"/>
                    <a:pt x="47149" y="76697"/>
                  </a:cubicBezTo>
                  <a:cubicBezTo>
                    <a:pt x="49054" y="83364"/>
                    <a:pt x="50959" y="90984"/>
                    <a:pt x="53816" y="97651"/>
                  </a:cubicBezTo>
                  <a:cubicBezTo>
                    <a:pt x="50959" y="90984"/>
                    <a:pt x="46196" y="70982"/>
                    <a:pt x="54769" y="104319"/>
                  </a:cubicBezTo>
                  <a:cubicBezTo>
                    <a:pt x="52864" y="98604"/>
                    <a:pt x="51911" y="93842"/>
                    <a:pt x="50006" y="88126"/>
                  </a:cubicBezTo>
                  <a:cubicBezTo>
                    <a:pt x="51911" y="95747"/>
                    <a:pt x="53816" y="103367"/>
                    <a:pt x="55721" y="110987"/>
                  </a:cubicBezTo>
                  <a:cubicBezTo>
                    <a:pt x="52864" y="97651"/>
                    <a:pt x="52864" y="103367"/>
                    <a:pt x="49054" y="86222"/>
                  </a:cubicBezTo>
                  <a:cubicBezTo>
                    <a:pt x="50959" y="93842"/>
                    <a:pt x="50959" y="95747"/>
                    <a:pt x="50006" y="91937"/>
                  </a:cubicBezTo>
                  <a:cubicBezTo>
                    <a:pt x="50959" y="96699"/>
                    <a:pt x="51911" y="101462"/>
                    <a:pt x="52864" y="106224"/>
                  </a:cubicBezTo>
                  <a:cubicBezTo>
                    <a:pt x="44291" y="70029"/>
                    <a:pt x="50959" y="97651"/>
                    <a:pt x="51911" y="101462"/>
                  </a:cubicBezTo>
                  <a:cubicBezTo>
                    <a:pt x="39529" y="45264"/>
                    <a:pt x="53816" y="113844"/>
                    <a:pt x="47149" y="78601"/>
                  </a:cubicBezTo>
                  <a:cubicBezTo>
                    <a:pt x="48101" y="82412"/>
                    <a:pt x="51911" y="101462"/>
                    <a:pt x="47149" y="80507"/>
                  </a:cubicBezTo>
                  <a:cubicBezTo>
                    <a:pt x="48101" y="87174"/>
                    <a:pt x="50006" y="92889"/>
                    <a:pt x="50959" y="99557"/>
                  </a:cubicBezTo>
                  <a:cubicBezTo>
                    <a:pt x="49054" y="90032"/>
                    <a:pt x="47149" y="80507"/>
                    <a:pt x="45244" y="70029"/>
                  </a:cubicBezTo>
                  <a:cubicBezTo>
                    <a:pt x="47149" y="80507"/>
                    <a:pt x="49054" y="90984"/>
                    <a:pt x="50006" y="101462"/>
                  </a:cubicBezTo>
                  <a:cubicBezTo>
                    <a:pt x="49054" y="93842"/>
                    <a:pt x="47149" y="86222"/>
                    <a:pt x="46196" y="78601"/>
                  </a:cubicBezTo>
                  <a:cubicBezTo>
                    <a:pt x="49054" y="82412"/>
                    <a:pt x="49054" y="85269"/>
                    <a:pt x="47149" y="87174"/>
                  </a:cubicBezTo>
                  <a:cubicBezTo>
                    <a:pt x="46196" y="85269"/>
                    <a:pt x="46196" y="87174"/>
                    <a:pt x="47149" y="92889"/>
                  </a:cubicBezTo>
                  <a:cubicBezTo>
                    <a:pt x="47149" y="89079"/>
                    <a:pt x="43339" y="66219"/>
                    <a:pt x="47149" y="92889"/>
                  </a:cubicBezTo>
                  <a:cubicBezTo>
                    <a:pt x="44291" y="70029"/>
                    <a:pt x="45244" y="79554"/>
                    <a:pt x="46196" y="85269"/>
                  </a:cubicBezTo>
                  <a:cubicBezTo>
                    <a:pt x="46196" y="83364"/>
                    <a:pt x="45244" y="80507"/>
                    <a:pt x="45244" y="78601"/>
                  </a:cubicBezTo>
                  <a:cubicBezTo>
                    <a:pt x="46196" y="87174"/>
                    <a:pt x="45244" y="87174"/>
                    <a:pt x="46196" y="90984"/>
                  </a:cubicBezTo>
                  <a:cubicBezTo>
                    <a:pt x="45244" y="87174"/>
                    <a:pt x="46196" y="89079"/>
                    <a:pt x="46196" y="97651"/>
                  </a:cubicBezTo>
                  <a:cubicBezTo>
                    <a:pt x="42386" y="55742"/>
                    <a:pt x="47149" y="118607"/>
                    <a:pt x="44291" y="78601"/>
                  </a:cubicBezTo>
                  <a:cubicBezTo>
                    <a:pt x="46196" y="114797"/>
                    <a:pt x="44291" y="73839"/>
                    <a:pt x="44291" y="87174"/>
                  </a:cubicBezTo>
                  <a:cubicBezTo>
                    <a:pt x="44291" y="91937"/>
                    <a:pt x="44291" y="90032"/>
                    <a:pt x="44291" y="80507"/>
                  </a:cubicBezTo>
                  <a:cubicBezTo>
                    <a:pt x="44291" y="85269"/>
                    <a:pt x="44291" y="89079"/>
                    <a:pt x="43339" y="93842"/>
                  </a:cubicBezTo>
                  <a:cubicBezTo>
                    <a:pt x="43339" y="89079"/>
                    <a:pt x="43339" y="84317"/>
                    <a:pt x="43339" y="79554"/>
                  </a:cubicBezTo>
                  <a:cubicBezTo>
                    <a:pt x="44291" y="83364"/>
                    <a:pt x="43339" y="87174"/>
                    <a:pt x="42386" y="90984"/>
                  </a:cubicBezTo>
                  <a:cubicBezTo>
                    <a:pt x="42386" y="70982"/>
                    <a:pt x="40481" y="92889"/>
                    <a:pt x="42386" y="84317"/>
                  </a:cubicBezTo>
                  <a:cubicBezTo>
                    <a:pt x="40481" y="89079"/>
                    <a:pt x="42386" y="88126"/>
                    <a:pt x="39529" y="102414"/>
                  </a:cubicBezTo>
                  <a:cubicBezTo>
                    <a:pt x="40481" y="95747"/>
                    <a:pt x="40481" y="89079"/>
                    <a:pt x="41434" y="82412"/>
                  </a:cubicBezTo>
                  <a:cubicBezTo>
                    <a:pt x="40481" y="90032"/>
                    <a:pt x="40481" y="90032"/>
                    <a:pt x="41434" y="82412"/>
                  </a:cubicBezTo>
                  <a:cubicBezTo>
                    <a:pt x="39529" y="90032"/>
                    <a:pt x="39529" y="90032"/>
                    <a:pt x="41434" y="83364"/>
                  </a:cubicBezTo>
                  <a:cubicBezTo>
                    <a:pt x="38576" y="94794"/>
                    <a:pt x="42386" y="81459"/>
                    <a:pt x="38576" y="88126"/>
                  </a:cubicBezTo>
                  <a:cubicBezTo>
                    <a:pt x="38576" y="89079"/>
                    <a:pt x="39529" y="80507"/>
                    <a:pt x="40481" y="79554"/>
                  </a:cubicBezTo>
                  <a:cubicBezTo>
                    <a:pt x="38576" y="81459"/>
                    <a:pt x="34766" y="84317"/>
                    <a:pt x="34766" y="88126"/>
                  </a:cubicBezTo>
                  <a:cubicBezTo>
                    <a:pt x="34766" y="88126"/>
                    <a:pt x="38576" y="78601"/>
                    <a:pt x="37624" y="79554"/>
                  </a:cubicBezTo>
                  <a:cubicBezTo>
                    <a:pt x="36671" y="80507"/>
                    <a:pt x="31909" y="84317"/>
                    <a:pt x="36671" y="78601"/>
                  </a:cubicBezTo>
                  <a:cubicBezTo>
                    <a:pt x="38576" y="80507"/>
                    <a:pt x="21431" y="54789"/>
                    <a:pt x="19526" y="50979"/>
                  </a:cubicBezTo>
                  <a:cubicBezTo>
                    <a:pt x="29051" y="52884"/>
                    <a:pt x="18574" y="46217"/>
                    <a:pt x="18574" y="47169"/>
                  </a:cubicBezTo>
                  <a:cubicBezTo>
                    <a:pt x="21431" y="46217"/>
                    <a:pt x="18574" y="47169"/>
                    <a:pt x="23336" y="41454"/>
                  </a:cubicBezTo>
                  <a:cubicBezTo>
                    <a:pt x="24289" y="42407"/>
                    <a:pt x="14764" y="40501"/>
                    <a:pt x="15716" y="40501"/>
                  </a:cubicBezTo>
                  <a:cubicBezTo>
                    <a:pt x="24289" y="40501"/>
                    <a:pt x="20479" y="34787"/>
                    <a:pt x="23336" y="33834"/>
                  </a:cubicBezTo>
                  <a:cubicBezTo>
                    <a:pt x="20479" y="31929"/>
                    <a:pt x="15716" y="30976"/>
                    <a:pt x="10001" y="29072"/>
                  </a:cubicBezTo>
                  <a:cubicBezTo>
                    <a:pt x="13811" y="25262"/>
                    <a:pt x="12859" y="23357"/>
                    <a:pt x="16669" y="23357"/>
                  </a:cubicBezTo>
                  <a:cubicBezTo>
                    <a:pt x="10954" y="22404"/>
                    <a:pt x="10954" y="22404"/>
                    <a:pt x="15716" y="21451"/>
                  </a:cubicBezTo>
                  <a:cubicBezTo>
                    <a:pt x="18574" y="22404"/>
                    <a:pt x="3334" y="19547"/>
                    <a:pt x="12859" y="20499"/>
                  </a:cubicBezTo>
                  <a:cubicBezTo>
                    <a:pt x="12859" y="20499"/>
                    <a:pt x="476" y="31929"/>
                    <a:pt x="13811" y="31929"/>
                  </a:cubicBezTo>
                  <a:cubicBezTo>
                    <a:pt x="11906" y="32882"/>
                    <a:pt x="9049" y="34787"/>
                    <a:pt x="7144" y="35739"/>
                  </a:cubicBezTo>
                  <a:cubicBezTo>
                    <a:pt x="11906" y="39549"/>
                    <a:pt x="6191" y="47169"/>
                    <a:pt x="15716" y="51932"/>
                  </a:cubicBezTo>
                  <a:cubicBezTo>
                    <a:pt x="5239" y="55742"/>
                    <a:pt x="19526" y="53837"/>
                    <a:pt x="23336" y="54789"/>
                  </a:cubicBezTo>
                  <a:cubicBezTo>
                    <a:pt x="15716" y="57647"/>
                    <a:pt x="21431" y="56694"/>
                    <a:pt x="13811" y="60504"/>
                  </a:cubicBezTo>
                  <a:cubicBezTo>
                    <a:pt x="12859" y="61457"/>
                    <a:pt x="19526" y="62409"/>
                    <a:pt x="19526" y="64314"/>
                  </a:cubicBezTo>
                  <a:cubicBezTo>
                    <a:pt x="21431" y="73839"/>
                    <a:pt x="21431" y="90984"/>
                    <a:pt x="26194" y="88126"/>
                  </a:cubicBezTo>
                  <a:cubicBezTo>
                    <a:pt x="27146" y="107176"/>
                    <a:pt x="21431" y="92889"/>
                    <a:pt x="31909" y="91937"/>
                  </a:cubicBezTo>
                  <a:cubicBezTo>
                    <a:pt x="31909" y="92889"/>
                    <a:pt x="27146" y="105272"/>
                    <a:pt x="27146" y="106224"/>
                  </a:cubicBezTo>
                  <a:cubicBezTo>
                    <a:pt x="29051" y="100509"/>
                    <a:pt x="30004" y="101462"/>
                    <a:pt x="30004" y="110034"/>
                  </a:cubicBezTo>
                  <a:cubicBezTo>
                    <a:pt x="30004" y="110034"/>
                    <a:pt x="32861" y="105272"/>
                    <a:pt x="33814" y="105272"/>
                  </a:cubicBezTo>
                  <a:cubicBezTo>
                    <a:pt x="32861" y="112892"/>
                    <a:pt x="30004" y="122417"/>
                    <a:pt x="31909" y="128132"/>
                  </a:cubicBezTo>
                  <a:cubicBezTo>
                    <a:pt x="36671" y="111939"/>
                    <a:pt x="22384" y="146229"/>
                    <a:pt x="34766" y="115749"/>
                  </a:cubicBezTo>
                  <a:cubicBezTo>
                    <a:pt x="34766" y="119559"/>
                    <a:pt x="34766" y="128132"/>
                    <a:pt x="34766" y="130989"/>
                  </a:cubicBezTo>
                  <a:cubicBezTo>
                    <a:pt x="36671" y="124322"/>
                    <a:pt x="37624" y="126226"/>
                    <a:pt x="35719" y="134799"/>
                  </a:cubicBezTo>
                  <a:cubicBezTo>
                    <a:pt x="35719" y="133847"/>
                    <a:pt x="36671" y="122417"/>
                    <a:pt x="39529" y="120512"/>
                  </a:cubicBezTo>
                  <a:cubicBezTo>
                    <a:pt x="38576" y="128132"/>
                    <a:pt x="44291" y="141467"/>
                    <a:pt x="41434" y="148134"/>
                  </a:cubicBezTo>
                  <a:cubicBezTo>
                    <a:pt x="41434" y="136704"/>
                    <a:pt x="41434" y="134799"/>
                    <a:pt x="41434" y="123369"/>
                  </a:cubicBezTo>
                  <a:cubicBezTo>
                    <a:pt x="41434" y="130989"/>
                    <a:pt x="44291" y="141467"/>
                    <a:pt x="45244" y="147182"/>
                  </a:cubicBezTo>
                  <a:cubicBezTo>
                    <a:pt x="44291" y="145276"/>
                    <a:pt x="44291" y="142419"/>
                    <a:pt x="45244" y="140514"/>
                  </a:cubicBezTo>
                  <a:cubicBezTo>
                    <a:pt x="47149" y="145276"/>
                    <a:pt x="48101" y="150039"/>
                    <a:pt x="46196" y="154801"/>
                  </a:cubicBezTo>
                  <a:cubicBezTo>
                    <a:pt x="47149" y="150992"/>
                    <a:pt x="47149" y="147182"/>
                    <a:pt x="46196" y="144324"/>
                  </a:cubicBezTo>
                  <a:cubicBezTo>
                    <a:pt x="46196" y="147182"/>
                    <a:pt x="46196" y="150039"/>
                    <a:pt x="47149" y="152897"/>
                  </a:cubicBezTo>
                  <a:cubicBezTo>
                    <a:pt x="47149" y="148134"/>
                    <a:pt x="48101" y="144324"/>
                    <a:pt x="48101" y="139562"/>
                  </a:cubicBezTo>
                  <a:cubicBezTo>
                    <a:pt x="48101" y="155754"/>
                    <a:pt x="51911" y="154801"/>
                    <a:pt x="49054" y="143372"/>
                  </a:cubicBezTo>
                  <a:cubicBezTo>
                    <a:pt x="49054" y="149087"/>
                    <a:pt x="49054" y="147182"/>
                    <a:pt x="49054" y="136704"/>
                  </a:cubicBezTo>
                  <a:cubicBezTo>
                    <a:pt x="49054" y="143372"/>
                    <a:pt x="50959" y="146229"/>
                    <a:pt x="51911" y="152897"/>
                  </a:cubicBezTo>
                  <a:cubicBezTo>
                    <a:pt x="51911" y="151944"/>
                    <a:pt x="54769" y="152897"/>
                    <a:pt x="53816" y="148134"/>
                  </a:cubicBezTo>
                  <a:cubicBezTo>
                    <a:pt x="53816" y="152897"/>
                    <a:pt x="54769" y="156707"/>
                    <a:pt x="54769" y="160517"/>
                  </a:cubicBezTo>
                  <a:cubicBezTo>
                    <a:pt x="54769" y="161469"/>
                    <a:pt x="57626" y="154801"/>
                    <a:pt x="56674" y="155754"/>
                  </a:cubicBezTo>
                  <a:cubicBezTo>
                    <a:pt x="56674" y="162422"/>
                    <a:pt x="56674" y="162422"/>
                    <a:pt x="56674" y="154801"/>
                  </a:cubicBezTo>
                  <a:cubicBezTo>
                    <a:pt x="58579" y="168137"/>
                    <a:pt x="57626" y="160517"/>
                    <a:pt x="58579" y="161469"/>
                  </a:cubicBezTo>
                  <a:cubicBezTo>
                    <a:pt x="58579" y="165279"/>
                    <a:pt x="60484" y="166232"/>
                    <a:pt x="62389" y="169089"/>
                  </a:cubicBezTo>
                  <a:cubicBezTo>
                    <a:pt x="63341" y="166232"/>
                    <a:pt x="65246" y="165279"/>
                    <a:pt x="63341" y="161469"/>
                  </a:cubicBezTo>
                  <a:cubicBezTo>
                    <a:pt x="65246" y="163374"/>
                    <a:pt x="66199" y="167184"/>
                    <a:pt x="67151" y="170042"/>
                  </a:cubicBezTo>
                  <a:cubicBezTo>
                    <a:pt x="63341" y="160517"/>
                    <a:pt x="68104" y="168137"/>
                    <a:pt x="68104" y="168137"/>
                  </a:cubicBezTo>
                  <a:cubicBezTo>
                    <a:pt x="69056" y="165279"/>
                    <a:pt x="68104" y="163374"/>
                    <a:pt x="67151" y="160517"/>
                  </a:cubicBezTo>
                  <a:cubicBezTo>
                    <a:pt x="69056" y="165279"/>
                    <a:pt x="66199" y="157659"/>
                    <a:pt x="70009" y="161469"/>
                  </a:cubicBezTo>
                  <a:cubicBezTo>
                    <a:pt x="69056" y="155754"/>
                    <a:pt x="69056" y="155754"/>
                    <a:pt x="70009" y="160517"/>
                  </a:cubicBezTo>
                  <a:cubicBezTo>
                    <a:pt x="70009" y="155754"/>
                    <a:pt x="69056" y="150992"/>
                    <a:pt x="67151" y="147182"/>
                  </a:cubicBezTo>
                  <a:cubicBezTo>
                    <a:pt x="69056" y="152897"/>
                    <a:pt x="71914" y="158612"/>
                    <a:pt x="73819" y="163374"/>
                  </a:cubicBezTo>
                  <a:cubicBezTo>
                    <a:pt x="72866" y="157659"/>
                    <a:pt x="71914" y="151944"/>
                    <a:pt x="70009" y="146229"/>
                  </a:cubicBezTo>
                  <a:cubicBezTo>
                    <a:pt x="75724" y="160517"/>
                    <a:pt x="70961" y="137657"/>
                    <a:pt x="70009" y="132894"/>
                  </a:cubicBezTo>
                  <a:cubicBezTo>
                    <a:pt x="70009" y="133847"/>
                    <a:pt x="74771" y="141467"/>
                    <a:pt x="74771" y="141467"/>
                  </a:cubicBezTo>
                  <a:cubicBezTo>
                    <a:pt x="76676" y="139562"/>
                    <a:pt x="70961" y="114797"/>
                    <a:pt x="70009" y="112892"/>
                  </a:cubicBezTo>
                  <a:cubicBezTo>
                    <a:pt x="74771" y="111939"/>
                    <a:pt x="71914" y="113844"/>
                    <a:pt x="75724" y="113844"/>
                  </a:cubicBezTo>
                  <a:cubicBezTo>
                    <a:pt x="72866" y="108129"/>
                    <a:pt x="70009" y="103367"/>
                    <a:pt x="67151" y="98604"/>
                  </a:cubicBezTo>
                  <a:cubicBezTo>
                    <a:pt x="78581" y="92889"/>
                    <a:pt x="58579" y="68124"/>
                    <a:pt x="66199" y="64314"/>
                  </a:cubicBezTo>
                  <a:cubicBezTo>
                    <a:pt x="67151" y="64314"/>
                    <a:pt x="70961" y="65267"/>
                    <a:pt x="73819" y="66219"/>
                  </a:cubicBezTo>
                  <a:cubicBezTo>
                    <a:pt x="68104" y="63362"/>
                    <a:pt x="70961" y="57647"/>
                    <a:pt x="67151" y="59551"/>
                  </a:cubicBezTo>
                  <a:cubicBezTo>
                    <a:pt x="68104" y="59551"/>
                    <a:pt x="68104" y="61457"/>
                    <a:pt x="68104" y="61457"/>
                  </a:cubicBezTo>
                  <a:cubicBezTo>
                    <a:pt x="67151" y="59551"/>
                    <a:pt x="65246" y="58599"/>
                    <a:pt x="62389" y="59551"/>
                  </a:cubicBezTo>
                  <a:cubicBezTo>
                    <a:pt x="66199" y="58599"/>
                    <a:pt x="67151" y="13832"/>
                    <a:pt x="68104" y="9069"/>
                  </a:cubicBezTo>
                  <a:cubicBezTo>
                    <a:pt x="65246" y="5259"/>
                    <a:pt x="46196" y="8117"/>
                    <a:pt x="46196" y="9069"/>
                  </a:cubicBezTo>
                  <a:cubicBezTo>
                    <a:pt x="51911" y="13832"/>
                    <a:pt x="47149" y="10022"/>
                    <a:pt x="46196" y="10022"/>
                  </a:cubicBezTo>
                  <a:cubicBezTo>
                    <a:pt x="48101" y="11926"/>
                    <a:pt x="47149" y="11926"/>
                    <a:pt x="45244" y="11926"/>
                  </a:cubicBezTo>
                  <a:cubicBezTo>
                    <a:pt x="45244" y="13832"/>
                    <a:pt x="48101" y="11926"/>
                    <a:pt x="50959" y="13832"/>
                  </a:cubicBezTo>
                  <a:cubicBezTo>
                    <a:pt x="43339" y="16689"/>
                    <a:pt x="53816" y="23357"/>
                    <a:pt x="43339" y="23357"/>
                  </a:cubicBezTo>
                  <a:cubicBezTo>
                    <a:pt x="53816" y="25262"/>
                    <a:pt x="39529" y="27167"/>
                    <a:pt x="51911" y="30976"/>
                  </a:cubicBezTo>
                  <a:cubicBezTo>
                    <a:pt x="39529" y="37644"/>
                    <a:pt x="58579" y="34787"/>
                    <a:pt x="45244" y="37644"/>
                  </a:cubicBezTo>
                  <a:close/>
                  <a:moveTo>
                    <a:pt x="54769" y="67172"/>
                  </a:moveTo>
                  <a:cubicBezTo>
                    <a:pt x="54769" y="67172"/>
                    <a:pt x="53816" y="65267"/>
                    <a:pt x="54769" y="67172"/>
                  </a:cubicBezTo>
                  <a:close/>
                  <a:moveTo>
                    <a:pt x="54769" y="69076"/>
                  </a:moveTo>
                  <a:cubicBezTo>
                    <a:pt x="55721" y="68124"/>
                    <a:pt x="58579" y="68124"/>
                    <a:pt x="54769" y="69076"/>
                  </a:cubicBezTo>
                  <a:close/>
                  <a:moveTo>
                    <a:pt x="74771" y="63362"/>
                  </a:moveTo>
                  <a:cubicBezTo>
                    <a:pt x="74771" y="64314"/>
                    <a:pt x="70961" y="63362"/>
                    <a:pt x="74771" y="633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9" name="Freeform: Shape 3578">
              <a:extLst>
                <a:ext uri="{FF2B5EF4-FFF2-40B4-BE49-F238E27FC236}">
                  <a16:creationId xmlns:a16="http://schemas.microsoft.com/office/drawing/2014/main" xmlns="" id="{26A2A5C2-3BC2-44B0-AD03-6B8BA6948B7B}"/>
                </a:ext>
              </a:extLst>
            </p:cNvPr>
            <p:cNvSpPr/>
            <p:nvPr/>
          </p:nvSpPr>
          <p:spPr>
            <a:xfrm>
              <a:off x="7475549" y="6559920"/>
              <a:ext cx="9525" cy="9525"/>
            </a:xfrm>
            <a:custGeom>
              <a:avLst/>
              <a:gdLst>
                <a:gd name="connsiteX0" fmla="*/ 8244 w 9525"/>
                <a:gd name="connsiteY0" fmla="*/ 7567 h 9525"/>
                <a:gd name="connsiteX1" fmla="*/ 82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567"/>
                  </a:moveTo>
                  <a:cubicBezTo>
                    <a:pt x="7291" y="6615"/>
                    <a:pt x="6339" y="7567"/>
                    <a:pt x="82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0" name="Freeform: Shape 3579">
              <a:extLst>
                <a:ext uri="{FF2B5EF4-FFF2-40B4-BE49-F238E27FC236}">
                  <a16:creationId xmlns:a16="http://schemas.microsoft.com/office/drawing/2014/main" xmlns="" id="{71C856DF-0506-4841-A879-4459A1A59C76}"/>
                </a:ext>
              </a:extLst>
            </p:cNvPr>
            <p:cNvSpPr/>
            <p:nvPr/>
          </p:nvSpPr>
          <p:spPr>
            <a:xfrm>
              <a:off x="7427648" y="656415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1" name="Freeform: Shape 3580">
              <a:extLst>
                <a:ext uri="{FF2B5EF4-FFF2-40B4-BE49-F238E27FC236}">
                  <a16:creationId xmlns:a16="http://schemas.microsoft.com/office/drawing/2014/main" xmlns="" id="{AD8E24CE-FF1A-4364-9A7F-281621748158}"/>
                </a:ext>
              </a:extLst>
            </p:cNvPr>
            <p:cNvSpPr/>
            <p:nvPr/>
          </p:nvSpPr>
          <p:spPr>
            <a:xfrm>
              <a:off x="7455694" y="6576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2" name="Freeform: Shape 3581">
              <a:extLst>
                <a:ext uri="{FF2B5EF4-FFF2-40B4-BE49-F238E27FC236}">
                  <a16:creationId xmlns:a16="http://schemas.microsoft.com/office/drawing/2014/main" xmlns="" id="{3B6DC6FD-7F6A-4CAC-BD60-AFDE91B315BE}"/>
                </a:ext>
              </a:extLst>
            </p:cNvPr>
            <p:cNvSpPr/>
            <p:nvPr/>
          </p:nvSpPr>
          <p:spPr>
            <a:xfrm>
              <a:off x="7431881" y="654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3" name="Freeform: Shape 3582">
              <a:extLst>
                <a:ext uri="{FF2B5EF4-FFF2-40B4-BE49-F238E27FC236}">
                  <a16:creationId xmlns:a16="http://schemas.microsoft.com/office/drawing/2014/main" xmlns="" id="{8A7ED94B-2A7E-4233-86EA-B116065A4E73}"/>
                </a:ext>
              </a:extLst>
            </p:cNvPr>
            <p:cNvSpPr/>
            <p:nvPr/>
          </p:nvSpPr>
          <p:spPr>
            <a:xfrm>
              <a:off x="7430929" y="65412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4" name="Freeform: Shape 3583">
              <a:extLst>
                <a:ext uri="{FF2B5EF4-FFF2-40B4-BE49-F238E27FC236}">
                  <a16:creationId xmlns:a16="http://schemas.microsoft.com/office/drawing/2014/main" xmlns="" id="{A64A3F68-21ED-44ED-A907-8FD34A94E2DB}"/>
                </a:ext>
              </a:extLst>
            </p:cNvPr>
            <p:cNvSpPr/>
            <p:nvPr/>
          </p:nvSpPr>
          <p:spPr>
            <a:xfrm>
              <a:off x="7429003" y="653843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7144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5" name="Freeform: Shape 3584">
              <a:extLst>
                <a:ext uri="{FF2B5EF4-FFF2-40B4-BE49-F238E27FC236}">
                  <a16:creationId xmlns:a16="http://schemas.microsoft.com/office/drawing/2014/main" xmlns="" id="{9631FAA5-A173-4F57-AF37-0EC5EA438E3B}"/>
                </a:ext>
              </a:extLst>
            </p:cNvPr>
            <p:cNvSpPr/>
            <p:nvPr/>
          </p:nvSpPr>
          <p:spPr>
            <a:xfrm>
              <a:off x="7450931" y="658153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7858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6" name="Freeform: Shape 3585">
              <a:extLst>
                <a:ext uri="{FF2B5EF4-FFF2-40B4-BE49-F238E27FC236}">
                  <a16:creationId xmlns:a16="http://schemas.microsoft.com/office/drawing/2014/main" xmlns="" id="{BED83300-C63E-48D3-91E6-62B643506160}"/>
                </a:ext>
              </a:extLst>
            </p:cNvPr>
            <p:cNvSpPr/>
            <p:nvPr/>
          </p:nvSpPr>
          <p:spPr>
            <a:xfrm>
              <a:off x="7443311" y="6581625"/>
              <a:ext cx="9525" cy="9525"/>
            </a:xfrm>
            <a:custGeom>
              <a:avLst/>
              <a:gdLst>
                <a:gd name="connsiteX0" fmla="*/ 7144 w 9525"/>
                <a:gd name="connsiteY0" fmla="*/ 8722 h 9525"/>
                <a:gd name="connsiteX1" fmla="*/ 8096 w 9525"/>
                <a:gd name="connsiteY1" fmla="*/ 7769 h 9525"/>
                <a:gd name="connsiteX2" fmla="*/ 7144 w 9525"/>
                <a:gd name="connsiteY2" fmla="*/ 87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22"/>
                  </a:moveTo>
                  <a:cubicBezTo>
                    <a:pt x="7144" y="8722"/>
                    <a:pt x="8096" y="7769"/>
                    <a:pt x="8096" y="7769"/>
                  </a:cubicBezTo>
                  <a:cubicBezTo>
                    <a:pt x="8096" y="6817"/>
                    <a:pt x="8096" y="6817"/>
                    <a:pt x="7144" y="87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7" name="Freeform: Shape 3586">
              <a:extLst>
                <a:ext uri="{FF2B5EF4-FFF2-40B4-BE49-F238E27FC236}">
                  <a16:creationId xmlns:a16="http://schemas.microsoft.com/office/drawing/2014/main" xmlns="" id="{D055A0DE-520F-4F3D-8573-9B3517E74E05}"/>
                </a:ext>
              </a:extLst>
            </p:cNvPr>
            <p:cNvSpPr/>
            <p:nvPr/>
          </p:nvSpPr>
          <p:spPr>
            <a:xfrm>
              <a:off x="7451884" y="657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8" name="Freeform: Shape 3587">
              <a:extLst>
                <a:ext uri="{FF2B5EF4-FFF2-40B4-BE49-F238E27FC236}">
                  <a16:creationId xmlns:a16="http://schemas.microsoft.com/office/drawing/2014/main" xmlns="" id="{8A212D34-6715-4477-BF0E-5691972BB0DE}"/>
                </a:ext>
              </a:extLst>
            </p:cNvPr>
            <p:cNvSpPr/>
            <p:nvPr/>
          </p:nvSpPr>
          <p:spPr>
            <a:xfrm>
              <a:off x="7444502" y="6581827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6615"/>
                    <a:pt x="7858" y="7567"/>
                  </a:cubicBezTo>
                  <a:cubicBezTo>
                    <a:pt x="6906" y="7567"/>
                    <a:pt x="6906" y="8520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9" name="Freeform: Shape 3588">
              <a:extLst>
                <a:ext uri="{FF2B5EF4-FFF2-40B4-BE49-F238E27FC236}">
                  <a16:creationId xmlns:a16="http://schemas.microsoft.com/office/drawing/2014/main" xmlns="" id="{5126EFD5-EDB8-441A-A0B5-853D09E49A5F}"/>
                </a:ext>
              </a:extLst>
            </p:cNvPr>
            <p:cNvSpPr/>
            <p:nvPr/>
          </p:nvSpPr>
          <p:spPr>
            <a:xfrm>
              <a:off x="7424790" y="651896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4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0" name="Freeform: Shape 3589">
              <a:extLst>
                <a:ext uri="{FF2B5EF4-FFF2-40B4-BE49-F238E27FC236}">
                  <a16:creationId xmlns:a16="http://schemas.microsoft.com/office/drawing/2014/main" xmlns="" id="{69D10126-2740-443C-B38E-F02A7AB6187B}"/>
                </a:ext>
              </a:extLst>
            </p:cNvPr>
            <p:cNvSpPr/>
            <p:nvPr/>
          </p:nvSpPr>
          <p:spPr>
            <a:xfrm>
              <a:off x="7424261" y="65193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1" name="Freeform: Shape 3590">
              <a:extLst>
                <a:ext uri="{FF2B5EF4-FFF2-40B4-BE49-F238E27FC236}">
                  <a16:creationId xmlns:a16="http://schemas.microsoft.com/office/drawing/2014/main" xmlns="" id="{43553E5F-E6A1-4A38-A2DF-FE20E7B10A8F}"/>
                </a:ext>
              </a:extLst>
            </p:cNvPr>
            <p:cNvSpPr/>
            <p:nvPr/>
          </p:nvSpPr>
          <p:spPr>
            <a:xfrm>
              <a:off x="7423309" y="65189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4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2" name="Freeform: Shape 3591">
              <a:extLst>
                <a:ext uri="{FF2B5EF4-FFF2-40B4-BE49-F238E27FC236}">
                  <a16:creationId xmlns:a16="http://schemas.microsoft.com/office/drawing/2014/main" xmlns="" id="{0468699D-00CC-4603-85C4-27D64052AA28}"/>
                </a:ext>
              </a:extLst>
            </p:cNvPr>
            <p:cNvSpPr/>
            <p:nvPr/>
          </p:nvSpPr>
          <p:spPr>
            <a:xfrm>
              <a:off x="7426166" y="65251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3" name="Freeform: Shape 3592">
              <a:extLst>
                <a:ext uri="{FF2B5EF4-FFF2-40B4-BE49-F238E27FC236}">
                  <a16:creationId xmlns:a16="http://schemas.microsoft.com/office/drawing/2014/main" xmlns="" id="{19242AC5-C1BF-4138-AC32-8E5DA5BC4CC7}"/>
                </a:ext>
              </a:extLst>
            </p:cNvPr>
            <p:cNvSpPr/>
            <p:nvPr/>
          </p:nvSpPr>
          <p:spPr>
            <a:xfrm>
              <a:off x="7427119" y="652446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809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4" name="Freeform: Shape 3593">
              <a:extLst>
                <a:ext uri="{FF2B5EF4-FFF2-40B4-BE49-F238E27FC236}">
                  <a16:creationId xmlns:a16="http://schemas.microsoft.com/office/drawing/2014/main" xmlns="" id="{0BF67F03-8746-4B0D-8861-DC1E3E07B2B8}"/>
                </a:ext>
              </a:extLst>
            </p:cNvPr>
            <p:cNvSpPr/>
            <p:nvPr/>
          </p:nvSpPr>
          <p:spPr>
            <a:xfrm>
              <a:off x="7415900" y="653733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5027" y="6339"/>
                    <a:pt x="8837" y="7291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5" name="Freeform: Shape 3594">
              <a:extLst>
                <a:ext uri="{FF2B5EF4-FFF2-40B4-BE49-F238E27FC236}">
                  <a16:creationId xmlns:a16="http://schemas.microsoft.com/office/drawing/2014/main" xmlns="" id="{CA0C48FE-BAA6-4135-99EC-98C2B3CC8B0C}"/>
                </a:ext>
              </a:extLst>
            </p:cNvPr>
            <p:cNvSpPr/>
            <p:nvPr/>
          </p:nvSpPr>
          <p:spPr>
            <a:xfrm>
              <a:off x="7415689" y="6542932"/>
              <a:ext cx="9525" cy="9525"/>
            </a:xfrm>
            <a:custGeom>
              <a:avLst/>
              <a:gdLst>
                <a:gd name="connsiteX0" fmla="*/ 9049 w 9525"/>
                <a:gd name="connsiteY0" fmla="*/ 7411 h 9525"/>
                <a:gd name="connsiteX1" fmla="*/ 7144 w 9525"/>
                <a:gd name="connsiteY1" fmla="*/ 8363 h 9525"/>
                <a:gd name="connsiteX2" fmla="*/ 9049 w 9525"/>
                <a:gd name="connsiteY2" fmla="*/ 741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1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8096" y="8363"/>
                    <a:pt x="8096" y="8363"/>
                    <a:pt x="9049" y="7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6" name="Freeform: Shape 3595">
              <a:extLst>
                <a:ext uri="{FF2B5EF4-FFF2-40B4-BE49-F238E27FC236}">
                  <a16:creationId xmlns:a16="http://schemas.microsoft.com/office/drawing/2014/main" xmlns="" id="{96985864-E5CA-4682-BB40-1E1915856712}"/>
                </a:ext>
              </a:extLst>
            </p:cNvPr>
            <p:cNvSpPr/>
            <p:nvPr/>
          </p:nvSpPr>
          <p:spPr>
            <a:xfrm>
              <a:off x="7426166" y="657558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7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8097"/>
                  </a:lnTo>
                  <a:cubicBezTo>
                    <a:pt x="8096" y="8097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7" name="Freeform: Shape 3596">
              <a:extLst>
                <a:ext uri="{FF2B5EF4-FFF2-40B4-BE49-F238E27FC236}">
                  <a16:creationId xmlns:a16="http://schemas.microsoft.com/office/drawing/2014/main" xmlns="" id="{FB1E8B22-5674-440A-91A1-30D5BD777CB8}"/>
                </a:ext>
              </a:extLst>
            </p:cNvPr>
            <p:cNvSpPr/>
            <p:nvPr/>
          </p:nvSpPr>
          <p:spPr>
            <a:xfrm>
              <a:off x="7443111" y="6573663"/>
              <a:ext cx="9525" cy="9525"/>
            </a:xfrm>
            <a:custGeom>
              <a:avLst/>
              <a:gdLst>
                <a:gd name="connsiteX0" fmla="*/ 7344 w 9525"/>
                <a:gd name="connsiteY0" fmla="*/ 9064 h 9525"/>
                <a:gd name="connsiteX1" fmla="*/ 7344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064"/>
                  </a:moveTo>
                  <a:cubicBezTo>
                    <a:pt x="9249" y="4301"/>
                    <a:pt x="6392" y="10017"/>
                    <a:pt x="7344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8" name="Freeform: Shape 3597">
              <a:extLst>
                <a:ext uri="{FF2B5EF4-FFF2-40B4-BE49-F238E27FC236}">
                  <a16:creationId xmlns:a16="http://schemas.microsoft.com/office/drawing/2014/main" xmlns="" id="{0E4B7A0C-A3CE-47AF-B339-DFF3EBE1C2E8}"/>
                </a:ext>
              </a:extLst>
            </p:cNvPr>
            <p:cNvSpPr/>
            <p:nvPr/>
          </p:nvSpPr>
          <p:spPr>
            <a:xfrm>
              <a:off x="7429776" y="6591226"/>
              <a:ext cx="9525" cy="9525"/>
            </a:xfrm>
            <a:custGeom>
              <a:avLst/>
              <a:gdLst>
                <a:gd name="connsiteX0" fmla="*/ 7344 w 9525"/>
                <a:gd name="connsiteY0" fmla="*/ 7694 h 9525"/>
                <a:gd name="connsiteX1" fmla="*/ 734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694"/>
                  </a:moveTo>
                  <a:cubicBezTo>
                    <a:pt x="6392" y="5789"/>
                    <a:pt x="9249" y="9599"/>
                    <a:pt x="734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9" name="Freeform: Shape 3598">
              <a:extLst>
                <a:ext uri="{FF2B5EF4-FFF2-40B4-BE49-F238E27FC236}">
                  <a16:creationId xmlns:a16="http://schemas.microsoft.com/office/drawing/2014/main" xmlns="" id="{8C2FC150-BA76-4A59-88FB-2807F2837535}"/>
                </a:ext>
              </a:extLst>
            </p:cNvPr>
            <p:cNvSpPr/>
            <p:nvPr/>
          </p:nvSpPr>
          <p:spPr>
            <a:xfrm>
              <a:off x="7459504" y="6652736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7144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7144" y="7144"/>
                  </a:lnTo>
                  <a:cubicBezTo>
                    <a:pt x="7144" y="9049"/>
                    <a:pt x="7144" y="1666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0" name="Freeform: Shape 3599">
              <a:extLst>
                <a:ext uri="{FF2B5EF4-FFF2-40B4-BE49-F238E27FC236}">
                  <a16:creationId xmlns:a16="http://schemas.microsoft.com/office/drawing/2014/main" xmlns="" id="{42B5265B-950C-4CB0-BCA1-DF962DC42462}"/>
                </a:ext>
              </a:extLst>
            </p:cNvPr>
            <p:cNvSpPr/>
            <p:nvPr/>
          </p:nvSpPr>
          <p:spPr>
            <a:xfrm>
              <a:off x="7467124" y="6665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0001"/>
                    <a:pt x="8096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1" name="Freeform: Shape 3600">
              <a:extLst>
                <a:ext uri="{FF2B5EF4-FFF2-40B4-BE49-F238E27FC236}">
                  <a16:creationId xmlns:a16="http://schemas.microsoft.com/office/drawing/2014/main" xmlns="" id="{10761EA4-5221-4995-859D-46DFB14BDF14}"/>
                </a:ext>
              </a:extLst>
            </p:cNvPr>
            <p:cNvSpPr/>
            <p:nvPr/>
          </p:nvSpPr>
          <p:spPr>
            <a:xfrm>
              <a:off x="7482364" y="6634570"/>
              <a:ext cx="9525" cy="9525"/>
            </a:xfrm>
            <a:custGeom>
              <a:avLst/>
              <a:gdLst>
                <a:gd name="connsiteX0" fmla="*/ 7144 w 9525"/>
                <a:gd name="connsiteY0" fmla="*/ 7212 h 9525"/>
                <a:gd name="connsiteX1" fmla="*/ 7144 w 9525"/>
                <a:gd name="connsiteY1" fmla="*/ 721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12"/>
                  </a:moveTo>
                  <a:cubicBezTo>
                    <a:pt x="10954" y="15784"/>
                    <a:pt x="7144" y="6259"/>
                    <a:pt x="7144" y="72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2" name="Freeform: Shape 3601">
              <a:extLst>
                <a:ext uri="{FF2B5EF4-FFF2-40B4-BE49-F238E27FC236}">
                  <a16:creationId xmlns:a16="http://schemas.microsoft.com/office/drawing/2014/main" xmlns="" id="{C6E78F87-6DF7-41C4-A496-2F23BFAC1940}"/>
                </a:ext>
              </a:extLst>
            </p:cNvPr>
            <p:cNvSpPr/>
            <p:nvPr/>
          </p:nvSpPr>
          <p:spPr>
            <a:xfrm>
              <a:off x="7196593" y="5894451"/>
              <a:ext cx="9525" cy="9525"/>
            </a:xfrm>
            <a:custGeom>
              <a:avLst/>
              <a:gdLst>
                <a:gd name="connsiteX0" fmla="*/ 9069 w 9525"/>
                <a:gd name="connsiteY0" fmla="*/ 7239 h 9525"/>
                <a:gd name="connsiteX1" fmla="*/ 9069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239"/>
                  </a:moveTo>
                  <a:cubicBezTo>
                    <a:pt x="8117" y="6286"/>
                    <a:pt x="5259" y="12954"/>
                    <a:pt x="9069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3" name="Freeform: Shape 3602">
              <a:extLst>
                <a:ext uri="{FF2B5EF4-FFF2-40B4-BE49-F238E27FC236}">
                  <a16:creationId xmlns:a16="http://schemas.microsoft.com/office/drawing/2014/main" xmlns="" id="{7CF6B61B-7384-43BD-B916-F2E2EF6EEC18}"/>
                </a:ext>
              </a:extLst>
            </p:cNvPr>
            <p:cNvSpPr/>
            <p:nvPr/>
          </p:nvSpPr>
          <p:spPr>
            <a:xfrm>
              <a:off x="7189946" y="5898970"/>
              <a:ext cx="19050" cy="19050"/>
            </a:xfrm>
            <a:custGeom>
              <a:avLst/>
              <a:gdLst>
                <a:gd name="connsiteX0" fmla="*/ 7144 w 19050"/>
                <a:gd name="connsiteY0" fmla="*/ 14149 h 19050"/>
                <a:gd name="connsiteX1" fmla="*/ 11906 w 19050"/>
                <a:gd name="connsiteY1" fmla="*/ 10340 h 19050"/>
                <a:gd name="connsiteX2" fmla="*/ 7144 w 19050"/>
                <a:gd name="connsiteY2" fmla="*/ 1414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4149"/>
                  </a:moveTo>
                  <a:cubicBezTo>
                    <a:pt x="15716" y="32247"/>
                    <a:pt x="9049" y="8435"/>
                    <a:pt x="11906" y="10340"/>
                  </a:cubicBezTo>
                  <a:cubicBezTo>
                    <a:pt x="3334" y="-138"/>
                    <a:pt x="16669" y="18912"/>
                    <a:pt x="7144" y="14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4" name="Freeform: Shape 3603">
              <a:extLst>
                <a:ext uri="{FF2B5EF4-FFF2-40B4-BE49-F238E27FC236}">
                  <a16:creationId xmlns:a16="http://schemas.microsoft.com/office/drawing/2014/main" xmlns="" id="{D4A53634-1647-4167-9DB8-2DFE64EE934F}"/>
                </a:ext>
              </a:extLst>
            </p:cNvPr>
            <p:cNvSpPr/>
            <p:nvPr/>
          </p:nvSpPr>
          <p:spPr>
            <a:xfrm>
              <a:off x="7149941" y="609552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5" name="Freeform: Shape 3604">
              <a:extLst>
                <a:ext uri="{FF2B5EF4-FFF2-40B4-BE49-F238E27FC236}">
                  <a16:creationId xmlns:a16="http://schemas.microsoft.com/office/drawing/2014/main" xmlns="" id="{B1355AF5-43C3-4E3E-871D-64E720C389B8}"/>
                </a:ext>
              </a:extLst>
            </p:cNvPr>
            <p:cNvSpPr/>
            <p:nvPr/>
          </p:nvSpPr>
          <p:spPr>
            <a:xfrm>
              <a:off x="7126367" y="621268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7858" y="8096"/>
                    <a:pt x="7858" y="8096"/>
                    <a:pt x="7858" y="7144"/>
                  </a:cubicBezTo>
                  <a:cubicBezTo>
                    <a:pt x="6906" y="9049"/>
                    <a:pt x="6906" y="9049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6" name="Freeform: Shape 3605">
              <a:extLst>
                <a:ext uri="{FF2B5EF4-FFF2-40B4-BE49-F238E27FC236}">
                  <a16:creationId xmlns:a16="http://schemas.microsoft.com/office/drawing/2014/main" xmlns="" id="{2D2B8310-ADCB-4352-8F78-0D1C7AB7AED4}"/>
                </a:ext>
              </a:extLst>
            </p:cNvPr>
            <p:cNvSpPr/>
            <p:nvPr/>
          </p:nvSpPr>
          <p:spPr>
            <a:xfrm>
              <a:off x="7119461" y="62336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7" name="Freeform: Shape 3606">
              <a:extLst>
                <a:ext uri="{FF2B5EF4-FFF2-40B4-BE49-F238E27FC236}">
                  <a16:creationId xmlns:a16="http://schemas.microsoft.com/office/drawing/2014/main" xmlns="" id="{8F6063A7-BED9-4894-BC24-47047878663F}"/>
                </a:ext>
              </a:extLst>
            </p:cNvPr>
            <p:cNvSpPr/>
            <p:nvPr/>
          </p:nvSpPr>
          <p:spPr>
            <a:xfrm>
              <a:off x="7148036" y="609647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10001"/>
                  </a:lnTo>
                  <a:cubicBezTo>
                    <a:pt x="9049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8" name="Freeform: Shape 3607">
              <a:extLst>
                <a:ext uri="{FF2B5EF4-FFF2-40B4-BE49-F238E27FC236}">
                  <a16:creationId xmlns:a16="http://schemas.microsoft.com/office/drawing/2014/main" xmlns="" id="{A47AB424-FAE0-412F-9291-48E44525AA58}"/>
                </a:ext>
              </a:extLst>
            </p:cNvPr>
            <p:cNvSpPr/>
            <p:nvPr/>
          </p:nvSpPr>
          <p:spPr>
            <a:xfrm>
              <a:off x="7192804" y="5932089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5796"/>
                    <a:pt x="7144" y="7700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9" name="Freeform: Shape 3608">
              <a:extLst>
                <a:ext uri="{FF2B5EF4-FFF2-40B4-BE49-F238E27FC236}">
                  <a16:creationId xmlns:a16="http://schemas.microsoft.com/office/drawing/2014/main" xmlns="" id="{C3786347-456B-4508-A7D7-70307AB767E9}"/>
                </a:ext>
              </a:extLst>
            </p:cNvPr>
            <p:cNvSpPr/>
            <p:nvPr/>
          </p:nvSpPr>
          <p:spPr>
            <a:xfrm>
              <a:off x="7156185" y="6041744"/>
              <a:ext cx="9525" cy="9525"/>
            </a:xfrm>
            <a:custGeom>
              <a:avLst/>
              <a:gdLst>
                <a:gd name="connsiteX0" fmla="*/ 7567 w 9525"/>
                <a:gd name="connsiteY0" fmla="*/ 9488 h 9525"/>
                <a:gd name="connsiteX1" fmla="*/ 756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488"/>
                  </a:moveTo>
                  <a:cubicBezTo>
                    <a:pt x="7567" y="8536"/>
                    <a:pt x="6615" y="4726"/>
                    <a:pt x="756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0" name="Freeform: Shape 3609">
              <a:extLst>
                <a:ext uri="{FF2B5EF4-FFF2-40B4-BE49-F238E27FC236}">
                  <a16:creationId xmlns:a16="http://schemas.microsoft.com/office/drawing/2014/main" xmlns="" id="{C27315F7-8F8F-4EF8-BD50-002829E23295}"/>
                </a:ext>
              </a:extLst>
            </p:cNvPr>
            <p:cNvSpPr/>
            <p:nvPr/>
          </p:nvSpPr>
          <p:spPr>
            <a:xfrm>
              <a:off x="7163039" y="6003769"/>
              <a:ext cx="9525" cy="9525"/>
            </a:xfrm>
            <a:custGeom>
              <a:avLst/>
              <a:gdLst>
                <a:gd name="connsiteX0" fmla="*/ 7380 w 9525"/>
                <a:gd name="connsiteY0" fmla="*/ 7458 h 9525"/>
                <a:gd name="connsiteX1" fmla="*/ 7380 w 9525"/>
                <a:gd name="connsiteY1" fmla="*/ 7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80" y="7458"/>
                  </a:moveTo>
                  <a:cubicBezTo>
                    <a:pt x="5476" y="13173"/>
                    <a:pt x="15953" y="5553"/>
                    <a:pt x="7380" y="7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1" name="Freeform: Shape 3610">
              <a:extLst>
                <a:ext uri="{FF2B5EF4-FFF2-40B4-BE49-F238E27FC236}">
                  <a16:creationId xmlns:a16="http://schemas.microsoft.com/office/drawing/2014/main" xmlns="" id="{987FC0D0-E436-49ED-AE82-0E4AA3ECF6E3}"/>
                </a:ext>
              </a:extLst>
            </p:cNvPr>
            <p:cNvSpPr/>
            <p:nvPr/>
          </p:nvSpPr>
          <p:spPr>
            <a:xfrm>
              <a:off x="7179707" y="594026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2" name="Freeform: Shape 3611">
              <a:extLst>
                <a:ext uri="{FF2B5EF4-FFF2-40B4-BE49-F238E27FC236}">
                  <a16:creationId xmlns:a16="http://schemas.microsoft.com/office/drawing/2014/main" xmlns="" id="{54B20F5D-D3F7-4898-AAE1-AE20C6313EEB}"/>
                </a:ext>
              </a:extLst>
            </p:cNvPr>
            <p:cNvSpPr/>
            <p:nvPr/>
          </p:nvSpPr>
          <p:spPr>
            <a:xfrm>
              <a:off x="7149941" y="60726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3" name="Freeform: Shape 3612">
              <a:extLst>
                <a:ext uri="{FF2B5EF4-FFF2-40B4-BE49-F238E27FC236}">
                  <a16:creationId xmlns:a16="http://schemas.microsoft.com/office/drawing/2014/main" xmlns="" id="{22CC6E15-7027-42F3-83DF-FBCAF2229116}"/>
                </a:ext>
              </a:extLst>
            </p:cNvPr>
            <p:cNvSpPr/>
            <p:nvPr/>
          </p:nvSpPr>
          <p:spPr>
            <a:xfrm>
              <a:off x="7140416" y="583382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4" name="Freeform: Shape 3613">
              <a:extLst>
                <a:ext uri="{FF2B5EF4-FFF2-40B4-BE49-F238E27FC236}">
                  <a16:creationId xmlns:a16="http://schemas.microsoft.com/office/drawing/2014/main" xmlns="" id="{9E4B44A5-463D-4D31-B308-42290820843A}"/>
                </a:ext>
              </a:extLst>
            </p:cNvPr>
            <p:cNvSpPr/>
            <p:nvPr/>
          </p:nvSpPr>
          <p:spPr>
            <a:xfrm>
              <a:off x="7163276" y="5790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5" name="Freeform: Shape 3614">
              <a:extLst>
                <a:ext uri="{FF2B5EF4-FFF2-40B4-BE49-F238E27FC236}">
                  <a16:creationId xmlns:a16="http://schemas.microsoft.com/office/drawing/2014/main" xmlns="" id="{78861C0E-B59F-4DDA-AFED-D99A8BA63766}"/>
                </a:ext>
              </a:extLst>
            </p:cNvPr>
            <p:cNvSpPr/>
            <p:nvPr/>
          </p:nvSpPr>
          <p:spPr>
            <a:xfrm>
              <a:off x="7108984" y="627006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6" name="Freeform: Shape 3615">
              <a:extLst>
                <a:ext uri="{FF2B5EF4-FFF2-40B4-BE49-F238E27FC236}">
                  <a16:creationId xmlns:a16="http://schemas.microsoft.com/office/drawing/2014/main" xmlns="" id="{A8A8EE04-8DDD-44C8-AAE7-D3502517C47A}"/>
                </a:ext>
              </a:extLst>
            </p:cNvPr>
            <p:cNvSpPr/>
            <p:nvPr/>
          </p:nvSpPr>
          <p:spPr>
            <a:xfrm>
              <a:off x="7049929" y="6455254"/>
              <a:ext cx="19050" cy="19050"/>
            </a:xfrm>
            <a:custGeom>
              <a:avLst/>
              <a:gdLst>
                <a:gd name="connsiteX0" fmla="*/ 12859 w 19050"/>
                <a:gd name="connsiteY0" fmla="*/ 10316 h 19050"/>
                <a:gd name="connsiteX1" fmla="*/ 7144 w 19050"/>
                <a:gd name="connsiteY1" fmla="*/ 8410 h 19050"/>
                <a:gd name="connsiteX2" fmla="*/ 12859 w 19050"/>
                <a:gd name="connsiteY2" fmla="*/ 10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0316"/>
                  </a:moveTo>
                  <a:cubicBezTo>
                    <a:pt x="10001" y="14126"/>
                    <a:pt x="10954" y="3648"/>
                    <a:pt x="7144" y="8410"/>
                  </a:cubicBezTo>
                  <a:cubicBezTo>
                    <a:pt x="8096" y="8410"/>
                    <a:pt x="10001" y="15078"/>
                    <a:pt x="12859" y="10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7" name="Freeform: Shape 3616">
              <a:extLst>
                <a:ext uri="{FF2B5EF4-FFF2-40B4-BE49-F238E27FC236}">
                  <a16:creationId xmlns:a16="http://schemas.microsoft.com/office/drawing/2014/main" xmlns="" id="{FC58B079-795E-4252-A279-94174EAD2D13}"/>
                </a:ext>
              </a:extLst>
            </p:cNvPr>
            <p:cNvSpPr/>
            <p:nvPr/>
          </p:nvSpPr>
          <p:spPr>
            <a:xfrm>
              <a:off x="7192804" y="59355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8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8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8" name="Freeform: Shape 3617">
              <a:extLst>
                <a:ext uri="{FF2B5EF4-FFF2-40B4-BE49-F238E27FC236}">
                  <a16:creationId xmlns:a16="http://schemas.microsoft.com/office/drawing/2014/main" xmlns="" id="{5CEEA187-B16A-41C9-BFBD-DF5D70D7DAFE}"/>
                </a:ext>
              </a:extLst>
            </p:cNvPr>
            <p:cNvSpPr/>
            <p:nvPr/>
          </p:nvSpPr>
          <p:spPr>
            <a:xfrm>
              <a:off x="7048553" y="64565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7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9" name="Freeform: Shape 3618">
              <a:extLst>
                <a:ext uri="{FF2B5EF4-FFF2-40B4-BE49-F238E27FC236}">
                  <a16:creationId xmlns:a16="http://schemas.microsoft.com/office/drawing/2014/main" xmlns="" id="{5FA78EBE-B934-426B-BDC1-28E35534E431}"/>
                </a:ext>
              </a:extLst>
            </p:cNvPr>
            <p:cNvSpPr/>
            <p:nvPr/>
          </p:nvSpPr>
          <p:spPr>
            <a:xfrm>
              <a:off x="7095649" y="639365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0" name="Freeform: Shape 3619">
              <a:extLst>
                <a:ext uri="{FF2B5EF4-FFF2-40B4-BE49-F238E27FC236}">
                  <a16:creationId xmlns:a16="http://schemas.microsoft.com/office/drawing/2014/main" xmlns="" id="{583D0963-442C-4FE2-A7E3-F011998ECE6C}"/>
                </a:ext>
              </a:extLst>
            </p:cNvPr>
            <p:cNvSpPr/>
            <p:nvPr/>
          </p:nvSpPr>
          <p:spPr>
            <a:xfrm>
              <a:off x="7109936" y="629364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1" name="Freeform: Shape 3620">
              <a:extLst>
                <a:ext uri="{FF2B5EF4-FFF2-40B4-BE49-F238E27FC236}">
                  <a16:creationId xmlns:a16="http://schemas.microsoft.com/office/drawing/2014/main" xmlns="" id="{DCFD67DF-92CA-49FA-BFAD-F72D79B55A8F}"/>
                </a:ext>
              </a:extLst>
            </p:cNvPr>
            <p:cNvSpPr/>
            <p:nvPr/>
          </p:nvSpPr>
          <p:spPr>
            <a:xfrm>
              <a:off x="7091992" y="6427506"/>
              <a:ext cx="9525" cy="9525"/>
            </a:xfrm>
            <a:custGeom>
              <a:avLst/>
              <a:gdLst>
                <a:gd name="connsiteX0" fmla="*/ 8896 w 9525"/>
                <a:gd name="connsiteY0" fmla="*/ 7583 h 9525"/>
                <a:gd name="connsiteX1" fmla="*/ 8896 w 9525"/>
                <a:gd name="connsiteY1" fmla="*/ 758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583"/>
                  </a:moveTo>
                  <a:cubicBezTo>
                    <a:pt x="4133" y="17108"/>
                    <a:pt x="10801" y="4726"/>
                    <a:pt x="8896" y="7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2" name="Freeform: Shape 3621">
              <a:extLst>
                <a:ext uri="{FF2B5EF4-FFF2-40B4-BE49-F238E27FC236}">
                  <a16:creationId xmlns:a16="http://schemas.microsoft.com/office/drawing/2014/main" xmlns="" id="{7897297C-DC23-473F-8704-FD810622ABF2}"/>
                </a:ext>
              </a:extLst>
            </p:cNvPr>
            <p:cNvSpPr/>
            <p:nvPr/>
          </p:nvSpPr>
          <p:spPr>
            <a:xfrm>
              <a:off x="7087076" y="646096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3" name="Freeform: Shape 3622">
              <a:extLst>
                <a:ext uri="{FF2B5EF4-FFF2-40B4-BE49-F238E27FC236}">
                  <a16:creationId xmlns:a16="http://schemas.microsoft.com/office/drawing/2014/main" xmlns="" id="{6911FFBE-A8EF-4BA3-8C8F-5AF468CC1FC8}"/>
                </a:ext>
              </a:extLst>
            </p:cNvPr>
            <p:cNvSpPr/>
            <p:nvPr/>
          </p:nvSpPr>
          <p:spPr>
            <a:xfrm>
              <a:off x="7122319" y="5935548"/>
              <a:ext cx="9525" cy="9525"/>
            </a:xfrm>
            <a:custGeom>
              <a:avLst/>
              <a:gdLst>
                <a:gd name="connsiteX0" fmla="*/ 7144 w 9525"/>
                <a:gd name="connsiteY0" fmla="*/ 9957 h 9525"/>
                <a:gd name="connsiteX1" fmla="*/ 10001 w 9525"/>
                <a:gd name="connsiteY1" fmla="*/ 9004 h 9525"/>
                <a:gd name="connsiteX2" fmla="*/ 7144 w 9525"/>
                <a:gd name="connsiteY2" fmla="*/ 99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957"/>
                  </a:moveTo>
                  <a:cubicBezTo>
                    <a:pt x="8096" y="9004"/>
                    <a:pt x="9049" y="9004"/>
                    <a:pt x="10001" y="9004"/>
                  </a:cubicBezTo>
                  <a:cubicBezTo>
                    <a:pt x="8096" y="9004"/>
                    <a:pt x="8096" y="4242"/>
                    <a:pt x="7144" y="9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4" name="Freeform: Shape 3623">
              <a:extLst>
                <a:ext uri="{FF2B5EF4-FFF2-40B4-BE49-F238E27FC236}">
                  <a16:creationId xmlns:a16="http://schemas.microsoft.com/office/drawing/2014/main" xmlns="" id="{2B3C9435-8234-457B-9B64-688B2106FA21}"/>
                </a:ext>
              </a:extLst>
            </p:cNvPr>
            <p:cNvSpPr/>
            <p:nvPr/>
          </p:nvSpPr>
          <p:spPr>
            <a:xfrm>
              <a:off x="7191851" y="5933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5" name="Freeform: Shape 3624">
              <a:extLst>
                <a:ext uri="{FF2B5EF4-FFF2-40B4-BE49-F238E27FC236}">
                  <a16:creationId xmlns:a16="http://schemas.microsoft.com/office/drawing/2014/main" xmlns="" id="{25FE5119-6E35-45BE-8298-0F4441D7F5A2}"/>
                </a:ext>
              </a:extLst>
            </p:cNvPr>
            <p:cNvSpPr/>
            <p:nvPr/>
          </p:nvSpPr>
          <p:spPr>
            <a:xfrm>
              <a:off x="7114699" y="643366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2859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2859"/>
                  </a:lnTo>
                  <a:cubicBezTo>
                    <a:pt x="7144" y="10953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6" name="Freeform: Shape 3625">
              <a:extLst>
                <a:ext uri="{FF2B5EF4-FFF2-40B4-BE49-F238E27FC236}">
                  <a16:creationId xmlns:a16="http://schemas.microsoft.com/office/drawing/2014/main" xmlns="" id="{87E6DCBE-4D44-4408-AAAE-CCC0CCD01357}"/>
                </a:ext>
              </a:extLst>
            </p:cNvPr>
            <p:cNvSpPr/>
            <p:nvPr/>
          </p:nvSpPr>
          <p:spPr>
            <a:xfrm>
              <a:off x="7075646" y="61841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7" name="Freeform: Shape 3626">
              <a:extLst>
                <a:ext uri="{FF2B5EF4-FFF2-40B4-BE49-F238E27FC236}">
                  <a16:creationId xmlns:a16="http://schemas.microsoft.com/office/drawing/2014/main" xmlns="" id="{EF3F8DD8-ADBB-4BAD-8AC8-EF10CAA2E826}"/>
                </a:ext>
              </a:extLst>
            </p:cNvPr>
            <p:cNvSpPr/>
            <p:nvPr/>
          </p:nvSpPr>
          <p:spPr>
            <a:xfrm>
              <a:off x="7109076" y="6455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1476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8" name="Freeform: Shape 3627">
              <a:extLst>
                <a:ext uri="{FF2B5EF4-FFF2-40B4-BE49-F238E27FC236}">
                  <a16:creationId xmlns:a16="http://schemas.microsoft.com/office/drawing/2014/main" xmlns="" id="{ECF5CCFB-98C5-41F3-BBD8-570ED26C9191}"/>
                </a:ext>
              </a:extLst>
            </p:cNvPr>
            <p:cNvSpPr/>
            <p:nvPr/>
          </p:nvSpPr>
          <p:spPr>
            <a:xfrm>
              <a:off x="7125176" y="5937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9" name="Freeform: Shape 3628">
              <a:extLst>
                <a:ext uri="{FF2B5EF4-FFF2-40B4-BE49-F238E27FC236}">
                  <a16:creationId xmlns:a16="http://schemas.microsoft.com/office/drawing/2014/main" xmlns="" id="{C894DDE1-83EF-446F-826F-A7FC30958AAB}"/>
                </a:ext>
              </a:extLst>
            </p:cNvPr>
            <p:cNvSpPr/>
            <p:nvPr/>
          </p:nvSpPr>
          <p:spPr>
            <a:xfrm>
              <a:off x="7024896" y="5789541"/>
              <a:ext cx="180975" cy="771525"/>
            </a:xfrm>
            <a:custGeom>
              <a:avLst/>
              <a:gdLst>
                <a:gd name="connsiteX0" fmla="*/ 107424 w 180975"/>
                <a:gd name="connsiteY0" fmla="*/ 117863 h 771525"/>
                <a:gd name="connsiteX1" fmla="*/ 111235 w 180975"/>
                <a:gd name="connsiteY1" fmla="*/ 160726 h 771525"/>
                <a:gd name="connsiteX2" fmla="*/ 110282 w 180975"/>
                <a:gd name="connsiteY2" fmla="*/ 160726 h 771525"/>
                <a:gd name="connsiteX3" fmla="*/ 107424 w 180975"/>
                <a:gd name="connsiteY3" fmla="*/ 171203 h 771525"/>
                <a:gd name="connsiteX4" fmla="*/ 106472 w 180975"/>
                <a:gd name="connsiteY4" fmla="*/ 161678 h 771525"/>
                <a:gd name="connsiteX5" fmla="*/ 100757 w 180975"/>
                <a:gd name="connsiteY5" fmla="*/ 160726 h 771525"/>
                <a:gd name="connsiteX6" fmla="*/ 95995 w 180975"/>
                <a:gd name="connsiteY6" fmla="*/ 212161 h 771525"/>
                <a:gd name="connsiteX7" fmla="*/ 75992 w 180975"/>
                <a:gd name="connsiteY7" fmla="*/ 307411 h 771525"/>
                <a:gd name="connsiteX8" fmla="*/ 76945 w 180975"/>
                <a:gd name="connsiteY8" fmla="*/ 319793 h 771525"/>
                <a:gd name="connsiteX9" fmla="*/ 48370 w 180975"/>
                <a:gd name="connsiteY9" fmla="*/ 467431 h 771525"/>
                <a:gd name="connsiteX10" fmla="*/ 48370 w 180975"/>
                <a:gd name="connsiteY10" fmla="*/ 469336 h 771525"/>
                <a:gd name="connsiteX11" fmla="*/ 32177 w 180975"/>
                <a:gd name="connsiteY11" fmla="*/ 595066 h 771525"/>
                <a:gd name="connsiteX12" fmla="*/ 57895 w 180975"/>
                <a:gd name="connsiteY12" fmla="*/ 764611 h 771525"/>
                <a:gd name="connsiteX13" fmla="*/ 101710 w 180975"/>
                <a:gd name="connsiteY13" fmla="*/ 589351 h 771525"/>
                <a:gd name="connsiteX14" fmla="*/ 104567 w 180975"/>
                <a:gd name="connsiteY14" fmla="*/ 601733 h 771525"/>
                <a:gd name="connsiteX15" fmla="*/ 111235 w 180975"/>
                <a:gd name="connsiteY15" fmla="*/ 513151 h 771525"/>
                <a:gd name="connsiteX16" fmla="*/ 104567 w 180975"/>
                <a:gd name="connsiteY16" fmla="*/ 501721 h 771525"/>
                <a:gd name="connsiteX17" fmla="*/ 121712 w 180975"/>
                <a:gd name="connsiteY17" fmla="*/ 439808 h 771525"/>
                <a:gd name="connsiteX18" fmla="*/ 122664 w 180975"/>
                <a:gd name="connsiteY18" fmla="*/ 431236 h 771525"/>
                <a:gd name="connsiteX19" fmla="*/ 130285 w 180975"/>
                <a:gd name="connsiteY19" fmla="*/ 375991 h 771525"/>
                <a:gd name="connsiteX20" fmla="*/ 134095 w 180975"/>
                <a:gd name="connsiteY20" fmla="*/ 379801 h 771525"/>
                <a:gd name="connsiteX21" fmla="*/ 152192 w 180975"/>
                <a:gd name="connsiteY21" fmla="*/ 272168 h 771525"/>
                <a:gd name="connsiteX22" fmla="*/ 147429 w 180975"/>
                <a:gd name="connsiteY22" fmla="*/ 258833 h 771525"/>
                <a:gd name="connsiteX23" fmla="*/ 153145 w 180975"/>
                <a:gd name="connsiteY23" fmla="*/ 234068 h 771525"/>
                <a:gd name="connsiteX24" fmla="*/ 156002 w 180975"/>
                <a:gd name="connsiteY24" fmla="*/ 212161 h 771525"/>
                <a:gd name="connsiteX25" fmla="*/ 164574 w 180975"/>
                <a:gd name="connsiteY25" fmla="*/ 159773 h 771525"/>
                <a:gd name="connsiteX26" fmla="*/ 174099 w 180975"/>
                <a:gd name="connsiteY26" fmla="*/ 130246 h 771525"/>
                <a:gd name="connsiteX27" fmla="*/ 175052 w 180975"/>
                <a:gd name="connsiteY27" fmla="*/ 133103 h 771525"/>
                <a:gd name="connsiteX28" fmla="*/ 163622 w 180975"/>
                <a:gd name="connsiteY28" fmla="*/ 179776 h 771525"/>
                <a:gd name="connsiteX29" fmla="*/ 145524 w 180975"/>
                <a:gd name="connsiteY29" fmla="*/ 282646 h 771525"/>
                <a:gd name="connsiteX30" fmla="*/ 137904 w 180975"/>
                <a:gd name="connsiteY30" fmla="*/ 282646 h 771525"/>
                <a:gd name="connsiteX31" fmla="*/ 134095 w 180975"/>
                <a:gd name="connsiteY31" fmla="*/ 311221 h 771525"/>
                <a:gd name="connsiteX32" fmla="*/ 122664 w 180975"/>
                <a:gd name="connsiteY32" fmla="*/ 359798 h 771525"/>
                <a:gd name="connsiteX33" fmla="*/ 111235 w 180975"/>
                <a:gd name="connsiteY33" fmla="*/ 404566 h 771525"/>
                <a:gd name="connsiteX34" fmla="*/ 115997 w 180975"/>
                <a:gd name="connsiteY34" fmla="*/ 402661 h 771525"/>
                <a:gd name="connsiteX35" fmla="*/ 115045 w 180975"/>
                <a:gd name="connsiteY35" fmla="*/ 430283 h 771525"/>
                <a:gd name="connsiteX36" fmla="*/ 107424 w 180975"/>
                <a:gd name="connsiteY36" fmla="*/ 428378 h 771525"/>
                <a:gd name="connsiteX37" fmla="*/ 94089 w 180975"/>
                <a:gd name="connsiteY37" fmla="*/ 473146 h 771525"/>
                <a:gd name="connsiteX38" fmla="*/ 96947 w 180975"/>
                <a:gd name="connsiteY38" fmla="*/ 490291 h 771525"/>
                <a:gd name="connsiteX39" fmla="*/ 94089 w 180975"/>
                <a:gd name="connsiteY39" fmla="*/ 484576 h 771525"/>
                <a:gd name="connsiteX40" fmla="*/ 88374 w 180975"/>
                <a:gd name="connsiteY40" fmla="*/ 541726 h 771525"/>
                <a:gd name="connsiteX41" fmla="*/ 88374 w 180975"/>
                <a:gd name="connsiteY41" fmla="*/ 532201 h 771525"/>
                <a:gd name="connsiteX42" fmla="*/ 94089 w 180975"/>
                <a:gd name="connsiteY42" fmla="*/ 533153 h 771525"/>
                <a:gd name="connsiteX43" fmla="*/ 81707 w 180975"/>
                <a:gd name="connsiteY43" fmla="*/ 639833 h 771525"/>
                <a:gd name="connsiteX44" fmla="*/ 76945 w 180975"/>
                <a:gd name="connsiteY44" fmla="*/ 635071 h 771525"/>
                <a:gd name="connsiteX45" fmla="*/ 70277 w 180975"/>
                <a:gd name="connsiteY45" fmla="*/ 706508 h 771525"/>
                <a:gd name="connsiteX46" fmla="*/ 63610 w 180975"/>
                <a:gd name="connsiteY46" fmla="*/ 748419 h 771525"/>
                <a:gd name="connsiteX47" fmla="*/ 18842 w 180975"/>
                <a:gd name="connsiteY47" fmla="*/ 736988 h 771525"/>
                <a:gd name="connsiteX48" fmla="*/ 26462 w 180975"/>
                <a:gd name="connsiteY48" fmla="*/ 734131 h 771525"/>
                <a:gd name="connsiteX49" fmla="*/ 39797 w 180975"/>
                <a:gd name="connsiteY49" fmla="*/ 662694 h 771525"/>
                <a:gd name="connsiteX50" fmla="*/ 75039 w 180975"/>
                <a:gd name="connsiteY50" fmla="*/ 438856 h 771525"/>
                <a:gd name="connsiteX51" fmla="*/ 93137 w 180975"/>
                <a:gd name="connsiteY51" fmla="*/ 368371 h 771525"/>
                <a:gd name="connsiteX52" fmla="*/ 109329 w 180975"/>
                <a:gd name="connsiteY52" fmla="*/ 249308 h 771525"/>
                <a:gd name="connsiteX53" fmla="*/ 114092 w 180975"/>
                <a:gd name="connsiteY53" fmla="*/ 259786 h 771525"/>
                <a:gd name="connsiteX54" fmla="*/ 117902 w 180975"/>
                <a:gd name="connsiteY54" fmla="*/ 229306 h 771525"/>
                <a:gd name="connsiteX55" fmla="*/ 112187 w 180975"/>
                <a:gd name="connsiteY55" fmla="*/ 237878 h 771525"/>
                <a:gd name="connsiteX56" fmla="*/ 120760 w 180975"/>
                <a:gd name="connsiteY56" fmla="*/ 195016 h 771525"/>
                <a:gd name="connsiteX57" fmla="*/ 144572 w 180975"/>
                <a:gd name="connsiteY57" fmla="*/ 44521 h 771525"/>
                <a:gd name="connsiteX58" fmla="*/ 134095 w 180975"/>
                <a:gd name="connsiteY58" fmla="*/ 14041 h 771525"/>
                <a:gd name="connsiteX59" fmla="*/ 122664 w 180975"/>
                <a:gd name="connsiteY59" fmla="*/ 100718 h 771525"/>
                <a:gd name="connsiteX60" fmla="*/ 115045 w 180975"/>
                <a:gd name="connsiteY60" fmla="*/ 97861 h 771525"/>
                <a:gd name="connsiteX61" fmla="*/ 107424 w 180975"/>
                <a:gd name="connsiteY61" fmla="*/ 117863 h 771525"/>
                <a:gd name="connsiteX62" fmla="*/ 93137 w 180975"/>
                <a:gd name="connsiteY62" fmla="*/ 240736 h 771525"/>
                <a:gd name="connsiteX63" fmla="*/ 93137 w 180975"/>
                <a:gd name="connsiteY63" fmla="*/ 240736 h 771525"/>
                <a:gd name="connsiteX64" fmla="*/ 91232 w 180975"/>
                <a:gd name="connsiteY64" fmla="*/ 251213 h 771525"/>
                <a:gd name="connsiteX65" fmla="*/ 91232 w 180975"/>
                <a:gd name="connsiteY65" fmla="*/ 251213 h 771525"/>
                <a:gd name="connsiteX66" fmla="*/ 115045 w 180975"/>
                <a:gd name="connsiteY66" fmla="*/ 233116 h 771525"/>
                <a:gd name="connsiteX67" fmla="*/ 115045 w 180975"/>
                <a:gd name="connsiteY67" fmla="*/ 23311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0975" h="771525">
                  <a:moveTo>
                    <a:pt x="107424" y="117863"/>
                  </a:moveTo>
                  <a:cubicBezTo>
                    <a:pt x="107424" y="118816"/>
                    <a:pt x="107424" y="160726"/>
                    <a:pt x="111235" y="160726"/>
                  </a:cubicBezTo>
                  <a:cubicBezTo>
                    <a:pt x="110282" y="156916"/>
                    <a:pt x="109329" y="156916"/>
                    <a:pt x="110282" y="160726"/>
                  </a:cubicBezTo>
                  <a:cubicBezTo>
                    <a:pt x="96947" y="165488"/>
                    <a:pt x="133142" y="117863"/>
                    <a:pt x="107424" y="171203"/>
                  </a:cubicBezTo>
                  <a:cubicBezTo>
                    <a:pt x="102662" y="171203"/>
                    <a:pt x="105520" y="160726"/>
                    <a:pt x="106472" y="161678"/>
                  </a:cubicBezTo>
                  <a:cubicBezTo>
                    <a:pt x="104567" y="161678"/>
                    <a:pt x="102662" y="161678"/>
                    <a:pt x="100757" y="160726"/>
                  </a:cubicBezTo>
                  <a:cubicBezTo>
                    <a:pt x="94089" y="179776"/>
                    <a:pt x="103614" y="199778"/>
                    <a:pt x="95995" y="212161"/>
                  </a:cubicBezTo>
                  <a:cubicBezTo>
                    <a:pt x="95995" y="212161"/>
                    <a:pt x="77897" y="289313"/>
                    <a:pt x="75992" y="307411"/>
                  </a:cubicBezTo>
                  <a:cubicBezTo>
                    <a:pt x="76945" y="311221"/>
                    <a:pt x="76945" y="315983"/>
                    <a:pt x="76945" y="319793"/>
                  </a:cubicBezTo>
                  <a:cubicBezTo>
                    <a:pt x="51227" y="376943"/>
                    <a:pt x="51227" y="418853"/>
                    <a:pt x="48370" y="467431"/>
                  </a:cubicBezTo>
                  <a:cubicBezTo>
                    <a:pt x="41702" y="469336"/>
                    <a:pt x="47417" y="466478"/>
                    <a:pt x="48370" y="469336"/>
                  </a:cubicBezTo>
                  <a:cubicBezTo>
                    <a:pt x="45512" y="477908"/>
                    <a:pt x="20747" y="582683"/>
                    <a:pt x="32177" y="595066"/>
                  </a:cubicBezTo>
                  <a:cubicBezTo>
                    <a:pt x="33129" y="634119"/>
                    <a:pt x="-39261" y="806521"/>
                    <a:pt x="57895" y="764611"/>
                  </a:cubicBezTo>
                  <a:cubicBezTo>
                    <a:pt x="92185" y="750323"/>
                    <a:pt x="97899" y="639833"/>
                    <a:pt x="101710" y="589351"/>
                  </a:cubicBezTo>
                  <a:cubicBezTo>
                    <a:pt x="102662" y="593161"/>
                    <a:pt x="103614" y="597923"/>
                    <a:pt x="104567" y="601733"/>
                  </a:cubicBezTo>
                  <a:cubicBezTo>
                    <a:pt x="104567" y="599828"/>
                    <a:pt x="109329" y="505531"/>
                    <a:pt x="111235" y="513151"/>
                  </a:cubicBezTo>
                  <a:cubicBezTo>
                    <a:pt x="111235" y="512198"/>
                    <a:pt x="107424" y="503626"/>
                    <a:pt x="104567" y="501721"/>
                  </a:cubicBezTo>
                  <a:cubicBezTo>
                    <a:pt x="113139" y="508388"/>
                    <a:pt x="121712" y="437903"/>
                    <a:pt x="121712" y="439808"/>
                  </a:cubicBezTo>
                  <a:cubicBezTo>
                    <a:pt x="121712" y="436951"/>
                    <a:pt x="122664" y="434093"/>
                    <a:pt x="122664" y="431236"/>
                  </a:cubicBezTo>
                  <a:cubicBezTo>
                    <a:pt x="120760" y="427426"/>
                    <a:pt x="122664" y="395041"/>
                    <a:pt x="130285" y="375991"/>
                  </a:cubicBezTo>
                  <a:cubicBezTo>
                    <a:pt x="131237" y="376943"/>
                    <a:pt x="132189" y="378848"/>
                    <a:pt x="134095" y="379801"/>
                  </a:cubicBezTo>
                  <a:cubicBezTo>
                    <a:pt x="138857" y="339796"/>
                    <a:pt x="144572" y="309316"/>
                    <a:pt x="152192" y="272168"/>
                  </a:cubicBezTo>
                  <a:cubicBezTo>
                    <a:pt x="150287" y="265501"/>
                    <a:pt x="146477" y="262643"/>
                    <a:pt x="147429" y="258833"/>
                  </a:cubicBezTo>
                  <a:cubicBezTo>
                    <a:pt x="148382" y="262643"/>
                    <a:pt x="153145" y="235021"/>
                    <a:pt x="153145" y="234068"/>
                  </a:cubicBezTo>
                  <a:cubicBezTo>
                    <a:pt x="155049" y="242641"/>
                    <a:pt x="160764" y="222638"/>
                    <a:pt x="156002" y="212161"/>
                  </a:cubicBezTo>
                  <a:cubicBezTo>
                    <a:pt x="163622" y="228353"/>
                    <a:pt x="164574" y="159773"/>
                    <a:pt x="164574" y="159773"/>
                  </a:cubicBezTo>
                  <a:cubicBezTo>
                    <a:pt x="169337" y="155011"/>
                    <a:pt x="183624" y="135961"/>
                    <a:pt x="174099" y="130246"/>
                  </a:cubicBezTo>
                  <a:cubicBezTo>
                    <a:pt x="172195" y="132151"/>
                    <a:pt x="172195" y="133103"/>
                    <a:pt x="175052" y="133103"/>
                  </a:cubicBezTo>
                  <a:cubicBezTo>
                    <a:pt x="179814" y="145486"/>
                    <a:pt x="156002" y="155963"/>
                    <a:pt x="163622" y="179776"/>
                  </a:cubicBezTo>
                  <a:cubicBezTo>
                    <a:pt x="149335" y="204541"/>
                    <a:pt x="142667" y="255976"/>
                    <a:pt x="145524" y="282646"/>
                  </a:cubicBezTo>
                  <a:cubicBezTo>
                    <a:pt x="139810" y="282646"/>
                    <a:pt x="138857" y="284551"/>
                    <a:pt x="137904" y="282646"/>
                  </a:cubicBezTo>
                  <a:cubicBezTo>
                    <a:pt x="134095" y="294076"/>
                    <a:pt x="133142" y="299791"/>
                    <a:pt x="134095" y="311221"/>
                  </a:cubicBezTo>
                  <a:cubicBezTo>
                    <a:pt x="132189" y="325508"/>
                    <a:pt x="122664" y="359798"/>
                    <a:pt x="122664" y="359798"/>
                  </a:cubicBezTo>
                  <a:cubicBezTo>
                    <a:pt x="117902" y="372181"/>
                    <a:pt x="123617" y="395041"/>
                    <a:pt x="111235" y="404566"/>
                  </a:cubicBezTo>
                  <a:cubicBezTo>
                    <a:pt x="113139" y="403613"/>
                    <a:pt x="114092" y="402661"/>
                    <a:pt x="115997" y="402661"/>
                  </a:cubicBezTo>
                  <a:cubicBezTo>
                    <a:pt x="111235" y="420758"/>
                    <a:pt x="114092" y="415043"/>
                    <a:pt x="115045" y="430283"/>
                  </a:cubicBezTo>
                  <a:cubicBezTo>
                    <a:pt x="112187" y="441713"/>
                    <a:pt x="108377" y="428378"/>
                    <a:pt x="107424" y="428378"/>
                  </a:cubicBezTo>
                  <a:cubicBezTo>
                    <a:pt x="108377" y="444571"/>
                    <a:pt x="103614" y="466478"/>
                    <a:pt x="94089" y="473146"/>
                  </a:cubicBezTo>
                  <a:cubicBezTo>
                    <a:pt x="94089" y="473146"/>
                    <a:pt x="101710" y="490291"/>
                    <a:pt x="96947" y="490291"/>
                  </a:cubicBezTo>
                  <a:cubicBezTo>
                    <a:pt x="96947" y="487433"/>
                    <a:pt x="95995" y="485528"/>
                    <a:pt x="94089" y="484576"/>
                  </a:cubicBezTo>
                  <a:cubicBezTo>
                    <a:pt x="96947" y="504578"/>
                    <a:pt x="81707" y="522676"/>
                    <a:pt x="88374" y="541726"/>
                  </a:cubicBezTo>
                  <a:cubicBezTo>
                    <a:pt x="88374" y="538869"/>
                    <a:pt x="88374" y="535058"/>
                    <a:pt x="88374" y="532201"/>
                  </a:cubicBezTo>
                  <a:cubicBezTo>
                    <a:pt x="95042" y="533153"/>
                    <a:pt x="84564" y="536963"/>
                    <a:pt x="94089" y="533153"/>
                  </a:cubicBezTo>
                  <a:cubicBezTo>
                    <a:pt x="74087" y="548394"/>
                    <a:pt x="88374" y="614116"/>
                    <a:pt x="81707" y="639833"/>
                  </a:cubicBezTo>
                  <a:cubicBezTo>
                    <a:pt x="79802" y="638881"/>
                    <a:pt x="77897" y="637928"/>
                    <a:pt x="76945" y="635071"/>
                  </a:cubicBezTo>
                  <a:cubicBezTo>
                    <a:pt x="73135" y="656026"/>
                    <a:pt x="79802" y="687458"/>
                    <a:pt x="70277" y="706508"/>
                  </a:cubicBezTo>
                  <a:cubicBezTo>
                    <a:pt x="56942" y="716986"/>
                    <a:pt x="62657" y="742703"/>
                    <a:pt x="63610" y="748419"/>
                  </a:cubicBezTo>
                  <a:cubicBezTo>
                    <a:pt x="69324" y="741751"/>
                    <a:pt x="24557" y="736988"/>
                    <a:pt x="18842" y="736988"/>
                  </a:cubicBezTo>
                  <a:cubicBezTo>
                    <a:pt x="39797" y="731273"/>
                    <a:pt x="26462" y="734131"/>
                    <a:pt x="26462" y="734131"/>
                  </a:cubicBezTo>
                  <a:cubicBezTo>
                    <a:pt x="17889" y="738894"/>
                    <a:pt x="46464" y="656978"/>
                    <a:pt x="39797" y="662694"/>
                  </a:cubicBezTo>
                  <a:cubicBezTo>
                    <a:pt x="37892" y="652216"/>
                    <a:pt x="81707" y="441713"/>
                    <a:pt x="75039" y="438856"/>
                  </a:cubicBezTo>
                  <a:cubicBezTo>
                    <a:pt x="77897" y="421711"/>
                    <a:pt x="86470" y="383611"/>
                    <a:pt x="93137" y="368371"/>
                  </a:cubicBezTo>
                  <a:cubicBezTo>
                    <a:pt x="99804" y="337891"/>
                    <a:pt x="86470" y="272168"/>
                    <a:pt x="109329" y="249308"/>
                  </a:cubicBezTo>
                  <a:cubicBezTo>
                    <a:pt x="103614" y="277883"/>
                    <a:pt x="107424" y="249308"/>
                    <a:pt x="114092" y="259786"/>
                  </a:cubicBezTo>
                  <a:cubicBezTo>
                    <a:pt x="109329" y="242641"/>
                    <a:pt x="114092" y="244546"/>
                    <a:pt x="117902" y="229306"/>
                  </a:cubicBezTo>
                  <a:cubicBezTo>
                    <a:pt x="112187" y="228353"/>
                    <a:pt x="113139" y="231211"/>
                    <a:pt x="112187" y="237878"/>
                  </a:cubicBezTo>
                  <a:cubicBezTo>
                    <a:pt x="107424" y="227401"/>
                    <a:pt x="122664" y="198826"/>
                    <a:pt x="120760" y="195016"/>
                  </a:cubicBezTo>
                  <a:cubicBezTo>
                    <a:pt x="115045" y="150248"/>
                    <a:pt x="141714" y="88336"/>
                    <a:pt x="144572" y="44521"/>
                  </a:cubicBezTo>
                  <a:cubicBezTo>
                    <a:pt x="146477" y="21661"/>
                    <a:pt x="151239" y="-5962"/>
                    <a:pt x="134095" y="14041"/>
                  </a:cubicBezTo>
                  <a:cubicBezTo>
                    <a:pt x="129332" y="17851"/>
                    <a:pt x="115045" y="88336"/>
                    <a:pt x="122664" y="100718"/>
                  </a:cubicBezTo>
                  <a:cubicBezTo>
                    <a:pt x="119807" y="100718"/>
                    <a:pt x="116949" y="99766"/>
                    <a:pt x="115045" y="97861"/>
                  </a:cubicBezTo>
                  <a:cubicBezTo>
                    <a:pt x="126474" y="99766"/>
                    <a:pt x="105520" y="120721"/>
                    <a:pt x="107424" y="117863"/>
                  </a:cubicBezTo>
                  <a:close/>
                  <a:moveTo>
                    <a:pt x="93137" y="240736"/>
                  </a:moveTo>
                  <a:cubicBezTo>
                    <a:pt x="93137" y="239783"/>
                    <a:pt x="94089" y="235021"/>
                    <a:pt x="93137" y="240736"/>
                  </a:cubicBezTo>
                  <a:close/>
                  <a:moveTo>
                    <a:pt x="91232" y="251213"/>
                  </a:moveTo>
                  <a:cubicBezTo>
                    <a:pt x="93137" y="244546"/>
                    <a:pt x="94089" y="247403"/>
                    <a:pt x="91232" y="251213"/>
                  </a:cubicBezTo>
                  <a:close/>
                  <a:moveTo>
                    <a:pt x="115045" y="233116"/>
                  </a:moveTo>
                  <a:cubicBezTo>
                    <a:pt x="115045" y="240736"/>
                    <a:pt x="111235" y="229306"/>
                    <a:pt x="115045" y="233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0" name="Freeform: Shape 3629">
              <a:extLst>
                <a:ext uri="{FF2B5EF4-FFF2-40B4-BE49-F238E27FC236}">
                  <a16:creationId xmlns:a16="http://schemas.microsoft.com/office/drawing/2014/main" xmlns="" id="{ED2AADE4-9725-4239-9C56-49D53216551C}"/>
                </a:ext>
              </a:extLst>
            </p:cNvPr>
            <p:cNvSpPr/>
            <p:nvPr/>
          </p:nvSpPr>
          <p:spPr>
            <a:xfrm>
              <a:off x="7128563" y="60117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1" name="Freeform: Shape 3630">
              <a:extLst>
                <a:ext uri="{FF2B5EF4-FFF2-40B4-BE49-F238E27FC236}">
                  <a16:creationId xmlns:a16="http://schemas.microsoft.com/office/drawing/2014/main" xmlns="" id="{AB1682EE-C0F7-401F-89F0-49D4ADD62E52}"/>
                </a:ext>
              </a:extLst>
            </p:cNvPr>
            <p:cNvSpPr/>
            <p:nvPr/>
          </p:nvSpPr>
          <p:spPr>
            <a:xfrm>
              <a:off x="7150894" y="60951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4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2" name="Freeform: Shape 3631">
              <a:extLst>
                <a:ext uri="{FF2B5EF4-FFF2-40B4-BE49-F238E27FC236}">
                  <a16:creationId xmlns:a16="http://schemas.microsoft.com/office/drawing/2014/main" xmlns="" id="{C7BC7061-672D-4406-B318-F56DA5101BB5}"/>
                </a:ext>
              </a:extLst>
            </p:cNvPr>
            <p:cNvSpPr/>
            <p:nvPr/>
          </p:nvSpPr>
          <p:spPr>
            <a:xfrm>
              <a:off x="7076599" y="61729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3" name="Freeform: Shape 3632">
              <a:extLst>
                <a:ext uri="{FF2B5EF4-FFF2-40B4-BE49-F238E27FC236}">
                  <a16:creationId xmlns:a16="http://schemas.microsoft.com/office/drawing/2014/main" xmlns="" id="{6D83F500-37CB-4EC0-813A-CB58458BB39B}"/>
                </a:ext>
              </a:extLst>
            </p:cNvPr>
            <p:cNvSpPr/>
            <p:nvPr/>
          </p:nvSpPr>
          <p:spPr>
            <a:xfrm>
              <a:off x="7170896" y="6040517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4" name="Freeform: Shape 3633">
              <a:extLst>
                <a:ext uri="{FF2B5EF4-FFF2-40B4-BE49-F238E27FC236}">
                  <a16:creationId xmlns:a16="http://schemas.microsoft.com/office/drawing/2014/main" xmlns="" id="{E67F90EC-5BF8-4D7C-8114-57650AA572C8}"/>
                </a:ext>
              </a:extLst>
            </p:cNvPr>
            <p:cNvSpPr/>
            <p:nvPr/>
          </p:nvSpPr>
          <p:spPr>
            <a:xfrm>
              <a:off x="7175659" y="6013608"/>
              <a:ext cx="9525" cy="9525"/>
            </a:xfrm>
            <a:custGeom>
              <a:avLst/>
              <a:gdLst>
                <a:gd name="connsiteX0" fmla="*/ 7144 w 9525"/>
                <a:gd name="connsiteY0" fmla="*/ 10002 h 9525"/>
                <a:gd name="connsiteX1" fmla="*/ 9049 w 9525"/>
                <a:gd name="connsiteY1" fmla="*/ 7144 h 9525"/>
                <a:gd name="connsiteX2" fmla="*/ 7144 w 9525"/>
                <a:gd name="connsiteY2" fmla="*/ 1000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2"/>
                  </a:moveTo>
                  <a:lnTo>
                    <a:pt x="9049" y="7144"/>
                  </a:lnTo>
                  <a:cubicBezTo>
                    <a:pt x="8096" y="8097"/>
                    <a:pt x="7144" y="9049"/>
                    <a:pt x="7144" y="10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5" name="Freeform: Shape 3634">
              <a:extLst>
                <a:ext uri="{FF2B5EF4-FFF2-40B4-BE49-F238E27FC236}">
                  <a16:creationId xmlns:a16="http://schemas.microsoft.com/office/drawing/2014/main" xmlns="" id="{FAA477DE-2393-46B2-85D4-8284B039E015}"/>
                </a:ext>
              </a:extLst>
            </p:cNvPr>
            <p:cNvSpPr/>
            <p:nvPr/>
          </p:nvSpPr>
          <p:spPr>
            <a:xfrm>
              <a:off x="7179151" y="5997522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6" name="Freeform: Shape 3635">
              <a:extLst>
                <a:ext uri="{FF2B5EF4-FFF2-40B4-BE49-F238E27FC236}">
                  <a16:creationId xmlns:a16="http://schemas.microsoft.com/office/drawing/2014/main" xmlns="" id="{16FDC48B-6C2F-4764-AA73-12F7270EC712}"/>
                </a:ext>
              </a:extLst>
            </p:cNvPr>
            <p:cNvSpPr/>
            <p:nvPr/>
          </p:nvSpPr>
          <p:spPr>
            <a:xfrm>
              <a:off x="7129939" y="629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7" name="Freeform: Shape 3636">
              <a:extLst>
                <a:ext uri="{FF2B5EF4-FFF2-40B4-BE49-F238E27FC236}">
                  <a16:creationId xmlns:a16="http://schemas.microsoft.com/office/drawing/2014/main" xmlns="" id="{63BC5ED9-CD13-4CF4-9969-B9536882A39D}"/>
                </a:ext>
              </a:extLst>
            </p:cNvPr>
            <p:cNvSpPr/>
            <p:nvPr/>
          </p:nvSpPr>
          <p:spPr>
            <a:xfrm>
              <a:off x="7139464" y="62060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7"/>
                    <a:pt x="8096" y="9049"/>
                    <a:pt x="8096" y="10001"/>
                  </a:cubicBezTo>
                  <a:cubicBezTo>
                    <a:pt x="8096" y="9049"/>
                    <a:pt x="9049" y="809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8" name="Freeform: Shape 3637">
              <a:extLst>
                <a:ext uri="{FF2B5EF4-FFF2-40B4-BE49-F238E27FC236}">
                  <a16:creationId xmlns:a16="http://schemas.microsoft.com/office/drawing/2014/main" xmlns="" id="{1CFD5889-97C5-4BAE-AF14-650F68D2BE84}"/>
                </a:ext>
              </a:extLst>
            </p:cNvPr>
            <p:cNvSpPr/>
            <p:nvPr/>
          </p:nvSpPr>
          <p:spPr>
            <a:xfrm>
              <a:off x="7115228" y="643270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7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9" name="Freeform: Shape 3638">
              <a:extLst>
                <a:ext uri="{FF2B5EF4-FFF2-40B4-BE49-F238E27FC236}">
                  <a16:creationId xmlns:a16="http://schemas.microsoft.com/office/drawing/2014/main" xmlns="" id="{94C02AC5-97D2-4DDC-A2D8-45D8BA97F6AE}"/>
                </a:ext>
              </a:extLst>
            </p:cNvPr>
            <p:cNvSpPr/>
            <p:nvPr/>
          </p:nvSpPr>
          <p:spPr>
            <a:xfrm>
              <a:off x="7139464" y="6209823"/>
              <a:ext cx="9525" cy="9525"/>
            </a:xfrm>
            <a:custGeom>
              <a:avLst/>
              <a:gdLst>
                <a:gd name="connsiteX0" fmla="*/ 7144 w 9525"/>
                <a:gd name="connsiteY0" fmla="*/ 10953 h 9525"/>
                <a:gd name="connsiteX1" fmla="*/ 8096 w 9525"/>
                <a:gd name="connsiteY1" fmla="*/ 7144 h 9525"/>
                <a:gd name="connsiteX2" fmla="*/ 7144 w 9525"/>
                <a:gd name="connsiteY2" fmla="*/ 109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3"/>
                  </a:moveTo>
                  <a:cubicBezTo>
                    <a:pt x="8096" y="9049"/>
                    <a:pt x="8096" y="8096"/>
                    <a:pt x="8096" y="7144"/>
                  </a:cubicBezTo>
                  <a:cubicBezTo>
                    <a:pt x="7144" y="8096"/>
                    <a:pt x="7144" y="9049"/>
                    <a:pt x="7144" y="10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0" name="Freeform: Shape 3639">
              <a:extLst>
                <a:ext uri="{FF2B5EF4-FFF2-40B4-BE49-F238E27FC236}">
                  <a16:creationId xmlns:a16="http://schemas.microsoft.com/office/drawing/2014/main" xmlns="" id="{7C365C24-9343-4F85-A64C-D226982E0C36}"/>
                </a:ext>
              </a:extLst>
            </p:cNvPr>
            <p:cNvSpPr/>
            <p:nvPr/>
          </p:nvSpPr>
          <p:spPr>
            <a:xfrm>
              <a:off x="7196614" y="5916306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6338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1" name="Freeform: Shape 3640">
              <a:extLst>
                <a:ext uri="{FF2B5EF4-FFF2-40B4-BE49-F238E27FC236}">
                  <a16:creationId xmlns:a16="http://schemas.microsoft.com/office/drawing/2014/main" xmlns="" id="{973C3DCC-2C52-4C84-8559-56252F4052D2}"/>
                </a:ext>
              </a:extLst>
            </p:cNvPr>
            <p:cNvSpPr/>
            <p:nvPr/>
          </p:nvSpPr>
          <p:spPr>
            <a:xfrm>
              <a:off x="7195661" y="5915501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lnTo>
                    <a:pt x="7144" y="7144"/>
                  </a:lnTo>
                  <a:cubicBezTo>
                    <a:pt x="7144" y="7144"/>
                    <a:pt x="7144" y="8097"/>
                    <a:pt x="7144" y="8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2" name="Freeform: Shape 3641">
              <a:extLst>
                <a:ext uri="{FF2B5EF4-FFF2-40B4-BE49-F238E27FC236}">
                  <a16:creationId xmlns:a16="http://schemas.microsoft.com/office/drawing/2014/main" xmlns="" id="{DBF59F91-73B0-4F2D-A4A4-F56194D176A9}"/>
                </a:ext>
              </a:extLst>
            </p:cNvPr>
            <p:cNvSpPr/>
            <p:nvPr/>
          </p:nvSpPr>
          <p:spPr>
            <a:xfrm>
              <a:off x="7195661" y="591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3" name="Freeform: Shape 3642">
              <a:extLst>
                <a:ext uri="{FF2B5EF4-FFF2-40B4-BE49-F238E27FC236}">
                  <a16:creationId xmlns:a16="http://schemas.microsoft.com/office/drawing/2014/main" xmlns="" id="{B8D4A10D-3085-4E4B-B1D7-0E30C0E79477}"/>
                </a:ext>
              </a:extLst>
            </p:cNvPr>
            <p:cNvSpPr/>
            <p:nvPr/>
          </p:nvSpPr>
          <p:spPr>
            <a:xfrm>
              <a:off x="7190899" y="5942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4" name="Freeform: Shape 3643">
              <a:extLst>
                <a:ext uri="{FF2B5EF4-FFF2-40B4-BE49-F238E27FC236}">
                  <a16:creationId xmlns:a16="http://schemas.microsoft.com/office/drawing/2014/main" xmlns="" id="{9E0AB2B9-302E-43AD-A332-1846CDC4F471}"/>
                </a:ext>
              </a:extLst>
            </p:cNvPr>
            <p:cNvSpPr/>
            <p:nvPr/>
          </p:nvSpPr>
          <p:spPr>
            <a:xfrm>
              <a:off x="7188994" y="5941324"/>
              <a:ext cx="9525" cy="19050"/>
            </a:xfrm>
            <a:custGeom>
              <a:avLst/>
              <a:gdLst>
                <a:gd name="connsiteX0" fmla="*/ 7144 w 9525"/>
                <a:gd name="connsiteY0" fmla="*/ 15610 h 19050"/>
                <a:gd name="connsiteX1" fmla="*/ 7144 w 9525"/>
                <a:gd name="connsiteY1" fmla="*/ 156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610"/>
                  </a:moveTo>
                  <a:cubicBezTo>
                    <a:pt x="13811" y="-3440"/>
                    <a:pt x="8096" y="15610"/>
                    <a:pt x="7144" y="156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5" name="Freeform: Shape 3644">
              <a:extLst>
                <a:ext uri="{FF2B5EF4-FFF2-40B4-BE49-F238E27FC236}">
                  <a16:creationId xmlns:a16="http://schemas.microsoft.com/office/drawing/2014/main" xmlns="" id="{1A84FA55-51B0-4982-A354-18AC86DFAB10}"/>
                </a:ext>
              </a:extLst>
            </p:cNvPr>
            <p:cNvSpPr/>
            <p:nvPr/>
          </p:nvSpPr>
          <p:spPr>
            <a:xfrm>
              <a:off x="7170896" y="5971645"/>
              <a:ext cx="9525" cy="19050"/>
            </a:xfrm>
            <a:custGeom>
              <a:avLst/>
              <a:gdLst>
                <a:gd name="connsiteX0" fmla="*/ 7144 w 9525"/>
                <a:gd name="connsiteY0" fmla="*/ 13865 h 19050"/>
                <a:gd name="connsiteX1" fmla="*/ 7144 w 9525"/>
                <a:gd name="connsiteY1" fmla="*/ 1386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865"/>
                  </a:moveTo>
                  <a:cubicBezTo>
                    <a:pt x="7144" y="1482"/>
                    <a:pt x="9049" y="9102"/>
                    <a:pt x="7144" y="13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6" name="Freeform: Shape 3645">
              <a:extLst>
                <a:ext uri="{FF2B5EF4-FFF2-40B4-BE49-F238E27FC236}">
                  <a16:creationId xmlns:a16="http://schemas.microsoft.com/office/drawing/2014/main" xmlns="" id="{AC0E9ED0-7425-43FC-B7E6-97604E6E17DC}"/>
                </a:ext>
              </a:extLst>
            </p:cNvPr>
            <p:cNvSpPr/>
            <p:nvPr/>
          </p:nvSpPr>
          <p:spPr>
            <a:xfrm>
              <a:off x="7164229" y="5995685"/>
              <a:ext cx="9525" cy="9525"/>
            </a:xfrm>
            <a:custGeom>
              <a:avLst/>
              <a:gdLst>
                <a:gd name="connsiteX0" fmla="*/ 9049 w 9525"/>
                <a:gd name="connsiteY0" fmla="*/ 8875 h 9525"/>
                <a:gd name="connsiteX1" fmla="*/ 7144 w 9525"/>
                <a:gd name="connsiteY1" fmla="*/ 7922 h 9525"/>
                <a:gd name="connsiteX2" fmla="*/ 9049 w 9525"/>
                <a:gd name="connsiteY2" fmla="*/ 887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875"/>
                  </a:moveTo>
                  <a:cubicBezTo>
                    <a:pt x="9049" y="5065"/>
                    <a:pt x="7144" y="8875"/>
                    <a:pt x="7144" y="7922"/>
                  </a:cubicBezTo>
                  <a:cubicBezTo>
                    <a:pt x="7144" y="10779"/>
                    <a:pt x="7144" y="11732"/>
                    <a:pt x="9049" y="8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7" name="Freeform: Shape 3646">
              <a:extLst>
                <a:ext uri="{FF2B5EF4-FFF2-40B4-BE49-F238E27FC236}">
                  <a16:creationId xmlns:a16="http://schemas.microsoft.com/office/drawing/2014/main" xmlns="" id="{5540EDC2-347F-4CA0-9D35-A472312B43E1}"/>
                </a:ext>
              </a:extLst>
            </p:cNvPr>
            <p:cNvSpPr/>
            <p:nvPr/>
          </p:nvSpPr>
          <p:spPr>
            <a:xfrm>
              <a:off x="7137559" y="613838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lnTo>
                    <a:pt x="7144" y="7144"/>
                  </a:lnTo>
                  <a:cubicBezTo>
                    <a:pt x="7144" y="10001"/>
                    <a:pt x="9049" y="7144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8" name="Freeform: Shape 3647">
              <a:extLst>
                <a:ext uri="{FF2B5EF4-FFF2-40B4-BE49-F238E27FC236}">
                  <a16:creationId xmlns:a16="http://schemas.microsoft.com/office/drawing/2014/main" xmlns="" id="{0081C45F-6DD8-4337-8FB4-3887F1522C1B}"/>
                </a:ext>
              </a:extLst>
            </p:cNvPr>
            <p:cNvSpPr/>
            <p:nvPr/>
          </p:nvSpPr>
          <p:spPr>
            <a:xfrm>
              <a:off x="7148989" y="6164614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8096" y="7586"/>
                    <a:pt x="9049" y="4728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9" name="Freeform: Shape 3648">
              <a:extLst>
                <a:ext uri="{FF2B5EF4-FFF2-40B4-BE49-F238E27FC236}">
                  <a16:creationId xmlns:a16="http://schemas.microsoft.com/office/drawing/2014/main" xmlns="" id="{8BEEC5B9-06E1-4135-B47B-BD1C099C0C64}"/>
                </a:ext>
              </a:extLst>
            </p:cNvPr>
            <p:cNvSpPr/>
            <p:nvPr/>
          </p:nvSpPr>
          <p:spPr>
            <a:xfrm>
              <a:off x="7127610" y="6180299"/>
              <a:ext cx="9525" cy="9525"/>
            </a:xfrm>
            <a:custGeom>
              <a:avLst/>
              <a:gdLst>
                <a:gd name="connsiteX0" fmla="*/ 7567 w 9525"/>
                <a:gd name="connsiteY0" fmla="*/ 8094 h 9525"/>
                <a:gd name="connsiteX1" fmla="*/ 7567 w 9525"/>
                <a:gd name="connsiteY1" fmla="*/ 80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094"/>
                  </a:moveTo>
                  <a:cubicBezTo>
                    <a:pt x="7567" y="3331"/>
                    <a:pt x="6615" y="18571"/>
                    <a:pt x="7567" y="8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0" name="Freeform: Shape 3649">
              <a:extLst>
                <a:ext uri="{FF2B5EF4-FFF2-40B4-BE49-F238E27FC236}">
                  <a16:creationId xmlns:a16="http://schemas.microsoft.com/office/drawing/2014/main" xmlns="" id="{30D13E20-3EAC-49AC-94C3-86081B2A7A26}"/>
                </a:ext>
              </a:extLst>
            </p:cNvPr>
            <p:cNvSpPr/>
            <p:nvPr/>
          </p:nvSpPr>
          <p:spPr>
            <a:xfrm>
              <a:off x="7085971" y="6454008"/>
              <a:ext cx="9525" cy="9525"/>
            </a:xfrm>
            <a:custGeom>
              <a:avLst/>
              <a:gdLst>
                <a:gd name="connsiteX0" fmla="*/ 7297 w 9525"/>
                <a:gd name="connsiteY0" fmla="*/ 9657 h 9525"/>
                <a:gd name="connsiteX1" fmla="*/ 10154 w 9525"/>
                <a:gd name="connsiteY1" fmla="*/ 9657 h 9525"/>
                <a:gd name="connsiteX2" fmla="*/ 7297 w 9525"/>
                <a:gd name="connsiteY2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9657"/>
                  </a:moveTo>
                  <a:lnTo>
                    <a:pt x="10154" y="9657"/>
                  </a:lnTo>
                  <a:cubicBezTo>
                    <a:pt x="10154" y="6799"/>
                    <a:pt x="6344" y="5847"/>
                    <a:pt x="7297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1" name="Freeform: Shape 3650">
              <a:extLst>
                <a:ext uri="{FF2B5EF4-FFF2-40B4-BE49-F238E27FC236}">
                  <a16:creationId xmlns:a16="http://schemas.microsoft.com/office/drawing/2014/main" xmlns="" id="{375DD9DD-9D86-4DC2-B757-B07FF4694DE7}"/>
                </a:ext>
              </a:extLst>
            </p:cNvPr>
            <p:cNvSpPr/>
            <p:nvPr/>
          </p:nvSpPr>
          <p:spPr>
            <a:xfrm>
              <a:off x="7052786" y="6517227"/>
              <a:ext cx="19050" cy="9525"/>
            </a:xfrm>
            <a:custGeom>
              <a:avLst/>
              <a:gdLst>
                <a:gd name="connsiteX0" fmla="*/ 12859 w 19050"/>
                <a:gd name="connsiteY0" fmla="*/ 10254 h 9525"/>
                <a:gd name="connsiteX1" fmla="*/ 7144 w 19050"/>
                <a:gd name="connsiteY1" fmla="*/ 7397 h 9525"/>
                <a:gd name="connsiteX2" fmla="*/ 12859 w 19050"/>
                <a:gd name="connsiteY2" fmla="*/ 102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254"/>
                  </a:moveTo>
                  <a:cubicBezTo>
                    <a:pt x="11906" y="8349"/>
                    <a:pt x="10001" y="6445"/>
                    <a:pt x="7144" y="7397"/>
                  </a:cubicBezTo>
                  <a:cubicBezTo>
                    <a:pt x="10001" y="8349"/>
                    <a:pt x="11906" y="10254"/>
                    <a:pt x="12859" y="1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2" name="Freeform: Shape 3651">
              <a:extLst>
                <a:ext uri="{FF2B5EF4-FFF2-40B4-BE49-F238E27FC236}">
                  <a16:creationId xmlns:a16="http://schemas.microsoft.com/office/drawing/2014/main" xmlns="" id="{004ABAE6-B123-4DDD-B138-6A77454D5470}"/>
                </a:ext>
              </a:extLst>
            </p:cNvPr>
            <p:cNvSpPr/>
            <p:nvPr/>
          </p:nvSpPr>
          <p:spPr>
            <a:xfrm>
              <a:off x="7096249" y="6204904"/>
              <a:ext cx="9525" cy="9525"/>
            </a:xfrm>
            <a:custGeom>
              <a:avLst/>
              <a:gdLst>
                <a:gd name="connsiteX0" fmla="*/ 7496 w 9525"/>
                <a:gd name="connsiteY0" fmla="*/ 7301 h 9525"/>
                <a:gd name="connsiteX1" fmla="*/ 7496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96" y="7301"/>
                  </a:moveTo>
                  <a:cubicBezTo>
                    <a:pt x="12258" y="10158"/>
                    <a:pt x="5591" y="6348"/>
                    <a:pt x="7496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3" name="Freeform: Shape 3652">
              <a:extLst>
                <a:ext uri="{FF2B5EF4-FFF2-40B4-BE49-F238E27FC236}">
                  <a16:creationId xmlns:a16="http://schemas.microsoft.com/office/drawing/2014/main" xmlns="" id="{D247721D-851D-4F84-B7BD-D6D9B9C28B1A}"/>
                </a:ext>
              </a:extLst>
            </p:cNvPr>
            <p:cNvSpPr/>
            <p:nvPr/>
          </p:nvSpPr>
          <p:spPr>
            <a:xfrm>
              <a:off x="7088241" y="6528064"/>
              <a:ext cx="9525" cy="9525"/>
            </a:xfrm>
            <a:custGeom>
              <a:avLst/>
              <a:gdLst>
                <a:gd name="connsiteX0" fmla="*/ 8837 w 9525"/>
                <a:gd name="connsiteY0" fmla="*/ 7990 h 9525"/>
                <a:gd name="connsiteX1" fmla="*/ 883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990"/>
                  </a:moveTo>
                  <a:cubicBezTo>
                    <a:pt x="5027" y="6085"/>
                    <a:pt x="8837" y="7990"/>
                    <a:pt x="883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4" name="Freeform: Shape 3653">
              <a:extLst>
                <a:ext uri="{FF2B5EF4-FFF2-40B4-BE49-F238E27FC236}">
                  <a16:creationId xmlns:a16="http://schemas.microsoft.com/office/drawing/2014/main" xmlns="" id="{D9959217-C1DF-472D-9D54-1BF4719CE021}"/>
                </a:ext>
              </a:extLst>
            </p:cNvPr>
            <p:cNvSpPr/>
            <p:nvPr/>
          </p:nvSpPr>
          <p:spPr>
            <a:xfrm>
              <a:off x="7083266" y="65298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4764" y="11906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5" name="Freeform: Shape 3654">
              <a:extLst>
                <a:ext uri="{FF2B5EF4-FFF2-40B4-BE49-F238E27FC236}">
                  <a16:creationId xmlns:a16="http://schemas.microsoft.com/office/drawing/2014/main" xmlns="" id="{D3CD17C1-6338-48A3-B6E8-D3B6EF09663E}"/>
                </a:ext>
              </a:extLst>
            </p:cNvPr>
            <p:cNvSpPr/>
            <p:nvPr/>
          </p:nvSpPr>
          <p:spPr>
            <a:xfrm>
              <a:off x="7066121" y="657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6" name="Freeform: Shape 3655">
              <a:extLst>
                <a:ext uri="{FF2B5EF4-FFF2-40B4-BE49-F238E27FC236}">
                  <a16:creationId xmlns:a16="http://schemas.microsoft.com/office/drawing/2014/main" xmlns="" id="{222ADC9A-4754-4202-BBE7-2DFF704EBDBE}"/>
                </a:ext>
              </a:extLst>
            </p:cNvPr>
            <p:cNvSpPr/>
            <p:nvPr/>
          </p:nvSpPr>
          <p:spPr>
            <a:xfrm>
              <a:off x="7048976" y="659272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7" name="Freeform: Shape 3656">
              <a:extLst>
                <a:ext uri="{FF2B5EF4-FFF2-40B4-BE49-F238E27FC236}">
                  <a16:creationId xmlns:a16="http://schemas.microsoft.com/office/drawing/2014/main" xmlns="" id="{B26C0EAE-E783-4D2B-81A8-82B80FCC886D}"/>
                </a:ext>
              </a:extLst>
            </p:cNvPr>
            <p:cNvSpPr/>
            <p:nvPr/>
          </p:nvSpPr>
          <p:spPr>
            <a:xfrm>
              <a:off x="7045695" y="6591061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lnTo>
                    <a:pt x="7567" y="7858"/>
                  </a:ln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8" name="Freeform: Shape 3657">
              <a:extLst>
                <a:ext uri="{FF2B5EF4-FFF2-40B4-BE49-F238E27FC236}">
                  <a16:creationId xmlns:a16="http://schemas.microsoft.com/office/drawing/2014/main" xmlns="" id="{9E3065F7-DF10-4DD7-810C-412121A94574}"/>
                </a:ext>
              </a:extLst>
            </p:cNvPr>
            <p:cNvSpPr/>
            <p:nvPr/>
          </p:nvSpPr>
          <p:spPr>
            <a:xfrm>
              <a:off x="7065169" y="65727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8096" y="8097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9" name="Freeform: Shape 3658">
              <a:extLst>
                <a:ext uri="{FF2B5EF4-FFF2-40B4-BE49-F238E27FC236}">
                  <a16:creationId xmlns:a16="http://schemas.microsoft.com/office/drawing/2014/main" xmlns="" id="{054C2CE4-274C-4E34-A756-EF3B1DA32F4A}"/>
                </a:ext>
              </a:extLst>
            </p:cNvPr>
            <p:cNvSpPr/>
            <p:nvPr/>
          </p:nvSpPr>
          <p:spPr>
            <a:xfrm>
              <a:off x="7089219" y="65377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0" name="Freeform: Shape 3659">
              <a:extLst>
                <a:ext uri="{FF2B5EF4-FFF2-40B4-BE49-F238E27FC236}">
                  <a16:creationId xmlns:a16="http://schemas.microsoft.com/office/drawing/2014/main" xmlns="" id="{81175814-9F8D-42FF-A66A-806052F2AEF9}"/>
                </a:ext>
              </a:extLst>
            </p:cNvPr>
            <p:cNvSpPr/>
            <p:nvPr/>
          </p:nvSpPr>
          <p:spPr>
            <a:xfrm>
              <a:off x="7065804" y="6558834"/>
              <a:ext cx="9525" cy="9525"/>
            </a:xfrm>
            <a:custGeom>
              <a:avLst/>
              <a:gdLst>
                <a:gd name="connsiteX0" fmla="*/ 8414 w 9525"/>
                <a:gd name="connsiteY0" fmla="*/ 8653 h 9525"/>
                <a:gd name="connsiteX1" fmla="*/ 841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653"/>
                  </a:moveTo>
                  <a:cubicBezTo>
                    <a:pt x="8414" y="7701"/>
                    <a:pt x="5556" y="5795"/>
                    <a:pt x="841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1" name="Freeform: Shape 3660">
              <a:extLst>
                <a:ext uri="{FF2B5EF4-FFF2-40B4-BE49-F238E27FC236}">
                  <a16:creationId xmlns:a16="http://schemas.microsoft.com/office/drawing/2014/main" xmlns="" id="{F5B8E78F-59B7-4C99-9AC2-EFBB858D56D8}"/>
                </a:ext>
              </a:extLst>
            </p:cNvPr>
            <p:cNvSpPr/>
            <p:nvPr/>
          </p:nvSpPr>
          <p:spPr>
            <a:xfrm>
              <a:off x="7068979" y="65508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381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2" name="Freeform: Shape 3661">
              <a:extLst>
                <a:ext uri="{FF2B5EF4-FFF2-40B4-BE49-F238E27FC236}">
                  <a16:creationId xmlns:a16="http://schemas.microsoft.com/office/drawing/2014/main" xmlns="" id="{62D5430E-919F-43C3-B89D-A417B8FF4E61}"/>
                </a:ext>
              </a:extLst>
            </p:cNvPr>
            <p:cNvSpPr/>
            <p:nvPr/>
          </p:nvSpPr>
          <p:spPr>
            <a:xfrm>
              <a:off x="7077551" y="65374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3" name="Freeform: Shape 3662">
              <a:extLst>
                <a:ext uri="{FF2B5EF4-FFF2-40B4-BE49-F238E27FC236}">
                  <a16:creationId xmlns:a16="http://schemas.microsoft.com/office/drawing/2014/main" xmlns="" id="{49EA3388-4BC0-41AE-A769-24E7756B1785}"/>
                </a:ext>
              </a:extLst>
            </p:cNvPr>
            <p:cNvSpPr/>
            <p:nvPr/>
          </p:nvSpPr>
          <p:spPr>
            <a:xfrm>
              <a:off x="7063264" y="65660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4" name="Freeform: Shape 3663">
              <a:extLst>
                <a:ext uri="{FF2B5EF4-FFF2-40B4-BE49-F238E27FC236}">
                  <a16:creationId xmlns:a16="http://schemas.microsoft.com/office/drawing/2014/main" xmlns="" id="{46E246E3-F716-4F53-BF9E-F9F0679BD9AC}"/>
                </a:ext>
              </a:extLst>
            </p:cNvPr>
            <p:cNvSpPr/>
            <p:nvPr/>
          </p:nvSpPr>
          <p:spPr>
            <a:xfrm>
              <a:off x="7018496" y="653295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7858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5" name="Freeform: Shape 3664">
              <a:extLst>
                <a:ext uri="{FF2B5EF4-FFF2-40B4-BE49-F238E27FC236}">
                  <a16:creationId xmlns:a16="http://schemas.microsoft.com/office/drawing/2014/main" xmlns="" id="{57029555-3F78-4BB0-9723-85877C97FCA4}"/>
                </a:ext>
              </a:extLst>
            </p:cNvPr>
            <p:cNvSpPr/>
            <p:nvPr/>
          </p:nvSpPr>
          <p:spPr>
            <a:xfrm>
              <a:off x="7031831" y="65212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6" name="Freeform: Shape 3665">
              <a:extLst>
                <a:ext uri="{FF2B5EF4-FFF2-40B4-BE49-F238E27FC236}">
                  <a16:creationId xmlns:a16="http://schemas.microsoft.com/office/drawing/2014/main" xmlns="" id="{F089705D-B257-43D2-A9F7-1E3497346BB6}"/>
                </a:ext>
              </a:extLst>
            </p:cNvPr>
            <p:cNvSpPr/>
            <p:nvPr/>
          </p:nvSpPr>
          <p:spPr>
            <a:xfrm>
              <a:off x="7043261" y="65870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7" name="Freeform: Shape 3666">
              <a:extLst>
                <a:ext uri="{FF2B5EF4-FFF2-40B4-BE49-F238E27FC236}">
                  <a16:creationId xmlns:a16="http://schemas.microsoft.com/office/drawing/2014/main" xmlns="" id="{6111B89A-C75F-4B4F-85C8-3DA7514379E9}"/>
                </a:ext>
              </a:extLst>
            </p:cNvPr>
            <p:cNvSpPr/>
            <p:nvPr/>
          </p:nvSpPr>
          <p:spPr>
            <a:xfrm>
              <a:off x="7034689" y="6607968"/>
              <a:ext cx="9525" cy="47625"/>
            </a:xfrm>
            <a:custGeom>
              <a:avLst/>
              <a:gdLst>
                <a:gd name="connsiteX0" fmla="*/ 10954 w 9525"/>
                <a:gd name="connsiteY0" fmla="*/ 7144 h 47625"/>
                <a:gd name="connsiteX1" fmla="*/ 7144 w 9525"/>
                <a:gd name="connsiteY1" fmla="*/ 40481 h 47625"/>
                <a:gd name="connsiteX2" fmla="*/ 10954 w 9525"/>
                <a:gd name="connsiteY2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47625">
                  <a:moveTo>
                    <a:pt x="10954" y="7144"/>
                  </a:moveTo>
                  <a:cubicBezTo>
                    <a:pt x="9049" y="21431"/>
                    <a:pt x="9049" y="24289"/>
                    <a:pt x="7144" y="40481"/>
                  </a:cubicBezTo>
                  <a:cubicBezTo>
                    <a:pt x="8096" y="33814"/>
                    <a:pt x="10001" y="1666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8" name="Freeform: Shape 3667">
              <a:extLst>
                <a:ext uri="{FF2B5EF4-FFF2-40B4-BE49-F238E27FC236}">
                  <a16:creationId xmlns:a16="http://schemas.microsoft.com/office/drawing/2014/main" xmlns="" id="{BF039204-207C-45EB-8509-9CFD7A75EFAC}"/>
                </a:ext>
              </a:extLst>
            </p:cNvPr>
            <p:cNvSpPr/>
            <p:nvPr/>
          </p:nvSpPr>
          <p:spPr>
            <a:xfrm>
              <a:off x="7088981" y="65384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9" name="Freeform: Shape 3668">
              <a:extLst>
                <a:ext uri="{FF2B5EF4-FFF2-40B4-BE49-F238E27FC236}">
                  <a16:creationId xmlns:a16="http://schemas.microsoft.com/office/drawing/2014/main" xmlns="" id="{814985D3-3771-4BC6-B930-C79D8845E876}"/>
                </a:ext>
              </a:extLst>
            </p:cNvPr>
            <p:cNvSpPr/>
            <p:nvPr/>
          </p:nvSpPr>
          <p:spPr>
            <a:xfrm>
              <a:off x="7034265" y="664035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10953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0" name="Freeform: Shape 3669">
              <a:extLst>
                <a:ext uri="{FF2B5EF4-FFF2-40B4-BE49-F238E27FC236}">
                  <a16:creationId xmlns:a16="http://schemas.microsoft.com/office/drawing/2014/main" xmlns="" id="{222ED790-34EA-405D-9372-93F21C67EE7A}"/>
                </a:ext>
              </a:extLst>
            </p:cNvPr>
            <p:cNvSpPr/>
            <p:nvPr/>
          </p:nvSpPr>
          <p:spPr>
            <a:xfrm>
              <a:off x="7042309" y="6595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3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0001"/>
                    <a:pt x="7144" y="10953"/>
                  </a:cubicBezTo>
                  <a:cubicBezTo>
                    <a:pt x="7144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1" name="Freeform: Shape 3670">
              <a:extLst>
                <a:ext uri="{FF2B5EF4-FFF2-40B4-BE49-F238E27FC236}">
                  <a16:creationId xmlns:a16="http://schemas.microsoft.com/office/drawing/2014/main" xmlns="" id="{FBD46D2B-31E1-41D3-BD58-3EFB2A1ADDFE}"/>
                </a:ext>
              </a:extLst>
            </p:cNvPr>
            <p:cNvSpPr/>
            <p:nvPr/>
          </p:nvSpPr>
          <p:spPr>
            <a:xfrm>
              <a:off x="7045166" y="66013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2" name="Freeform: Shape 3671">
              <a:extLst>
                <a:ext uri="{FF2B5EF4-FFF2-40B4-BE49-F238E27FC236}">
                  <a16:creationId xmlns:a16="http://schemas.microsoft.com/office/drawing/2014/main" xmlns="" id="{CA6BB9BC-689E-4E67-A801-65776B8A942F}"/>
                </a:ext>
              </a:extLst>
            </p:cNvPr>
            <p:cNvSpPr/>
            <p:nvPr/>
          </p:nvSpPr>
          <p:spPr>
            <a:xfrm>
              <a:off x="7042309" y="6612181"/>
              <a:ext cx="9525" cy="9525"/>
            </a:xfrm>
            <a:custGeom>
              <a:avLst/>
              <a:gdLst>
                <a:gd name="connsiteX0" fmla="*/ 7144 w 9525"/>
                <a:gd name="connsiteY0" fmla="*/ 7694 h 9525"/>
                <a:gd name="connsiteX1" fmla="*/ 714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694"/>
                  </a:moveTo>
                  <a:cubicBezTo>
                    <a:pt x="7144" y="5789"/>
                    <a:pt x="7144" y="9599"/>
                    <a:pt x="714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3" name="Freeform: Shape 3672">
              <a:extLst>
                <a:ext uri="{FF2B5EF4-FFF2-40B4-BE49-F238E27FC236}">
                  <a16:creationId xmlns:a16="http://schemas.microsoft.com/office/drawing/2014/main" xmlns="" id="{AFD0DBA4-08A5-4326-BA0A-665F0F1D1301}"/>
                </a:ext>
              </a:extLst>
            </p:cNvPr>
            <p:cNvSpPr/>
            <p:nvPr/>
          </p:nvSpPr>
          <p:spPr>
            <a:xfrm>
              <a:off x="7041356" y="6616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285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4" name="Freeform: Shape 3673">
              <a:extLst>
                <a:ext uri="{FF2B5EF4-FFF2-40B4-BE49-F238E27FC236}">
                  <a16:creationId xmlns:a16="http://schemas.microsoft.com/office/drawing/2014/main" xmlns="" id="{09ADFFD7-A9B2-45F6-A3CB-8E853C5C6D20}"/>
                </a:ext>
              </a:extLst>
            </p:cNvPr>
            <p:cNvSpPr/>
            <p:nvPr/>
          </p:nvSpPr>
          <p:spPr>
            <a:xfrm>
              <a:off x="7021354" y="6557248"/>
              <a:ext cx="9525" cy="9525"/>
            </a:xfrm>
            <a:custGeom>
              <a:avLst/>
              <a:gdLst>
                <a:gd name="connsiteX0" fmla="*/ 7144 w 9525"/>
                <a:gd name="connsiteY0" fmla="*/ 8334 h 9525"/>
                <a:gd name="connsiteX1" fmla="*/ 10001 w 9525"/>
                <a:gd name="connsiteY1" fmla="*/ 7382 h 9525"/>
                <a:gd name="connsiteX2" fmla="*/ 7144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34"/>
                  </a:moveTo>
                  <a:cubicBezTo>
                    <a:pt x="8096" y="8334"/>
                    <a:pt x="9049" y="8334"/>
                    <a:pt x="10001" y="7382"/>
                  </a:cubicBezTo>
                  <a:cubicBezTo>
                    <a:pt x="8096" y="7382"/>
                    <a:pt x="7144" y="6429"/>
                    <a:pt x="7144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5" name="Freeform: Shape 3674">
              <a:extLst>
                <a:ext uri="{FF2B5EF4-FFF2-40B4-BE49-F238E27FC236}">
                  <a16:creationId xmlns:a16="http://schemas.microsoft.com/office/drawing/2014/main" xmlns="" id="{EAA4BD1A-80FD-40DD-8B42-9AE2A549B81F}"/>
                </a:ext>
              </a:extLst>
            </p:cNvPr>
            <p:cNvSpPr/>
            <p:nvPr/>
          </p:nvSpPr>
          <p:spPr>
            <a:xfrm>
              <a:off x="7088029" y="65374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7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6" name="Freeform: Shape 3675">
              <a:extLst>
                <a:ext uri="{FF2B5EF4-FFF2-40B4-BE49-F238E27FC236}">
                  <a16:creationId xmlns:a16="http://schemas.microsoft.com/office/drawing/2014/main" xmlns="" id="{1021CD30-2BAA-4756-ACB2-5C51CA5C9225}"/>
                </a:ext>
              </a:extLst>
            </p:cNvPr>
            <p:cNvSpPr/>
            <p:nvPr/>
          </p:nvSpPr>
          <p:spPr>
            <a:xfrm>
              <a:off x="7044214" y="6680358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lnTo>
                    <a:pt x="7144" y="7144"/>
                  </a:lnTo>
                  <a:cubicBezTo>
                    <a:pt x="7144" y="8097"/>
                    <a:pt x="7144" y="8097"/>
                    <a:pt x="7144" y="8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7" name="Freeform: Shape 3676">
              <a:extLst>
                <a:ext uri="{FF2B5EF4-FFF2-40B4-BE49-F238E27FC236}">
                  <a16:creationId xmlns:a16="http://schemas.microsoft.com/office/drawing/2014/main" xmlns="" id="{DF7C53F1-FB59-4E1E-A3C0-F046DC174DDE}"/>
                </a:ext>
              </a:extLst>
            </p:cNvPr>
            <p:cNvSpPr/>
            <p:nvPr/>
          </p:nvSpPr>
          <p:spPr>
            <a:xfrm>
              <a:off x="7016829" y="66403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8" name="Freeform: Shape 3677">
              <a:extLst>
                <a:ext uri="{FF2B5EF4-FFF2-40B4-BE49-F238E27FC236}">
                  <a16:creationId xmlns:a16="http://schemas.microsoft.com/office/drawing/2014/main" xmlns="" id="{B16367FB-74ED-499C-BFBF-7AE576DF0AC7}"/>
                </a:ext>
              </a:extLst>
            </p:cNvPr>
            <p:cNvSpPr/>
            <p:nvPr/>
          </p:nvSpPr>
          <p:spPr>
            <a:xfrm>
              <a:off x="7041885" y="6676435"/>
              <a:ext cx="9525" cy="19050"/>
            </a:xfrm>
            <a:custGeom>
              <a:avLst/>
              <a:gdLst>
                <a:gd name="connsiteX0" fmla="*/ 7567 w 9525"/>
                <a:gd name="connsiteY0" fmla="*/ 12020 h 19050"/>
                <a:gd name="connsiteX1" fmla="*/ 7567 w 9525"/>
                <a:gd name="connsiteY1" fmla="*/ 1202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12020"/>
                  </a:moveTo>
                  <a:cubicBezTo>
                    <a:pt x="6615" y="1542"/>
                    <a:pt x="7567" y="11067"/>
                    <a:pt x="7567" y="120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9" name="Freeform: Shape 3678">
              <a:extLst>
                <a:ext uri="{FF2B5EF4-FFF2-40B4-BE49-F238E27FC236}">
                  <a16:creationId xmlns:a16="http://schemas.microsoft.com/office/drawing/2014/main" xmlns="" id="{4A76CFBB-CE57-4267-957F-5B9400116C7C}"/>
                </a:ext>
              </a:extLst>
            </p:cNvPr>
            <p:cNvSpPr/>
            <p:nvPr/>
          </p:nvSpPr>
          <p:spPr>
            <a:xfrm>
              <a:off x="7024211" y="6557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0" name="Freeform: Shape 3679">
              <a:extLst>
                <a:ext uri="{FF2B5EF4-FFF2-40B4-BE49-F238E27FC236}">
                  <a16:creationId xmlns:a16="http://schemas.microsoft.com/office/drawing/2014/main" xmlns="" id="{476F9CD7-A421-4300-B9C8-5415850B02F2}"/>
                </a:ext>
              </a:extLst>
            </p:cNvPr>
            <p:cNvSpPr/>
            <p:nvPr/>
          </p:nvSpPr>
          <p:spPr>
            <a:xfrm>
              <a:off x="7012781" y="6522488"/>
              <a:ext cx="85725" cy="171450"/>
            </a:xfrm>
            <a:custGeom>
              <a:avLst/>
              <a:gdLst>
                <a:gd name="connsiteX0" fmla="*/ 10954 w 85725"/>
                <a:gd name="connsiteY0" fmla="*/ 34522 h 171450"/>
                <a:gd name="connsiteX1" fmla="*/ 23336 w 85725"/>
                <a:gd name="connsiteY1" fmla="*/ 43094 h 171450"/>
                <a:gd name="connsiteX2" fmla="*/ 22384 w 85725"/>
                <a:gd name="connsiteY2" fmla="*/ 43094 h 171450"/>
                <a:gd name="connsiteX3" fmla="*/ 21431 w 85725"/>
                <a:gd name="connsiteY3" fmla="*/ 45951 h 171450"/>
                <a:gd name="connsiteX4" fmla="*/ 12859 w 85725"/>
                <a:gd name="connsiteY4" fmla="*/ 44047 h 171450"/>
                <a:gd name="connsiteX5" fmla="*/ 8096 w 85725"/>
                <a:gd name="connsiteY5" fmla="*/ 121199 h 171450"/>
                <a:gd name="connsiteX6" fmla="*/ 11906 w 85725"/>
                <a:gd name="connsiteY6" fmla="*/ 116436 h 171450"/>
                <a:gd name="connsiteX7" fmla="*/ 11906 w 85725"/>
                <a:gd name="connsiteY7" fmla="*/ 118341 h 171450"/>
                <a:gd name="connsiteX8" fmla="*/ 9049 w 85725"/>
                <a:gd name="connsiteY8" fmla="*/ 126914 h 171450"/>
                <a:gd name="connsiteX9" fmla="*/ 11906 w 85725"/>
                <a:gd name="connsiteY9" fmla="*/ 121199 h 171450"/>
                <a:gd name="connsiteX10" fmla="*/ 10954 w 85725"/>
                <a:gd name="connsiteY10" fmla="*/ 135486 h 171450"/>
                <a:gd name="connsiteX11" fmla="*/ 10001 w 85725"/>
                <a:gd name="connsiteY11" fmla="*/ 159299 h 171450"/>
                <a:gd name="connsiteX12" fmla="*/ 13811 w 85725"/>
                <a:gd name="connsiteY12" fmla="*/ 144059 h 171450"/>
                <a:gd name="connsiteX13" fmla="*/ 10954 w 85725"/>
                <a:gd name="connsiteY13" fmla="*/ 154536 h 171450"/>
                <a:gd name="connsiteX14" fmla="*/ 13811 w 85725"/>
                <a:gd name="connsiteY14" fmla="*/ 143106 h 171450"/>
                <a:gd name="connsiteX15" fmla="*/ 9049 w 85725"/>
                <a:gd name="connsiteY15" fmla="*/ 165966 h 171450"/>
                <a:gd name="connsiteX16" fmla="*/ 9049 w 85725"/>
                <a:gd name="connsiteY16" fmla="*/ 166919 h 171450"/>
                <a:gd name="connsiteX17" fmla="*/ 14764 w 85725"/>
                <a:gd name="connsiteY17" fmla="*/ 152631 h 171450"/>
                <a:gd name="connsiteX18" fmla="*/ 14764 w 85725"/>
                <a:gd name="connsiteY18" fmla="*/ 162156 h 171450"/>
                <a:gd name="connsiteX19" fmla="*/ 18574 w 85725"/>
                <a:gd name="connsiteY19" fmla="*/ 153584 h 171450"/>
                <a:gd name="connsiteX20" fmla="*/ 27146 w 85725"/>
                <a:gd name="connsiteY20" fmla="*/ 172634 h 171450"/>
                <a:gd name="connsiteX21" fmla="*/ 30956 w 85725"/>
                <a:gd name="connsiteY21" fmla="*/ 164061 h 171450"/>
                <a:gd name="connsiteX22" fmla="*/ 31909 w 85725"/>
                <a:gd name="connsiteY22" fmla="*/ 163109 h 171450"/>
                <a:gd name="connsiteX23" fmla="*/ 32861 w 85725"/>
                <a:gd name="connsiteY23" fmla="*/ 168824 h 171450"/>
                <a:gd name="connsiteX24" fmla="*/ 34766 w 85725"/>
                <a:gd name="connsiteY24" fmla="*/ 155489 h 171450"/>
                <a:gd name="connsiteX25" fmla="*/ 36671 w 85725"/>
                <a:gd name="connsiteY25" fmla="*/ 167872 h 171450"/>
                <a:gd name="connsiteX26" fmla="*/ 38576 w 85725"/>
                <a:gd name="connsiteY26" fmla="*/ 165014 h 171450"/>
                <a:gd name="connsiteX27" fmla="*/ 40481 w 85725"/>
                <a:gd name="connsiteY27" fmla="*/ 138344 h 171450"/>
                <a:gd name="connsiteX28" fmla="*/ 40481 w 85725"/>
                <a:gd name="connsiteY28" fmla="*/ 158347 h 171450"/>
                <a:gd name="connsiteX29" fmla="*/ 42386 w 85725"/>
                <a:gd name="connsiteY29" fmla="*/ 135486 h 171450"/>
                <a:gd name="connsiteX30" fmla="*/ 45244 w 85725"/>
                <a:gd name="connsiteY30" fmla="*/ 128819 h 171450"/>
                <a:gd name="connsiteX31" fmla="*/ 42386 w 85725"/>
                <a:gd name="connsiteY31" fmla="*/ 109769 h 171450"/>
                <a:gd name="connsiteX32" fmla="*/ 47149 w 85725"/>
                <a:gd name="connsiteY32" fmla="*/ 126914 h 171450"/>
                <a:gd name="connsiteX33" fmla="*/ 47149 w 85725"/>
                <a:gd name="connsiteY33" fmla="*/ 125961 h 171450"/>
                <a:gd name="connsiteX34" fmla="*/ 48101 w 85725"/>
                <a:gd name="connsiteY34" fmla="*/ 101197 h 171450"/>
                <a:gd name="connsiteX35" fmla="*/ 51911 w 85725"/>
                <a:gd name="connsiteY35" fmla="*/ 106911 h 171450"/>
                <a:gd name="connsiteX36" fmla="*/ 47149 w 85725"/>
                <a:gd name="connsiteY36" fmla="*/ 89766 h 171450"/>
                <a:gd name="connsiteX37" fmla="*/ 52864 w 85725"/>
                <a:gd name="connsiteY37" fmla="*/ 91672 h 171450"/>
                <a:gd name="connsiteX38" fmla="*/ 57626 w 85725"/>
                <a:gd name="connsiteY38" fmla="*/ 79289 h 171450"/>
                <a:gd name="connsiteX39" fmla="*/ 67151 w 85725"/>
                <a:gd name="connsiteY39" fmla="*/ 47856 h 171450"/>
                <a:gd name="connsiteX40" fmla="*/ 68104 w 85725"/>
                <a:gd name="connsiteY40" fmla="*/ 44047 h 171450"/>
                <a:gd name="connsiteX41" fmla="*/ 75724 w 85725"/>
                <a:gd name="connsiteY41" fmla="*/ 42141 h 171450"/>
                <a:gd name="connsiteX42" fmla="*/ 70009 w 85725"/>
                <a:gd name="connsiteY42" fmla="*/ 37379 h 171450"/>
                <a:gd name="connsiteX43" fmla="*/ 79534 w 85725"/>
                <a:gd name="connsiteY43" fmla="*/ 36426 h 171450"/>
                <a:gd name="connsiteX44" fmla="*/ 71914 w 85725"/>
                <a:gd name="connsiteY44" fmla="*/ 24997 h 171450"/>
                <a:gd name="connsiteX45" fmla="*/ 80486 w 85725"/>
                <a:gd name="connsiteY45" fmla="*/ 24044 h 171450"/>
                <a:gd name="connsiteX46" fmla="*/ 81439 w 85725"/>
                <a:gd name="connsiteY46" fmla="*/ 22139 h 171450"/>
                <a:gd name="connsiteX47" fmla="*/ 79534 w 85725"/>
                <a:gd name="connsiteY47" fmla="*/ 19281 h 171450"/>
                <a:gd name="connsiteX48" fmla="*/ 73819 w 85725"/>
                <a:gd name="connsiteY48" fmla="*/ 29759 h 171450"/>
                <a:gd name="connsiteX49" fmla="*/ 66199 w 85725"/>
                <a:gd name="connsiteY49" fmla="*/ 28806 h 171450"/>
                <a:gd name="connsiteX50" fmla="*/ 63341 w 85725"/>
                <a:gd name="connsiteY50" fmla="*/ 46904 h 171450"/>
                <a:gd name="connsiteX51" fmla="*/ 67151 w 85725"/>
                <a:gd name="connsiteY51" fmla="*/ 53572 h 171450"/>
                <a:gd name="connsiteX52" fmla="*/ 56674 w 85725"/>
                <a:gd name="connsiteY52" fmla="*/ 52619 h 171450"/>
                <a:gd name="connsiteX53" fmla="*/ 59531 w 85725"/>
                <a:gd name="connsiteY53" fmla="*/ 58334 h 171450"/>
                <a:gd name="connsiteX54" fmla="*/ 39529 w 85725"/>
                <a:gd name="connsiteY54" fmla="*/ 70716 h 171450"/>
                <a:gd name="connsiteX55" fmla="*/ 38576 w 85725"/>
                <a:gd name="connsiteY55" fmla="*/ 72622 h 171450"/>
                <a:gd name="connsiteX56" fmla="*/ 45244 w 85725"/>
                <a:gd name="connsiteY56" fmla="*/ 84051 h 171450"/>
                <a:gd name="connsiteX57" fmla="*/ 41434 w 85725"/>
                <a:gd name="connsiteY57" fmla="*/ 78336 h 171450"/>
                <a:gd name="connsiteX58" fmla="*/ 38576 w 85725"/>
                <a:gd name="connsiteY58" fmla="*/ 74526 h 171450"/>
                <a:gd name="connsiteX59" fmla="*/ 42386 w 85725"/>
                <a:gd name="connsiteY59" fmla="*/ 85956 h 171450"/>
                <a:gd name="connsiteX60" fmla="*/ 40481 w 85725"/>
                <a:gd name="connsiteY60" fmla="*/ 82147 h 171450"/>
                <a:gd name="connsiteX61" fmla="*/ 36671 w 85725"/>
                <a:gd name="connsiteY61" fmla="*/ 70716 h 171450"/>
                <a:gd name="connsiteX62" fmla="*/ 40481 w 85725"/>
                <a:gd name="connsiteY62" fmla="*/ 85004 h 171450"/>
                <a:gd name="connsiteX63" fmla="*/ 37624 w 85725"/>
                <a:gd name="connsiteY63" fmla="*/ 74526 h 171450"/>
                <a:gd name="connsiteX64" fmla="*/ 36671 w 85725"/>
                <a:gd name="connsiteY64" fmla="*/ 72622 h 171450"/>
                <a:gd name="connsiteX65" fmla="*/ 36671 w 85725"/>
                <a:gd name="connsiteY65" fmla="*/ 74526 h 171450"/>
                <a:gd name="connsiteX66" fmla="*/ 39529 w 85725"/>
                <a:gd name="connsiteY66" fmla="*/ 93576 h 171450"/>
                <a:gd name="connsiteX67" fmla="*/ 35719 w 85725"/>
                <a:gd name="connsiteY67" fmla="*/ 77384 h 171450"/>
                <a:gd name="connsiteX68" fmla="*/ 36671 w 85725"/>
                <a:gd name="connsiteY68" fmla="*/ 88814 h 171450"/>
                <a:gd name="connsiteX69" fmla="*/ 38576 w 85725"/>
                <a:gd name="connsiteY69" fmla="*/ 98339 h 171450"/>
                <a:gd name="connsiteX70" fmla="*/ 37624 w 85725"/>
                <a:gd name="connsiteY70" fmla="*/ 99291 h 171450"/>
                <a:gd name="connsiteX71" fmla="*/ 35719 w 85725"/>
                <a:gd name="connsiteY71" fmla="*/ 83099 h 171450"/>
                <a:gd name="connsiteX72" fmla="*/ 34766 w 85725"/>
                <a:gd name="connsiteY72" fmla="*/ 85004 h 171450"/>
                <a:gd name="connsiteX73" fmla="*/ 34766 w 85725"/>
                <a:gd name="connsiteY73" fmla="*/ 98339 h 171450"/>
                <a:gd name="connsiteX74" fmla="*/ 33814 w 85725"/>
                <a:gd name="connsiteY74" fmla="*/ 89766 h 171450"/>
                <a:gd name="connsiteX75" fmla="*/ 33814 w 85725"/>
                <a:gd name="connsiteY75" fmla="*/ 108816 h 171450"/>
                <a:gd name="connsiteX76" fmla="*/ 32861 w 85725"/>
                <a:gd name="connsiteY76" fmla="*/ 119294 h 171450"/>
                <a:gd name="connsiteX77" fmla="*/ 31909 w 85725"/>
                <a:gd name="connsiteY77" fmla="*/ 104054 h 171450"/>
                <a:gd name="connsiteX78" fmla="*/ 30956 w 85725"/>
                <a:gd name="connsiteY78" fmla="*/ 108816 h 171450"/>
                <a:gd name="connsiteX79" fmla="*/ 30004 w 85725"/>
                <a:gd name="connsiteY79" fmla="*/ 126914 h 171450"/>
                <a:gd name="connsiteX80" fmla="*/ 30956 w 85725"/>
                <a:gd name="connsiteY80" fmla="*/ 101197 h 171450"/>
                <a:gd name="connsiteX81" fmla="*/ 30956 w 85725"/>
                <a:gd name="connsiteY81" fmla="*/ 105959 h 171450"/>
                <a:gd name="connsiteX82" fmla="*/ 30956 w 85725"/>
                <a:gd name="connsiteY82" fmla="*/ 98339 h 171450"/>
                <a:gd name="connsiteX83" fmla="*/ 30004 w 85725"/>
                <a:gd name="connsiteY83" fmla="*/ 105959 h 171450"/>
                <a:gd name="connsiteX84" fmla="*/ 27146 w 85725"/>
                <a:gd name="connsiteY84" fmla="*/ 135486 h 171450"/>
                <a:gd name="connsiteX85" fmla="*/ 29051 w 85725"/>
                <a:gd name="connsiteY85" fmla="*/ 115484 h 171450"/>
                <a:gd name="connsiteX86" fmla="*/ 27146 w 85725"/>
                <a:gd name="connsiteY86" fmla="*/ 141201 h 171450"/>
                <a:gd name="connsiteX87" fmla="*/ 30004 w 85725"/>
                <a:gd name="connsiteY87" fmla="*/ 105006 h 171450"/>
                <a:gd name="connsiteX88" fmla="*/ 29051 w 85725"/>
                <a:gd name="connsiteY88" fmla="*/ 111674 h 171450"/>
                <a:gd name="connsiteX89" fmla="*/ 30004 w 85725"/>
                <a:gd name="connsiteY89" fmla="*/ 103101 h 171450"/>
                <a:gd name="connsiteX90" fmla="*/ 26194 w 85725"/>
                <a:gd name="connsiteY90" fmla="*/ 142154 h 171450"/>
                <a:gd name="connsiteX91" fmla="*/ 26194 w 85725"/>
                <a:gd name="connsiteY91" fmla="*/ 140249 h 171450"/>
                <a:gd name="connsiteX92" fmla="*/ 28099 w 85725"/>
                <a:gd name="connsiteY92" fmla="*/ 118341 h 171450"/>
                <a:gd name="connsiteX93" fmla="*/ 25241 w 85725"/>
                <a:gd name="connsiteY93" fmla="*/ 146916 h 171450"/>
                <a:gd name="connsiteX94" fmla="*/ 29051 w 85725"/>
                <a:gd name="connsiteY94" fmla="*/ 108816 h 171450"/>
                <a:gd name="connsiteX95" fmla="*/ 27146 w 85725"/>
                <a:gd name="connsiteY95" fmla="*/ 123104 h 171450"/>
                <a:gd name="connsiteX96" fmla="*/ 24289 w 85725"/>
                <a:gd name="connsiteY96" fmla="*/ 147869 h 171450"/>
                <a:gd name="connsiteX97" fmla="*/ 29051 w 85725"/>
                <a:gd name="connsiteY97" fmla="*/ 94529 h 171450"/>
                <a:gd name="connsiteX98" fmla="*/ 24289 w 85725"/>
                <a:gd name="connsiteY98" fmla="*/ 129772 h 171450"/>
                <a:gd name="connsiteX99" fmla="*/ 41434 w 85725"/>
                <a:gd name="connsiteY99" fmla="*/ 69764 h 171450"/>
                <a:gd name="connsiteX100" fmla="*/ 30004 w 85725"/>
                <a:gd name="connsiteY100" fmla="*/ 82147 h 171450"/>
                <a:gd name="connsiteX101" fmla="*/ 27146 w 85725"/>
                <a:gd name="connsiteY101" fmla="*/ 100244 h 171450"/>
                <a:gd name="connsiteX102" fmla="*/ 30004 w 85725"/>
                <a:gd name="connsiteY102" fmla="*/ 76431 h 171450"/>
                <a:gd name="connsiteX103" fmla="*/ 26194 w 85725"/>
                <a:gd name="connsiteY103" fmla="*/ 99291 h 171450"/>
                <a:gd name="connsiteX104" fmla="*/ 28099 w 85725"/>
                <a:gd name="connsiteY104" fmla="*/ 86909 h 171450"/>
                <a:gd name="connsiteX105" fmla="*/ 28099 w 85725"/>
                <a:gd name="connsiteY105" fmla="*/ 85004 h 171450"/>
                <a:gd name="connsiteX106" fmla="*/ 27146 w 85725"/>
                <a:gd name="connsiteY106" fmla="*/ 91672 h 171450"/>
                <a:gd name="connsiteX107" fmla="*/ 24289 w 85725"/>
                <a:gd name="connsiteY107" fmla="*/ 103101 h 171450"/>
                <a:gd name="connsiteX108" fmla="*/ 30004 w 85725"/>
                <a:gd name="connsiteY108" fmla="*/ 75479 h 171450"/>
                <a:gd name="connsiteX109" fmla="*/ 25241 w 85725"/>
                <a:gd name="connsiteY109" fmla="*/ 91672 h 171450"/>
                <a:gd name="connsiteX110" fmla="*/ 29051 w 85725"/>
                <a:gd name="connsiteY110" fmla="*/ 75479 h 171450"/>
                <a:gd name="connsiteX111" fmla="*/ 25241 w 85725"/>
                <a:gd name="connsiteY111" fmla="*/ 86909 h 171450"/>
                <a:gd name="connsiteX112" fmla="*/ 29051 w 85725"/>
                <a:gd name="connsiteY112" fmla="*/ 74526 h 171450"/>
                <a:gd name="connsiteX113" fmla="*/ 24289 w 85725"/>
                <a:gd name="connsiteY113" fmla="*/ 86909 h 171450"/>
                <a:gd name="connsiteX114" fmla="*/ 25241 w 85725"/>
                <a:gd name="connsiteY114" fmla="*/ 80241 h 171450"/>
                <a:gd name="connsiteX115" fmla="*/ 39529 w 85725"/>
                <a:gd name="connsiteY115" fmla="*/ 69764 h 171450"/>
                <a:gd name="connsiteX116" fmla="*/ 22384 w 85725"/>
                <a:gd name="connsiteY116" fmla="*/ 81194 h 171450"/>
                <a:gd name="connsiteX117" fmla="*/ 29051 w 85725"/>
                <a:gd name="connsiteY117" fmla="*/ 70716 h 171450"/>
                <a:gd name="connsiteX118" fmla="*/ 21431 w 85725"/>
                <a:gd name="connsiteY118" fmla="*/ 72622 h 171450"/>
                <a:gd name="connsiteX119" fmla="*/ 20479 w 85725"/>
                <a:gd name="connsiteY119" fmla="*/ 70716 h 171450"/>
                <a:gd name="connsiteX120" fmla="*/ 30956 w 85725"/>
                <a:gd name="connsiteY120" fmla="*/ 64049 h 171450"/>
                <a:gd name="connsiteX121" fmla="*/ 38576 w 85725"/>
                <a:gd name="connsiteY121" fmla="*/ 65954 h 171450"/>
                <a:gd name="connsiteX122" fmla="*/ 30956 w 85725"/>
                <a:gd name="connsiteY122" fmla="*/ 59286 h 171450"/>
                <a:gd name="connsiteX123" fmla="*/ 31909 w 85725"/>
                <a:gd name="connsiteY123" fmla="*/ 61191 h 171450"/>
                <a:gd name="connsiteX124" fmla="*/ 26194 w 85725"/>
                <a:gd name="connsiteY124" fmla="*/ 59286 h 171450"/>
                <a:gd name="connsiteX125" fmla="*/ 30004 w 85725"/>
                <a:gd name="connsiteY125" fmla="*/ 8804 h 171450"/>
                <a:gd name="connsiteX126" fmla="*/ 8096 w 85725"/>
                <a:gd name="connsiteY126" fmla="*/ 9756 h 171450"/>
                <a:gd name="connsiteX127" fmla="*/ 9049 w 85725"/>
                <a:gd name="connsiteY127" fmla="*/ 10709 h 171450"/>
                <a:gd name="connsiteX128" fmla="*/ 8096 w 85725"/>
                <a:gd name="connsiteY128" fmla="*/ 12614 h 171450"/>
                <a:gd name="connsiteX129" fmla="*/ 13811 w 85725"/>
                <a:gd name="connsiteY129" fmla="*/ 14519 h 171450"/>
                <a:gd name="connsiteX130" fmla="*/ 7144 w 85725"/>
                <a:gd name="connsiteY130" fmla="*/ 24044 h 171450"/>
                <a:gd name="connsiteX131" fmla="*/ 15716 w 85725"/>
                <a:gd name="connsiteY131" fmla="*/ 31664 h 171450"/>
                <a:gd name="connsiteX132" fmla="*/ 10954 w 85725"/>
                <a:gd name="connsiteY132" fmla="*/ 34522 h 171450"/>
                <a:gd name="connsiteX133" fmla="*/ 21431 w 85725"/>
                <a:gd name="connsiteY133" fmla="*/ 63097 h 171450"/>
                <a:gd name="connsiteX134" fmla="*/ 21431 w 85725"/>
                <a:gd name="connsiteY134" fmla="*/ 63097 h 171450"/>
                <a:gd name="connsiteX135" fmla="*/ 21431 w 85725"/>
                <a:gd name="connsiteY135" fmla="*/ 65001 h 171450"/>
                <a:gd name="connsiteX136" fmla="*/ 21431 w 85725"/>
                <a:gd name="connsiteY136" fmla="*/ 65001 h 171450"/>
                <a:gd name="connsiteX137" fmla="*/ 41434 w 85725"/>
                <a:gd name="connsiteY137" fmla="*/ 58334 h 171450"/>
                <a:gd name="connsiteX138" fmla="*/ 41434 w 85725"/>
                <a:gd name="connsiteY138" fmla="*/ 5833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85725" h="171450">
                  <a:moveTo>
                    <a:pt x="10954" y="34522"/>
                  </a:moveTo>
                  <a:cubicBezTo>
                    <a:pt x="10954" y="31664"/>
                    <a:pt x="17621" y="44047"/>
                    <a:pt x="23336" y="43094"/>
                  </a:cubicBezTo>
                  <a:cubicBezTo>
                    <a:pt x="21431" y="42141"/>
                    <a:pt x="21431" y="42141"/>
                    <a:pt x="22384" y="43094"/>
                  </a:cubicBezTo>
                  <a:cubicBezTo>
                    <a:pt x="17621" y="41189"/>
                    <a:pt x="17621" y="42141"/>
                    <a:pt x="21431" y="45951"/>
                  </a:cubicBezTo>
                  <a:cubicBezTo>
                    <a:pt x="14764" y="46904"/>
                    <a:pt x="20479" y="43094"/>
                    <a:pt x="12859" y="44047"/>
                  </a:cubicBezTo>
                  <a:cubicBezTo>
                    <a:pt x="10001" y="50714"/>
                    <a:pt x="14764" y="89766"/>
                    <a:pt x="8096" y="121199"/>
                  </a:cubicBezTo>
                  <a:cubicBezTo>
                    <a:pt x="10001" y="119294"/>
                    <a:pt x="10954" y="118341"/>
                    <a:pt x="11906" y="116436"/>
                  </a:cubicBezTo>
                  <a:cubicBezTo>
                    <a:pt x="8096" y="124056"/>
                    <a:pt x="8096" y="124056"/>
                    <a:pt x="11906" y="118341"/>
                  </a:cubicBezTo>
                  <a:cubicBezTo>
                    <a:pt x="10954" y="121199"/>
                    <a:pt x="10001" y="124056"/>
                    <a:pt x="9049" y="126914"/>
                  </a:cubicBezTo>
                  <a:cubicBezTo>
                    <a:pt x="10954" y="125961"/>
                    <a:pt x="11906" y="124056"/>
                    <a:pt x="11906" y="121199"/>
                  </a:cubicBezTo>
                  <a:cubicBezTo>
                    <a:pt x="10954" y="122151"/>
                    <a:pt x="6191" y="148822"/>
                    <a:pt x="10954" y="135486"/>
                  </a:cubicBezTo>
                  <a:cubicBezTo>
                    <a:pt x="9049" y="144059"/>
                    <a:pt x="10001" y="150726"/>
                    <a:pt x="10001" y="159299"/>
                  </a:cubicBezTo>
                  <a:cubicBezTo>
                    <a:pt x="10954" y="154536"/>
                    <a:pt x="12859" y="148822"/>
                    <a:pt x="13811" y="144059"/>
                  </a:cubicBezTo>
                  <a:cubicBezTo>
                    <a:pt x="12859" y="147869"/>
                    <a:pt x="11906" y="150726"/>
                    <a:pt x="10954" y="154536"/>
                  </a:cubicBezTo>
                  <a:cubicBezTo>
                    <a:pt x="11906" y="150726"/>
                    <a:pt x="12859" y="146916"/>
                    <a:pt x="13811" y="143106"/>
                  </a:cubicBezTo>
                  <a:cubicBezTo>
                    <a:pt x="12859" y="157394"/>
                    <a:pt x="10954" y="154536"/>
                    <a:pt x="9049" y="165966"/>
                  </a:cubicBezTo>
                  <a:cubicBezTo>
                    <a:pt x="10001" y="163109"/>
                    <a:pt x="10001" y="163109"/>
                    <a:pt x="9049" y="166919"/>
                  </a:cubicBezTo>
                  <a:cubicBezTo>
                    <a:pt x="10954" y="167872"/>
                    <a:pt x="14764" y="153584"/>
                    <a:pt x="14764" y="152631"/>
                  </a:cubicBezTo>
                  <a:cubicBezTo>
                    <a:pt x="11906" y="178349"/>
                    <a:pt x="23336" y="134534"/>
                    <a:pt x="14764" y="162156"/>
                  </a:cubicBezTo>
                  <a:cubicBezTo>
                    <a:pt x="16669" y="160251"/>
                    <a:pt x="18574" y="157394"/>
                    <a:pt x="18574" y="153584"/>
                  </a:cubicBezTo>
                  <a:cubicBezTo>
                    <a:pt x="10954" y="166919"/>
                    <a:pt x="23336" y="166919"/>
                    <a:pt x="27146" y="172634"/>
                  </a:cubicBezTo>
                  <a:cubicBezTo>
                    <a:pt x="23336" y="168824"/>
                    <a:pt x="30004" y="170729"/>
                    <a:pt x="30956" y="164061"/>
                  </a:cubicBezTo>
                  <a:cubicBezTo>
                    <a:pt x="30956" y="165966"/>
                    <a:pt x="31909" y="173586"/>
                    <a:pt x="31909" y="163109"/>
                  </a:cubicBezTo>
                  <a:cubicBezTo>
                    <a:pt x="33814" y="166919"/>
                    <a:pt x="32861" y="166919"/>
                    <a:pt x="32861" y="168824"/>
                  </a:cubicBezTo>
                  <a:cubicBezTo>
                    <a:pt x="32861" y="163109"/>
                    <a:pt x="34766" y="162156"/>
                    <a:pt x="34766" y="155489"/>
                  </a:cubicBezTo>
                  <a:cubicBezTo>
                    <a:pt x="35719" y="182159"/>
                    <a:pt x="35719" y="138344"/>
                    <a:pt x="36671" y="167872"/>
                  </a:cubicBezTo>
                  <a:cubicBezTo>
                    <a:pt x="38576" y="165966"/>
                    <a:pt x="37624" y="150726"/>
                    <a:pt x="38576" y="165014"/>
                  </a:cubicBezTo>
                  <a:cubicBezTo>
                    <a:pt x="39529" y="156441"/>
                    <a:pt x="39529" y="146916"/>
                    <a:pt x="40481" y="138344"/>
                  </a:cubicBezTo>
                  <a:cubicBezTo>
                    <a:pt x="40481" y="145011"/>
                    <a:pt x="40481" y="151679"/>
                    <a:pt x="40481" y="158347"/>
                  </a:cubicBezTo>
                  <a:cubicBezTo>
                    <a:pt x="40481" y="150726"/>
                    <a:pt x="40481" y="143106"/>
                    <a:pt x="42386" y="135486"/>
                  </a:cubicBezTo>
                  <a:cubicBezTo>
                    <a:pt x="49054" y="145011"/>
                    <a:pt x="45244" y="127866"/>
                    <a:pt x="45244" y="128819"/>
                  </a:cubicBezTo>
                  <a:cubicBezTo>
                    <a:pt x="44291" y="122151"/>
                    <a:pt x="43339" y="115484"/>
                    <a:pt x="42386" y="109769"/>
                  </a:cubicBezTo>
                  <a:cubicBezTo>
                    <a:pt x="43339" y="116436"/>
                    <a:pt x="46196" y="120247"/>
                    <a:pt x="47149" y="126914"/>
                  </a:cubicBezTo>
                  <a:cubicBezTo>
                    <a:pt x="45244" y="118341"/>
                    <a:pt x="45244" y="118341"/>
                    <a:pt x="47149" y="125961"/>
                  </a:cubicBezTo>
                  <a:cubicBezTo>
                    <a:pt x="47149" y="127866"/>
                    <a:pt x="48101" y="101197"/>
                    <a:pt x="48101" y="101197"/>
                  </a:cubicBezTo>
                  <a:cubicBezTo>
                    <a:pt x="49054" y="103101"/>
                    <a:pt x="50006" y="105959"/>
                    <a:pt x="51911" y="106911"/>
                  </a:cubicBezTo>
                  <a:cubicBezTo>
                    <a:pt x="51911" y="105006"/>
                    <a:pt x="50006" y="88814"/>
                    <a:pt x="47149" y="89766"/>
                  </a:cubicBezTo>
                  <a:cubicBezTo>
                    <a:pt x="47149" y="90719"/>
                    <a:pt x="47149" y="86909"/>
                    <a:pt x="52864" y="91672"/>
                  </a:cubicBezTo>
                  <a:cubicBezTo>
                    <a:pt x="50006" y="87861"/>
                    <a:pt x="50959" y="78336"/>
                    <a:pt x="57626" y="79289"/>
                  </a:cubicBezTo>
                  <a:cubicBezTo>
                    <a:pt x="58579" y="67859"/>
                    <a:pt x="65246" y="53572"/>
                    <a:pt x="67151" y="47856"/>
                  </a:cubicBezTo>
                  <a:cubicBezTo>
                    <a:pt x="73819" y="55476"/>
                    <a:pt x="69056" y="44047"/>
                    <a:pt x="68104" y="44047"/>
                  </a:cubicBezTo>
                  <a:cubicBezTo>
                    <a:pt x="70961" y="44999"/>
                    <a:pt x="68104" y="44047"/>
                    <a:pt x="75724" y="42141"/>
                  </a:cubicBezTo>
                  <a:cubicBezTo>
                    <a:pt x="75724" y="44047"/>
                    <a:pt x="69056" y="36426"/>
                    <a:pt x="70009" y="37379"/>
                  </a:cubicBezTo>
                  <a:cubicBezTo>
                    <a:pt x="76676" y="42141"/>
                    <a:pt x="77629" y="35474"/>
                    <a:pt x="79534" y="36426"/>
                  </a:cubicBezTo>
                  <a:cubicBezTo>
                    <a:pt x="78581" y="33569"/>
                    <a:pt x="74771" y="29759"/>
                    <a:pt x="71914" y="24997"/>
                  </a:cubicBezTo>
                  <a:cubicBezTo>
                    <a:pt x="77629" y="24997"/>
                    <a:pt x="77629" y="22139"/>
                    <a:pt x="80486" y="24044"/>
                  </a:cubicBezTo>
                  <a:cubicBezTo>
                    <a:pt x="76676" y="20234"/>
                    <a:pt x="76676" y="19281"/>
                    <a:pt x="81439" y="22139"/>
                  </a:cubicBezTo>
                  <a:cubicBezTo>
                    <a:pt x="82391" y="24997"/>
                    <a:pt x="72866" y="13566"/>
                    <a:pt x="79534" y="19281"/>
                  </a:cubicBezTo>
                  <a:cubicBezTo>
                    <a:pt x="79534" y="19281"/>
                    <a:pt x="62389" y="21186"/>
                    <a:pt x="73819" y="29759"/>
                  </a:cubicBezTo>
                  <a:cubicBezTo>
                    <a:pt x="70961" y="29759"/>
                    <a:pt x="69056" y="28806"/>
                    <a:pt x="66199" y="28806"/>
                  </a:cubicBezTo>
                  <a:cubicBezTo>
                    <a:pt x="68104" y="34522"/>
                    <a:pt x="58579" y="37379"/>
                    <a:pt x="63341" y="46904"/>
                  </a:cubicBezTo>
                  <a:cubicBezTo>
                    <a:pt x="51911" y="44047"/>
                    <a:pt x="65246" y="50714"/>
                    <a:pt x="67151" y="53572"/>
                  </a:cubicBezTo>
                  <a:cubicBezTo>
                    <a:pt x="59531" y="51666"/>
                    <a:pt x="64294" y="53572"/>
                    <a:pt x="56674" y="52619"/>
                  </a:cubicBezTo>
                  <a:cubicBezTo>
                    <a:pt x="55721" y="52619"/>
                    <a:pt x="59531" y="57381"/>
                    <a:pt x="59531" y="58334"/>
                  </a:cubicBezTo>
                  <a:cubicBezTo>
                    <a:pt x="52864" y="65954"/>
                    <a:pt x="48101" y="73574"/>
                    <a:pt x="39529" y="70716"/>
                  </a:cubicBezTo>
                  <a:cubicBezTo>
                    <a:pt x="37624" y="69764"/>
                    <a:pt x="50006" y="82147"/>
                    <a:pt x="38576" y="72622"/>
                  </a:cubicBezTo>
                  <a:cubicBezTo>
                    <a:pt x="39529" y="73574"/>
                    <a:pt x="45244" y="85004"/>
                    <a:pt x="45244" y="84051"/>
                  </a:cubicBezTo>
                  <a:cubicBezTo>
                    <a:pt x="40481" y="77384"/>
                    <a:pt x="38576" y="75479"/>
                    <a:pt x="41434" y="78336"/>
                  </a:cubicBezTo>
                  <a:cubicBezTo>
                    <a:pt x="37624" y="68811"/>
                    <a:pt x="43339" y="84051"/>
                    <a:pt x="38576" y="74526"/>
                  </a:cubicBezTo>
                  <a:cubicBezTo>
                    <a:pt x="39529" y="77384"/>
                    <a:pt x="41434" y="81194"/>
                    <a:pt x="42386" y="85956"/>
                  </a:cubicBezTo>
                  <a:cubicBezTo>
                    <a:pt x="42386" y="82147"/>
                    <a:pt x="41434" y="81194"/>
                    <a:pt x="40481" y="82147"/>
                  </a:cubicBezTo>
                  <a:cubicBezTo>
                    <a:pt x="37624" y="77384"/>
                    <a:pt x="38576" y="75479"/>
                    <a:pt x="36671" y="70716"/>
                  </a:cubicBezTo>
                  <a:cubicBezTo>
                    <a:pt x="41434" y="85956"/>
                    <a:pt x="33814" y="56429"/>
                    <a:pt x="40481" y="85004"/>
                  </a:cubicBezTo>
                  <a:cubicBezTo>
                    <a:pt x="39529" y="82147"/>
                    <a:pt x="37624" y="77384"/>
                    <a:pt x="37624" y="74526"/>
                  </a:cubicBezTo>
                  <a:cubicBezTo>
                    <a:pt x="37624" y="75479"/>
                    <a:pt x="36671" y="74526"/>
                    <a:pt x="36671" y="72622"/>
                  </a:cubicBezTo>
                  <a:cubicBezTo>
                    <a:pt x="37624" y="75479"/>
                    <a:pt x="39529" y="88814"/>
                    <a:pt x="36671" y="74526"/>
                  </a:cubicBezTo>
                  <a:cubicBezTo>
                    <a:pt x="37624" y="81194"/>
                    <a:pt x="39529" y="86909"/>
                    <a:pt x="39529" y="93576"/>
                  </a:cubicBezTo>
                  <a:cubicBezTo>
                    <a:pt x="38576" y="88814"/>
                    <a:pt x="36671" y="83099"/>
                    <a:pt x="35719" y="77384"/>
                  </a:cubicBezTo>
                  <a:cubicBezTo>
                    <a:pt x="36671" y="81194"/>
                    <a:pt x="36671" y="85004"/>
                    <a:pt x="36671" y="88814"/>
                  </a:cubicBezTo>
                  <a:cubicBezTo>
                    <a:pt x="34766" y="81194"/>
                    <a:pt x="37624" y="95481"/>
                    <a:pt x="38576" y="98339"/>
                  </a:cubicBezTo>
                  <a:cubicBezTo>
                    <a:pt x="37624" y="97386"/>
                    <a:pt x="37624" y="97386"/>
                    <a:pt x="37624" y="99291"/>
                  </a:cubicBezTo>
                  <a:cubicBezTo>
                    <a:pt x="36671" y="93576"/>
                    <a:pt x="36671" y="88814"/>
                    <a:pt x="35719" y="83099"/>
                  </a:cubicBezTo>
                  <a:cubicBezTo>
                    <a:pt x="36671" y="88814"/>
                    <a:pt x="36671" y="111674"/>
                    <a:pt x="34766" y="85004"/>
                  </a:cubicBezTo>
                  <a:cubicBezTo>
                    <a:pt x="34766" y="89766"/>
                    <a:pt x="34766" y="93576"/>
                    <a:pt x="34766" y="98339"/>
                  </a:cubicBezTo>
                  <a:cubicBezTo>
                    <a:pt x="34766" y="95481"/>
                    <a:pt x="34766" y="92624"/>
                    <a:pt x="33814" y="89766"/>
                  </a:cubicBezTo>
                  <a:cubicBezTo>
                    <a:pt x="33814" y="96434"/>
                    <a:pt x="33814" y="102149"/>
                    <a:pt x="33814" y="108816"/>
                  </a:cubicBezTo>
                  <a:cubicBezTo>
                    <a:pt x="32861" y="68811"/>
                    <a:pt x="32861" y="115484"/>
                    <a:pt x="32861" y="119294"/>
                  </a:cubicBezTo>
                  <a:cubicBezTo>
                    <a:pt x="31909" y="91672"/>
                    <a:pt x="31909" y="129772"/>
                    <a:pt x="31909" y="104054"/>
                  </a:cubicBezTo>
                  <a:cubicBezTo>
                    <a:pt x="30956" y="113579"/>
                    <a:pt x="30956" y="115484"/>
                    <a:pt x="30956" y="108816"/>
                  </a:cubicBezTo>
                  <a:cubicBezTo>
                    <a:pt x="30956" y="114531"/>
                    <a:pt x="30004" y="121199"/>
                    <a:pt x="30004" y="126914"/>
                  </a:cubicBezTo>
                  <a:cubicBezTo>
                    <a:pt x="30004" y="118341"/>
                    <a:pt x="30956" y="109769"/>
                    <a:pt x="30956" y="101197"/>
                  </a:cubicBezTo>
                  <a:cubicBezTo>
                    <a:pt x="30956" y="103101"/>
                    <a:pt x="30956" y="104054"/>
                    <a:pt x="30956" y="105959"/>
                  </a:cubicBezTo>
                  <a:cubicBezTo>
                    <a:pt x="30956" y="103101"/>
                    <a:pt x="30956" y="100244"/>
                    <a:pt x="30956" y="98339"/>
                  </a:cubicBezTo>
                  <a:cubicBezTo>
                    <a:pt x="30956" y="97386"/>
                    <a:pt x="29051" y="120247"/>
                    <a:pt x="30004" y="105959"/>
                  </a:cubicBezTo>
                  <a:cubicBezTo>
                    <a:pt x="29051" y="115484"/>
                    <a:pt x="29051" y="125961"/>
                    <a:pt x="27146" y="135486"/>
                  </a:cubicBezTo>
                  <a:cubicBezTo>
                    <a:pt x="28099" y="128819"/>
                    <a:pt x="28099" y="122151"/>
                    <a:pt x="29051" y="115484"/>
                  </a:cubicBezTo>
                  <a:cubicBezTo>
                    <a:pt x="28099" y="124056"/>
                    <a:pt x="28099" y="132629"/>
                    <a:pt x="27146" y="141201"/>
                  </a:cubicBezTo>
                  <a:cubicBezTo>
                    <a:pt x="28099" y="129772"/>
                    <a:pt x="26194" y="115484"/>
                    <a:pt x="30004" y="105006"/>
                  </a:cubicBezTo>
                  <a:cubicBezTo>
                    <a:pt x="30004" y="106911"/>
                    <a:pt x="30004" y="108816"/>
                    <a:pt x="29051" y="111674"/>
                  </a:cubicBezTo>
                  <a:cubicBezTo>
                    <a:pt x="29051" y="108816"/>
                    <a:pt x="29051" y="105959"/>
                    <a:pt x="30004" y="103101"/>
                  </a:cubicBezTo>
                  <a:cubicBezTo>
                    <a:pt x="29051" y="115484"/>
                    <a:pt x="27146" y="128819"/>
                    <a:pt x="26194" y="142154"/>
                  </a:cubicBezTo>
                  <a:cubicBezTo>
                    <a:pt x="27146" y="134534"/>
                    <a:pt x="27146" y="133581"/>
                    <a:pt x="26194" y="140249"/>
                  </a:cubicBezTo>
                  <a:cubicBezTo>
                    <a:pt x="27146" y="132629"/>
                    <a:pt x="27146" y="125009"/>
                    <a:pt x="28099" y="118341"/>
                  </a:cubicBezTo>
                  <a:cubicBezTo>
                    <a:pt x="27146" y="127866"/>
                    <a:pt x="26194" y="137391"/>
                    <a:pt x="25241" y="146916"/>
                  </a:cubicBezTo>
                  <a:cubicBezTo>
                    <a:pt x="26194" y="134534"/>
                    <a:pt x="28099" y="122151"/>
                    <a:pt x="29051" y="108816"/>
                  </a:cubicBezTo>
                  <a:cubicBezTo>
                    <a:pt x="28099" y="113579"/>
                    <a:pt x="28099" y="118341"/>
                    <a:pt x="27146" y="123104"/>
                  </a:cubicBezTo>
                  <a:cubicBezTo>
                    <a:pt x="29051" y="104054"/>
                    <a:pt x="26194" y="142154"/>
                    <a:pt x="24289" y="147869"/>
                  </a:cubicBezTo>
                  <a:cubicBezTo>
                    <a:pt x="27146" y="123104"/>
                    <a:pt x="27146" y="106911"/>
                    <a:pt x="29051" y="94529"/>
                  </a:cubicBezTo>
                  <a:cubicBezTo>
                    <a:pt x="27146" y="105959"/>
                    <a:pt x="26194" y="117389"/>
                    <a:pt x="24289" y="129772"/>
                  </a:cubicBezTo>
                  <a:cubicBezTo>
                    <a:pt x="27146" y="109769"/>
                    <a:pt x="38576" y="89766"/>
                    <a:pt x="41434" y="69764"/>
                  </a:cubicBezTo>
                  <a:cubicBezTo>
                    <a:pt x="41434" y="82147"/>
                    <a:pt x="31909" y="85956"/>
                    <a:pt x="30004" y="82147"/>
                  </a:cubicBezTo>
                  <a:cubicBezTo>
                    <a:pt x="29051" y="87861"/>
                    <a:pt x="28099" y="94529"/>
                    <a:pt x="27146" y="100244"/>
                  </a:cubicBezTo>
                  <a:cubicBezTo>
                    <a:pt x="29051" y="85956"/>
                    <a:pt x="29051" y="87861"/>
                    <a:pt x="30004" y="76431"/>
                  </a:cubicBezTo>
                  <a:cubicBezTo>
                    <a:pt x="29051" y="84051"/>
                    <a:pt x="27146" y="91672"/>
                    <a:pt x="26194" y="99291"/>
                  </a:cubicBezTo>
                  <a:cubicBezTo>
                    <a:pt x="30956" y="68811"/>
                    <a:pt x="24289" y="111674"/>
                    <a:pt x="28099" y="86909"/>
                  </a:cubicBezTo>
                  <a:cubicBezTo>
                    <a:pt x="25241" y="103101"/>
                    <a:pt x="28099" y="85004"/>
                    <a:pt x="28099" y="85004"/>
                  </a:cubicBezTo>
                  <a:cubicBezTo>
                    <a:pt x="28099" y="86909"/>
                    <a:pt x="27146" y="89766"/>
                    <a:pt x="27146" y="91672"/>
                  </a:cubicBezTo>
                  <a:cubicBezTo>
                    <a:pt x="31909" y="72622"/>
                    <a:pt x="25241" y="100244"/>
                    <a:pt x="24289" y="103101"/>
                  </a:cubicBezTo>
                  <a:cubicBezTo>
                    <a:pt x="26194" y="93576"/>
                    <a:pt x="28099" y="84051"/>
                    <a:pt x="30004" y="75479"/>
                  </a:cubicBezTo>
                  <a:cubicBezTo>
                    <a:pt x="29051" y="81194"/>
                    <a:pt x="27146" y="86909"/>
                    <a:pt x="25241" y="91672"/>
                  </a:cubicBezTo>
                  <a:cubicBezTo>
                    <a:pt x="26194" y="85956"/>
                    <a:pt x="27146" y="80241"/>
                    <a:pt x="29051" y="75479"/>
                  </a:cubicBezTo>
                  <a:cubicBezTo>
                    <a:pt x="28099" y="79289"/>
                    <a:pt x="27146" y="83099"/>
                    <a:pt x="25241" y="86909"/>
                  </a:cubicBezTo>
                  <a:cubicBezTo>
                    <a:pt x="26194" y="84051"/>
                    <a:pt x="29051" y="77384"/>
                    <a:pt x="29051" y="74526"/>
                  </a:cubicBezTo>
                  <a:cubicBezTo>
                    <a:pt x="27146" y="78336"/>
                    <a:pt x="26194" y="83099"/>
                    <a:pt x="24289" y="86909"/>
                  </a:cubicBezTo>
                  <a:cubicBezTo>
                    <a:pt x="36671" y="50714"/>
                    <a:pt x="25241" y="82147"/>
                    <a:pt x="25241" y="80241"/>
                  </a:cubicBezTo>
                  <a:cubicBezTo>
                    <a:pt x="26194" y="72622"/>
                    <a:pt x="34766" y="81194"/>
                    <a:pt x="39529" y="69764"/>
                  </a:cubicBezTo>
                  <a:cubicBezTo>
                    <a:pt x="36671" y="73574"/>
                    <a:pt x="25241" y="77384"/>
                    <a:pt x="22384" y="81194"/>
                  </a:cubicBezTo>
                  <a:cubicBezTo>
                    <a:pt x="24289" y="77384"/>
                    <a:pt x="29051" y="72622"/>
                    <a:pt x="29051" y="70716"/>
                  </a:cubicBezTo>
                  <a:cubicBezTo>
                    <a:pt x="29051" y="71669"/>
                    <a:pt x="22384" y="73574"/>
                    <a:pt x="21431" y="72622"/>
                  </a:cubicBezTo>
                  <a:cubicBezTo>
                    <a:pt x="22384" y="71669"/>
                    <a:pt x="24289" y="70716"/>
                    <a:pt x="20479" y="70716"/>
                  </a:cubicBezTo>
                  <a:cubicBezTo>
                    <a:pt x="26194" y="71669"/>
                    <a:pt x="28099" y="65954"/>
                    <a:pt x="30956" y="64049"/>
                  </a:cubicBezTo>
                  <a:cubicBezTo>
                    <a:pt x="31909" y="64049"/>
                    <a:pt x="35719" y="65001"/>
                    <a:pt x="38576" y="65954"/>
                  </a:cubicBezTo>
                  <a:cubicBezTo>
                    <a:pt x="32861" y="64049"/>
                    <a:pt x="35719" y="57381"/>
                    <a:pt x="30956" y="59286"/>
                  </a:cubicBezTo>
                  <a:cubicBezTo>
                    <a:pt x="31909" y="59286"/>
                    <a:pt x="31909" y="61191"/>
                    <a:pt x="31909" y="61191"/>
                  </a:cubicBezTo>
                  <a:cubicBezTo>
                    <a:pt x="30956" y="59286"/>
                    <a:pt x="29051" y="58334"/>
                    <a:pt x="26194" y="59286"/>
                  </a:cubicBezTo>
                  <a:cubicBezTo>
                    <a:pt x="30004" y="58334"/>
                    <a:pt x="30004" y="13566"/>
                    <a:pt x="30004" y="8804"/>
                  </a:cubicBezTo>
                  <a:cubicBezTo>
                    <a:pt x="27146" y="4994"/>
                    <a:pt x="8096" y="8804"/>
                    <a:pt x="8096" y="9756"/>
                  </a:cubicBezTo>
                  <a:cubicBezTo>
                    <a:pt x="13811" y="13566"/>
                    <a:pt x="9049" y="9756"/>
                    <a:pt x="9049" y="10709"/>
                  </a:cubicBezTo>
                  <a:cubicBezTo>
                    <a:pt x="10954" y="12614"/>
                    <a:pt x="10954" y="12614"/>
                    <a:pt x="8096" y="12614"/>
                  </a:cubicBezTo>
                  <a:cubicBezTo>
                    <a:pt x="8096" y="14519"/>
                    <a:pt x="10954" y="12614"/>
                    <a:pt x="13811" y="14519"/>
                  </a:cubicBezTo>
                  <a:cubicBezTo>
                    <a:pt x="6191" y="17376"/>
                    <a:pt x="16669" y="24044"/>
                    <a:pt x="7144" y="24044"/>
                  </a:cubicBezTo>
                  <a:cubicBezTo>
                    <a:pt x="17621" y="24997"/>
                    <a:pt x="3334" y="28806"/>
                    <a:pt x="15716" y="31664"/>
                  </a:cubicBezTo>
                  <a:cubicBezTo>
                    <a:pt x="5239" y="33569"/>
                    <a:pt x="24289" y="30711"/>
                    <a:pt x="10954" y="34522"/>
                  </a:cubicBezTo>
                  <a:close/>
                  <a:moveTo>
                    <a:pt x="21431" y="63097"/>
                  </a:moveTo>
                  <a:cubicBezTo>
                    <a:pt x="21431" y="62144"/>
                    <a:pt x="20479" y="61191"/>
                    <a:pt x="21431" y="63097"/>
                  </a:cubicBezTo>
                  <a:close/>
                  <a:moveTo>
                    <a:pt x="21431" y="65001"/>
                  </a:moveTo>
                  <a:cubicBezTo>
                    <a:pt x="22384" y="64049"/>
                    <a:pt x="25241" y="63097"/>
                    <a:pt x="21431" y="65001"/>
                  </a:cubicBezTo>
                  <a:close/>
                  <a:moveTo>
                    <a:pt x="41434" y="58334"/>
                  </a:moveTo>
                  <a:cubicBezTo>
                    <a:pt x="41434" y="59286"/>
                    <a:pt x="37624" y="58334"/>
                    <a:pt x="41434" y="5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1" name="Freeform: Shape 3680">
              <a:extLst>
                <a:ext uri="{FF2B5EF4-FFF2-40B4-BE49-F238E27FC236}">
                  <a16:creationId xmlns:a16="http://schemas.microsoft.com/office/drawing/2014/main" xmlns="" id="{79CDB5CF-3DAA-4F39-9F4A-6EF6B8E86F26}"/>
                </a:ext>
              </a:extLst>
            </p:cNvPr>
            <p:cNvSpPr/>
            <p:nvPr/>
          </p:nvSpPr>
          <p:spPr>
            <a:xfrm>
              <a:off x="7042161" y="6573255"/>
              <a:ext cx="9525" cy="9525"/>
            </a:xfrm>
            <a:custGeom>
              <a:avLst/>
              <a:gdLst>
                <a:gd name="connsiteX0" fmla="*/ 8244 w 9525"/>
                <a:gd name="connsiteY0" fmla="*/ 7567 h 9525"/>
                <a:gd name="connsiteX1" fmla="*/ 82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567"/>
                  </a:moveTo>
                  <a:cubicBezTo>
                    <a:pt x="7291" y="6614"/>
                    <a:pt x="6339" y="7567"/>
                    <a:pt x="82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2" name="Freeform: Shape 3681">
              <a:extLst>
                <a:ext uri="{FF2B5EF4-FFF2-40B4-BE49-F238E27FC236}">
                  <a16:creationId xmlns:a16="http://schemas.microsoft.com/office/drawing/2014/main" xmlns="" id="{AA2B33BF-69D8-428B-8F1F-5607997BA356}"/>
                </a:ext>
              </a:extLst>
            </p:cNvPr>
            <p:cNvSpPr/>
            <p:nvPr/>
          </p:nvSpPr>
          <p:spPr>
            <a:xfrm>
              <a:off x="7066799" y="657272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7144"/>
                    <a:pt x="8371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3" name="Freeform: Shape 3682">
              <a:extLst>
                <a:ext uri="{FF2B5EF4-FFF2-40B4-BE49-F238E27FC236}">
                  <a16:creationId xmlns:a16="http://schemas.microsoft.com/office/drawing/2014/main" xmlns="" id="{F37829D2-C21C-4C65-A211-ED80FFE5B5FD}"/>
                </a:ext>
              </a:extLst>
            </p:cNvPr>
            <p:cNvSpPr/>
            <p:nvPr/>
          </p:nvSpPr>
          <p:spPr>
            <a:xfrm>
              <a:off x="7015639" y="6636939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8096" y="5796"/>
                    <a:pt x="7144" y="7700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4" name="Freeform: Shape 3683">
              <a:extLst>
                <a:ext uri="{FF2B5EF4-FFF2-40B4-BE49-F238E27FC236}">
                  <a16:creationId xmlns:a16="http://schemas.microsoft.com/office/drawing/2014/main" xmlns="" id="{D6D39505-FBD8-495D-A9A7-4FC55AE5AB33}"/>
                </a:ext>
              </a:extLst>
            </p:cNvPr>
            <p:cNvSpPr/>
            <p:nvPr/>
          </p:nvSpPr>
          <p:spPr>
            <a:xfrm>
              <a:off x="7079456" y="6562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5" name="Freeform: Shape 3684">
              <a:extLst>
                <a:ext uri="{FF2B5EF4-FFF2-40B4-BE49-F238E27FC236}">
                  <a16:creationId xmlns:a16="http://schemas.microsoft.com/office/drawing/2014/main" xmlns="" id="{B3AF00EC-924E-4267-978C-3739A46C9F86}"/>
                </a:ext>
              </a:extLst>
            </p:cNvPr>
            <p:cNvSpPr/>
            <p:nvPr/>
          </p:nvSpPr>
          <p:spPr>
            <a:xfrm>
              <a:off x="7082314" y="65555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6" name="Freeform: Shape 3685">
              <a:extLst>
                <a:ext uri="{FF2B5EF4-FFF2-40B4-BE49-F238E27FC236}">
                  <a16:creationId xmlns:a16="http://schemas.microsoft.com/office/drawing/2014/main" xmlns="" id="{C43EFA07-C688-4014-B03A-66BD38D6683E}"/>
                </a:ext>
              </a:extLst>
            </p:cNvPr>
            <p:cNvSpPr/>
            <p:nvPr/>
          </p:nvSpPr>
          <p:spPr>
            <a:xfrm>
              <a:off x="7082949" y="6552300"/>
              <a:ext cx="9525" cy="9525"/>
            </a:xfrm>
            <a:custGeom>
              <a:avLst/>
              <a:gdLst>
                <a:gd name="connsiteX0" fmla="*/ 8414 w 9525"/>
                <a:gd name="connsiteY0" fmla="*/ 7567 h 9525"/>
                <a:gd name="connsiteX1" fmla="*/ 841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567"/>
                  </a:moveTo>
                  <a:cubicBezTo>
                    <a:pt x="8414" y="7567"/>
                    <a:pt x="5556" y="6614"/>
                    <a:pt x="841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7" name="Freeform: Shape 3686">
              <a:extLst>
                <a:ext uri="{FF2B5EF4-FFF2-40B4-BE49-F238E27FC236}">
                  <a16:creationId xmlns:a16="http://schemas.microsoft.com/office/drawing/2014/main" xmlns="" id="{700260FA-7814-4D2A-B565-1BEB8A281805}"/>
                </a:ext>
              </a:extLst>
            </p:cNvPr>
            <p:cNvSpPr/>
            <p:nvPr/>
          </p:nvSpPr>
          <p:spPr>
            <a:xfrm>
              <a:off x="7053739" y="6644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9049"/>
                    <a:pt x="7144" y="809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8" name="Freeform: Shape 3687">
              <a:extLst>
                <a:ext uri="{FF2B5EF4-FFF2-40B4-BE49-F238E27FC236}">
                  <a16:creationId xmlns:a16="http://schemas.microsoft.com/office/drawing/2014/main" xmlns="" id="{DDDFF3C8-0500-404E-A9AB-8297A2641AF5}"/>
                </a:ext>
              </a:extLst>
            </p:cNvPr>
            <p:cNvSpPr/>
            <p:nvPr/>
          </p:nvSpPr>
          <p:spPr>
            <a:xfrm>
              <a:off x="7057549" y="66032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8096" y="9049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9" name="Freeform: Shape 3688">
              <a:extLst>
                <a:ext uri="{FF2B5EF4-FFF2-40B4-BE49-F238E27FC236}">
                  <a16:creationId xmlns:a16="http://schemas.microsoft.com/office/drawing/2014/main" xmlns="" id="{D1463BBF-5930-4C43-A468-68BEC5071C99}"/>
                </a:ext>
              </a:extLst>
            </p:cNvPr>
            <p:cNvSpPr/>
            <p:nvPr/>
          </p:nvSpPr>
          <p:spPr>
            <a:xfrm>
              <a:off x="7044214" y="6681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0" name="Freeform: Shape 3689">
              <a:extLst>
                <a:ext uri="{FF2B5EF4-FFF2-40B4-BE49-F238E27FC236}">
                  <a16:creationId xmlns:a16="http://schemas.microsoft.com/office/drawing/2014/main" xmlns="" id="{C4495966-3160-43BB-B987-AEAB1A7C999B}"/>
                </a:ext>
              </a:extLst>
            </p:cNvPr>
            <p:cNvSpPr/>
            <p:nvPr/>
          </p:nvSpPr>
          <p:spPr>
            <a:xfrm>
              <a:off x="7057549" y="6606063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cubicBezTo>
                    <a:pt x="8096" y="8097"/>
                    <a:pt x="8096" y="8097"/>
                    <a:pt x="7144" y="7144"/>
                  </a:cubicBezTo>
                  <a:cubicBezTo>
                    <a:pt x="8096" y="7144"/>
                    <a:pt x="7144" y="7144"/>
                    <a:pt x="7144" y="8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1" name="Freeform: Shape 3690">
              <a:extLst>
                <a:ext uri="{FF2B5EF4-FFF2-40B4-BE49-F238E27FC236}">
                  <a16:creationId xmlns:a16="http://schemas.microsoft.com/office/drawing/2014/main" xmlns="" id="{BB0BFCCC-5834-4674-8937-C2E58B9E8192}"/>
                </a:ext>
              </a:extLst>
            </p:cNvPr>
            <p:cNvSpPr/>
            <p:nvPr/>
          </p:nvSpPr>
          <p:spPr>
            <a:xfrm>
              <a:off x="7090886" y="65342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2" name="Freeform: Shape 3691">
              <a:extLst>
                <a:ext uri="{FF2B5EF4-FFF2-40B4-BE49-F238E27FC236}">
                  <a16:creationId xmlns:a16="http://schemas.microsoft.com/office/drawing/2014/main" xmlns="" id="{409D7A9C-E692-4743-A252-163DFD873A52}"/>
                </a:ext>
              </a:extLst>
            </p:cNvPr>
            <p:cNvSpPr/>
            <p:nvPr/>
          </p:nvSpPr>
          <p:spPr>
            <a:xfrm>
              <a:off x="7090172" y="65336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3" name="Freeform: Shape 3692">
              <a:extLst>
                <a:ext uri="{FF2B5EF4-FFF2-40B4-BE49-F238E27FC236}">
                  <a16:creationId xmlns:a16="http://schemas.microsoft.com/office/drawing/2014/main" xmlns="" id="{61422601-F3D9-4B55-B683-12A08EA54932}"/>
                </a:ext>
              </a:extLst>
            </p:cNvPr>
            <p:cNvSpPr/>
            <p:nvPr/>
          </p:nvSpPr>
          <p:spPr>
            <a:xfrm>
              <a:off x="7089934" y="65327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7"/>
                    <a:pt x="8096" y="809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4" name="Freeform: Shape 3693">
              <a:extLst>
                <a:ext uri="{FF2B5EF4-FFF2-40B4-BE49-F238E27FC236}">
                  <a16:creationId xmlns:a16="http://schemas.microsoft.com/office/drawing/2014/main" xmlns="" id="{56241849-7ACB-4F78-9A85-B5546201DA6D}"/>
                </a:ext>
              </a:extLst>
            </p:cNvPr>
            <p:cNvSpPr/>
            <p:nvPr/>
          </p:nvSpPr>
          <p:spPr>
            <a:xfrm>
              <a:off x="7088029" y="653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8097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5" name="Freeform: Shape 3694">
              <a:extLst>
                <a:ext uri="{FF2B5EF4-FFF2-40B4-BE49-F238E27FC236}">
                  <a16:creationId xmlns:a16="http://schemas.microsoft.com/office/drawing/2014/main" xmlns="" id="{E7114F8C-FF65-474E-8485-312294834005}"/>
                </a:ext>
              </a:extLst>
            </p:cNvPr>
            <p:cNvSpPr/>
            <p:nvPr/>
          </p:nvSpPr>
          <p:spPr>
            <a:xfrm>
              <a:off x="7088029" y="653960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6" name="Freeform: Shape 3695">
              <a:extLst>
                <a:ext uri="{FF2B5EF4-FFF2-40B4-BE49-F238E27FC236}">
                  <a16:creationId xmlns:a16="http://schemas.microsoft.com/office/drawing/2014/main" xmlns="" id="{D41C9979-EC7C-4C01-81A6-76AAAA29A5B0}"/>
                </a:ext>
              </a:extLst>
            </p:cNvPr>
            <p:cNvSpPr/>
            <p:nvPr/>
          </p:nvSpPr>
          <p:spPr>
            <a:xfrm>
              <a:off x="7072895" y="6543410"/>
              <a:ext cx="9525" cy="9525"/>
            </a:xfrm>
            <a:custGeom>
              <a:avLst/>
              <a:gdLst>
                <a:gd name="connsiteX0" fmla="*/ 7990 w 9525"/>
                <a:gd name="connsiteY0" fmla="*/ 8837 h 9525"/>
                <a:gd name="connsiteX1" fmla="*/ 7990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837"/>
                  </a:moveTo>
                  <a:cubicBezTo>
                    <a:pt x="6086" y="5027"/>
                    <a:pt x="7990" y="8837"/>
                    <a:pt x="7990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7" name="Freeform: Shape 3696">
              <a:extLst>
                <a:ext uri="{FF2B5EF4-FFF2-40B4-BE49-F238E27FC236}">
                  <a16:creationId xmlns:a16="http://schemas.microsoft.com/office/drawing/2014/main" xmlns="" id="{6739FBDD-5B48-48A2-9308-E65F740ACB6C}"/>
                </a:ext>
              </a:extLst>
            </p:cNvPr>
            <p:cNvSpPr/>
            <p:nvPr/>
          </p:nvSpPr>
          <p:spPr>
            <a:xfrm>
              <a:off x="7068979" y="6548913"/>
              <a:ext cx="9525" cy="9525"/>
            </a:xfrm>
            <a:custGeom>
              <a:avLst/>
              <a:gdLst>
                <a:gd name="connsiteX0" fmla="*/ 9049 w 9525"/>
                <a:gd name="connsiteY0" fmla="*/ 8097 h 9525"/>
                <a:gd name="connsiteX1" fmla="*/ 7144 w 9525"/>
                <a:gd name="connsiteY1" fmla="*/ 7144 h 9525"/>
                <a:gd name="connsiteX2" fmla="*/ 9049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7"/>
                  </a:moveTo>
                  <a:cubicBezTo>
                    <a:pt x="9049" y="7144"/>
                    <a:pt x="7144" y="8097"/>
                    <a:pt x="7144" y="7144"/>
                  </a:cubicBezTo>
                  <a:cubicBezTo>
                    <a:pt x="7144" y="8097"/>
                    <a:pt x="8096" y="8097"/>
                    <a:pt x="9049" y="8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8" name="Freeform: Shape 3697">
              <a:extLst>
                <a:ext uri="{FF2B5EF4-FFF2-40B4-BE49-F238E27FC236}">
                  <a16:creationId xmlns:a16="http://schemas.microsoft.com/office/drawing/2014/main" xmlns="" id="{E247CE85-28D1-4536-A8A2-D775BCA06CB4}"/>
                </a:ext>
              </a:extLst>
            </p:cNvPr>
            <p:cNvSpPr/>
            <p:nvPr/>
          </p:nvSpPr>
          <p:spPr>
            <a:xfrm>
              <a:off x="7058501" y="658129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lnTo>
                    <a:pt x="7144" y="7144"/>
                  </a:lnTo>
                  <a:cubicBezTo>
                    <a:pt x="8096" y="8096"/>
                    <a:pt x="9049" y="7144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9" name="Freeform: Shape 3698">
              <a:extLst>
                <a:ext uri="{FF2B5EF4-FFF2-40B4-BE49-F238E27FC236}">
                  <a16:creationId xmlns:a16="http://schemas.microsoft.com/office/drawing/2014/main" xmlns="" id="{16BE0A5D-EA95-433A-8E5A-9A7C14F708C8}"/>
                </a:ext>
              </a:extLst>
            </p:cNvPr>
            <p:cNvSpPr/>
            <p:nvPr/>
          </p:nvSpPr>
          <p:spPr>
            <a:xfrm>
              <a:off x="7063264" y="6592581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6338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0" name="Freeform: Shape 3699">
              <a:extLst>
                <a:ext uri="{FF2B5EF4-FFF2-40B4-BE49-F238E27FC236}">
                  <a16:creationId xmlns:a16="http://schemas.microsoft.com/office/drawing/2014/main" xmlns="" id="{15EB62C6-DF99-4007-9DBE-B6943E102A0F}"/>
                </a:ext>
              </a:extLst>
            </p:cNvPr>
            <p:cNvSpPr/>
            <p:nvPr/>
          </p:nvSpPr>
          <p:spPr>
            <a:xfrm>
              <a:off x="7045844" y="6585511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1" name="Freeform: Shape 3700">
              <a:extLst>
                <a:ext uri="{FF2B5EF4-FFF2-40B4-BE49-F238E27FC236}">
                  <a16:creationId xmlns:a16="http://schemas.microsoft.com/office/drawing/2014/main" xmlns="" id="{E8F678F7-0AA5-4399-A902-E78169BF3C75}"/>
                </a:ext>
              </a:extLst>
            </p:cNvPr>
            <p:cNvSpPr/>
            <p:nvPr/>
          </p:nvSpPr>
          <p:spPr>
            <a:xfrm>
              <a:off x="7041356" y="6605099"/>
              <a:ext cx="9525" cy="19050"/>
            </a:xfrm>
            <a:custGeom>
              <a:avLst/>
              <a:gdLst>
                <a:gd name="connsiteX0" fmla="*/ 7144 w 9525"/>
                <a:gd name="connsiteY0" fmla="*/ 8108 h 19050"/>
                <a:gd name="connsiteX1" fmla="*/ 7144 w 9525"/>
                <a:gd name="connsiteY1" fmla="*/ 20490 h 19050"/>
                <a:gd name="connsiteX2" fmla="*/ 7144 w 9525"/>
                <a:gd name="connsiteY2" fmla="*/ 810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108"/>
                  </a:moveTo>
                  <a:lnTo>
                    <a:pt x="7144" y="20490"/>
                  </a:lnTo>
                  <a:cubicBezTo>
                    <a:pt x="7144" y="17633"/>
                    <a:pt x="7144" y="3345"/>
                    <a:pt x="7144" y="81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2" name="Freeform: Shape 3701">
              <a:extLst>
                <a:ext uri="{FF2B5EF4-FFF2-40B4-BE49-F238E27FC236}">
                  <a16:creationId xmlns:a16="http://schemas.microsoft.com/office/drawing/2014/main" xmlns="" id="{0B18961C-FE5B-4996-BEDF-DC1E606F6ABD}"/>
                </a:ext>
              </a:extLst>
            </p:cNvPr>
            <p:cNvSpPr/>
            <p:nvPr/>
          </p:nvSpPr>
          <p:spPr>
            <a:xfrm>
              <a:off x="7037546" y="6622077"/>
              <a:ext cx="9525" cy="19050"/>
            </a:xfrm>
            <a:custGeom>
              <a:avLst/>
              <a:gdLst>
                <a:gd name="connsiteX0" fmla="*/ 7144 w 9525"/>
                <a:gd name="connsiteY0" fmla="*/ 16847 h 19050"/>
                <a:gd name="connsiteX1" fmla="*/ 7144 w 9525"/>
                <a:gd name="connsiteY1" fmla="*/ 12085 h 19050"/>
                <a:gd name="connsiteX2" fmla="*/ 7144 w 9525"/>
                <a:gd name="connsiteY2" fmla="*/ 168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6847"/>
                  </a:moveTo>
                  <a:cubicBezTo>
                    <a:pt x="8096" y="8275"/>
                    <a:pt x="8096" y="2560"/>
                    <a:pt x="7144" y="12085"/>
                  </a:cubicBezTo>
                  <a:cubicBezTo>
                    <a:pt x="7144" y="13037"/>
                    <a:pt x="7144" y="18753"/>
                    <a:pt x="7144" y="16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3" name="Freeform: Shape 3702">
              <a:extLst>
                <a:ext uri="{FF2B5EF4-FFF2-40B4-BE49-F238E27FC236}">
                  <a16:creationId xmlns:a16="http://schemas.microsoft.com/office/drawing/2014/main" xmlns="" id="{5855CA80-B0D4-4E0A-89E7-BD060CD4E6A0}"/>
                </a:ext>
              </a:extLst>
            </p:cNvPr>
            <p:cNvSpPr/>
            <p:nvPr/>
          </p:nvSpPr>
          <p:spPr>
            <a:xfrm>
              <a:off x="7038499" y="6588479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9049" y="4726"/>
                    <a:pt x="8096" y="853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4" name="Freeform: Shape 3703">
              <a:extLst>
                <a:ext uri="{FF2B5EF4-FFF2-40B4-BE49-F238E27FC236}">
                  <a16:creationId xmlns:a16="http://schemas.microsoft.com/office/drawing/2014/main" xmlns="" id="{800AF3E7-4D91-41E3-850A-DC0A6AFC34C0}"/>
                </a:ext>
              </a:extLst>
            </p:cNvPr>
            <p:cNvSpPr/>
            <p:nvPr/>
          </p:nvSpPr>
          <p:spPr>
            <a:xfrm>
              <a:off x="7238249" y="5802176"/>
              <a:ext cx="9525" cy="9525"/>
            </a:xfrm>
            <a:custGeom>
              <a:avLst/>
              <a:gdLst>
                <a:gd name="connsiteX0" fmla="*/ 7419 w 9525"/>
                <a:gd name="connsiteY0" fmla="*/ 9978 h 9525"/>
                <a:gd name="connsiteX1" fmla="*/ 7419 w 9525"/>
                <a:gd name="connsiteY1" fmla="*/ 99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978"/>
                  </a:moveTo>
                  <a:cubicBezTo>
                    <a:pt x="6466" y="2358"/>
                    <a:pt x="8371" y="12836"/>
                    <a:pt x="7419" y="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5" name="Freeform: Shape 3704">
              <a:extLst>
                <a:ext uri="{FF2B5EF4-FFF2-40B4-BE49-F238E27FC236}">
                  <a16:creationId xmlns:a16="http://schemas.microsoft.com/office/drawing/2014/main" xmlns="" id="{2320F1FB-FC66-4047-82C1-17438F90D17D}"/>
                </a:ext>
              </a:extLst>
            </p:cNvPr>
            <p:cNvSpPr/>
            <p:nvPr/>
          </p:nvSpPr>
          <p:spPr>
            <a:xfrm>
              <a:off x="7237571" y="579834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6" name="Freeform: Shape 3705">
              <a:extLst>
                <a:ext uri="{FF2B5EF4-FFF2-40B4-BE49-F238E27FC236}">
                  <a16:creationId xmlns:a16="http://schemas.microsoft.com/office/drawing/2014/main" xmlns="" id="{656A4925-4789-46BE-8958-4ACBAD193FD3}"/>
                </a:ext>
              </a:extLst>
            </p:cNvPr>
            <p:cNvSpPr/>
            <p:nvPr/>
          </p:nvSpPr>
          <p:spPr>
            <a:xfrm>
              <a:off x="7230904" y="57935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7" name="Freeform: Shape 3706">
              <a:extLst>
                <a:ext uri="{FF2B5EF4-FFF2-40B4-BE49-F238E27FC236}">
                  <a16:creationId xmlns:a16="http://schemas.microsoft.com/office/drawing/2014/main" xmlns="" id="{C89B2A3A-888F-4A3C-B062-5C84851FB60A}"/>
                </a:ext>
              </a:extLst>
            </p:cNvPr>
            <p:cNvSpPr/>
            <p:nvPr/>
          </p:nvSpPr>
          <p:spPr>
            <a:xfrm>
              <a:off x="7228046" y="57909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6906"/>
                    <a:pt x="7144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8" name="Freeform: Shape 3707">
              <a:extLst>
                <a:ext uri="{FF2B5EF4-FFF2-40B4-BE49-F238E27FC236}">
                  <a16:creationId xmlns:a16="http://schemas.microsoft.com/office/drawing/2014/main" xmlns="" id="{6CFCE28C-E1DB-4BBB-AC13-B41BFAA878CF}"/>
                </a:ext>
              </a:extLst>
            </p:cNvPr>
            <p:cNvSpPr/>
            <p:nvPr/>
          </p:nvSpPr>
          <p:spPr>
            <a:xfrm>
              <a:off x="7228999" y="578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9" name="Freeform: Shape 3708">
              <a:extLst>
                <a:ext uri="{FF2B5EF4-FFF2-40B4-BE49-F238E27FC236}">
                  <a16:creationId xmlns:a16="http://schemas.microsoft.com/office/drawing/2014/main" xmlns="" id="{3B68C193-CE5A-49D5-8C1E-CF5F35D7B6D6}"/>
                </a:ext>
              </a:extLst>
            </p:cNvPr>
            <p:cNvSpPr/>
            <p:nvPr/>
          </p:nvSpPr>
          <p:spPr>
            <a:xfrm>
              <a:off x="7230904" y="579262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0" name="Freeform: Shape 3709">
              <a:extLst>
                <a:ext uri="{FF2B5EF4-FFF2-40B4-BE49-F238E27FC236}">
                  <a16:creationId xmlns:a16="http://schemas.microsoft.com/office/drawing/2014/main" xmlns="" id="{EA2A452D-FEBE-44E2-9B25-98D583F15E86}"/>
                </a:ext>
              </a:extLst>
            </p:cNvPr>
            <p:cNvSpPr/>
            <p:nvPr/>
          </p:nvSpPr>
          <p:spPr>
            <a:xfrm>
              <a:off x="7237148" y="5805816"/>
              <a:ext cx="9525" cy="9525"/>
            </a:xfrm>
            <a:custGeom>
              <a:avLst/>
              <a:gdLst>
                <a:gd name="connsiteX0" fmla="*/ 7567 w 9525"/>
                <a:gd name="connsiteY0" fmla="*/ 8244 h 9525"/>
                <a:gd name="connsiteX1" fmla="*/ 756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244"/>
                  </a:moveTo>
                  <a:cubicBezTo>
                    <a:pt x="6615" y="6339"/>
                    <a:pt x="7567" y="7291"/>
                    <a:pt x="756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1" name="Freeform: Shape 3710">
              <a:extLst>
                <a:ext uri="{FF2B5EF4-FFF2-40B4-BE49-F238E27FC236}">
                  <a16:creationId xmlns:a16="http://schemas.microsoft.com/office/drawing/2014/main" xmlns="" id="{79A5B334-C046-4F78-A45D-D68A3AE9EFE6}"/>
                </a:ext>
              </a:extLst>
            </p:cNvPr>
            <p:cNvSpPr/>
            <p:nvPr/>
          </p:nvSpPr>
          <p:spPr>
            <a:xfrm>
              <a:off x="7232809" y="578945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2" name="Freeform: Shape 3711">
              <a:extLst>
                <a:ext uri="{FF2B5EF4-FFF2-40B4-BE49-F238E27FC236}">
                  <a16:creationId xmlns:a16="http://schemas.microsoft.com/office/drawing/2014/main" xmlns="" id="{57B2E096-CB2E-417E-A6FF-A67307C525F1}"/>
                </a:ext>
              </a:extLst>
            </p:cNvPr>
            <p:cNvSpPr/>
            <p:nvPr/>
          </p:nvSpPr>
          <p:spPr>
            <a:xfrm>
              <a:off x="7233761" y="5790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571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3" name="Freeform: Shape 3712">
              <a:extLst>
                <a:ext uri="{FF2B5EF4-FFF2-40B4-BE49-F238E27FC236}">
                  <a16:creationId xmlns:a16="http://schemas.microsoft.com/office/drawing/2014/main" xmlns="" id="{9F7D211F-9613-42F2-B6A1-4293EB403265}"/>
                </a:ext>
              </a:extLst>
            </p:cNvPr>
            <p:cNvSpPr/>
            <p:nvPr/>
          </p:nvSpPr>
          <p:spPr>
            <a:xfrm>
              <a:off x="7235666" y="57950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4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4" name="Freeform: Shape 3713">
              <a:extLst>
                <a:ext uri="{FF2B5EF4-FFF2-40B4-BE49-F238E27FC236}">
                  <a16:creationId xmlns:a16="http://schemas.microsoft.com/office/drawing/2014/main" xmlns="" id="{5CA90368-91B3-46FC-904D-2898095F55F7}"/>
                </a:ext>
              </a:extLst>
            </p:cNvPr>
            <p:cNvSpPr/>
            <p:nvPr/>
          </p:nvSpPr>
          <p:spPr>
            <a:xfrm>
              <a:off x="7231856" y="5789771"/>
              <a:ext cx="9525" cy="9525"/>
            </a:xfrm>
            <a:custGeom>
              <a:avLst/>
              <a:gdLst>
                <a:gd name="connsiteX0" fmla="*/ 7144 w 9525"/>
                <a:gd name="connsiteY0" fmla="*/ 8097 h 9525"/>
                <a:gd name="connsiteX1" fmla="*/ 7144 w 9525"/>
                <a:gd name="connsiteY1" fmla="*/ 7144 h 9525"/>
                <a:gd name="connsiteX2" fmla="*/ 7144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7"/>
                  </a:moveTo>
                  <a:cubicBezTo>
                    <a:pt x="7144" y="8097"/>
                    <a:pt x="7144" y="7144"/>
                    <a:pt x="7144" y="7144"/>
                  </a:cubicBezTo>
                  <a:lnTo>
                    <a:pt x="7144" y="80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5" name="Freeform: Shape 3714">
              <a:extLst>
                <a:ext uri="{FF2B5EF4-FFF2-40B4-BE49-F238E27FC236}">
                  <a16:creationId xmlns:a16="http://schemas.microsoft.com/office/drawing/2014/main" xmlns="" id="{B440E641-D0CC-49CF-A345-88A67D4E662D}"/>
                </a:ext>
              </a:extLst>
            </p:cNvPr>
            <p:cNvSpPr/>
            <p:nvPr/>
          </p:nvSpPr>
          <p:spPr>
            <a:xfrm>
              <a:off x="7200424" y="57697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6" name="Freeform: Shape 3715">
              <a:extLst>
                <a:ext uri="{FF2B5EF4-FFF2-40B4-BE49-F238E27FC236}">
                  <a16:creationId xmlns:a16="http://schemas.microsoft.com/office/drawing/2014/main" xmlns="" id="{887B34C4-223B-4A04-B7A2-CE99D9EA00F7}"/>
                </a:ext>
              </a:extLst>
            </p:cNvPr>
            <p:cNvSpPr/>
            <p:nvPr/>
          </p:nvSpPr>
          <p:spPr>
            <a:xfrm>
              <a:off x="7214711" y="57707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7" name="Freeform: Shape 3716">
              <a:extLst>
                <a:ext uri="{FF2B5EF4-FFF2-40B4-BE49-F238E27FC236}">
                  <a16:creationId xmlns:a16="http://schemas.microsoft.com/office/drawing/2014/main" xmlns="" id="{199D56F6-20F2-44A6-8C78-D5609C8002E7}"/>
                </a:ext>
              </a:extLst>
            </p:cNvPr>
            <p:cNvSpPr/>
            <p:nvPr/>
          </p:nvSpPr>
          <p:spPr>
            <a:xfrm>
              <a:off x="7229951" y="57840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8" name="Freeform: Shape 3717">
              <a:extLst>
                <a:ext uri="{FF2B5EF4-FFF2-40B4-BE49-F238E27FC236}">
                  <a16:creationId xmlns:a16="http://schemas.microsoft.com/office/drawing/2014/main" xmlns="" id="{19E64618-4099-4562-9EF9-92BB5493051B}"/>
                </a:ext>
              </a:extLst>
            </p:cNvPr>
            <p:cNvSpPr/>
            <p:nvPr/>
          </p:nvSpPr>
          <p:spPr>
            <a:xfrm>
              <a:off x="7222331" y="5784056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10001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8096"/>
                    <a:pt x="9049" y="9049"/>
                    <a:pt x="7144" y="10001"/>
                  </a:cubicBezTo>
                  <a:cubicBezTo>
                    <a:pt x="7144" y="10001"/>
                    <a:pt x="10001" y="8096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9" name="Freeform: Shape 3718">
              <a:extLst>
                <a:ext uri="{FF2B5EF4-FFF2-40B4-BE49-F238E27FC236}">
                  <a16:creationId xmlns:a16="http://schemas.microsoft.com/office/drawing/2014/main" xmlns="" id="{7B4AEAB4-1183-476D-A620-BABB95EBF664}"/>
                </a:ext>
              </a:extLst>
            </p:cNvPr>
            <p:cNvSpPr/>
            <p:nvPr/>
          </p:nvSpPr>
          <p:spPr>
            <a:xfrm>
              <a:off x="7236619" y="5805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0" name="Freeform: Shape 3719">
              <a:extLst>
                <a:ext uri="{FF2B5EF4-FFF2-40B4-BE49-F238E27FC236}">
                  <a16:creationId xmlns:a16="http://schemas.microsoft.com/office/drawing/2014/main" xmlns="" id="{A6E55231-FA78-439E-A496-EF349750E93E}"/>
                </a:ext>
              </a:extLst>
            </p:cNvPr>
            <p:cNvSpPr/>
            <p:nvPr/>
          </p:nvSpPr>
          <p:spPr>
            <a:xfrm>
              <a:off x="7220955" y="578786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1" name="Freeform: Shape 3720">
              <a:extLst>
                <a:ext uri="{FF2B5EF4-FFF2-40B4-BE49-F238E27FC236}">
                  <a16:creationId xmlns:a16="http://schemas.microsoft.com/office/drawing/2014/main" xmlns="" id="{5FE0FF22-E77D-48A7-A9AA-D237C9EC8D8A}"/>
                </a:ext>
              </a:extLst>
            </p:cNvPr>
            <p:cNvSpPr/>
            <p:nvPr/>
          </p:nvSpPr>
          <p:spPr>
            <a:xfrm>
              <a:off x="7227094" y="578596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2" name="Freeform: Shape 3721">
              <a:extLst>
                <a:ext uri="{FF2B5EF4-FFF2-40B4-BE49-F238E27FC236}">
                  <a16:creationId xmlns:a16="http://schemas.microsoft.com/office/drawing/2014/main" xmlns="" id="{B4DC8654-F264-4888-9D52-9C11CB0F1A09}"/>
                </a:ext>
              </a:extLst>
            </p:cNvPr>
            <p:cNvSpPr/>
            <p:nvPr/>
          </p:nvSpPr>
          <p:spPr>
            <a:xfrm>
              <a:off x="7227094" y="57897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3" name="Freeform: Shape 3722">
              <a:extLst>
                <a:ext uri="{FF2B5EF4-FFF2-40B4-BE49-F238E27FC236}">
                  <a16:creationId xmlns:a16="http://schemas.microsoft.com/office/drawing/2014/main" xmlns="" id="{7648074B-933F-4BE2-BAFD-EBEAEA6DBA9B}"/>
                </a:ext>
              </a:extLst>
            </p:cNvPr>
            <p:cNvSpPr/>
            <p:nvPr/>
          </p:nvSpPr>
          <p:spPr>
            <a:xfrm>
              <a:off x="7226141" y="57883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4" name="Freeform: Shape 3723">
              <a:extLst>
                <a:ext uri="{FF2B5EF4-FFF2-40B4-BE49-F238E27FC236}">
                  <a16:creationId xmlns:a16="http://schemas.microsoft.com/office/drawing/2014/main" xmlns="" id="{62964D81-8DFE-4F9A-B032-5DA9E6AFC53E}"/>
                </a:ext>
              </a:extLst>
            </p:cNvPr>
            <p:cNvSpPr/>
            <p:nvPr/>
          </p:nvSpPr>
          <p:spPr>
            <a:xfrm>
              <a:off x="7225189" y="57888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5" name="Freeform: Shape 3724">
              <a:extLst>
                <a:ext uri="{FF2B5EF4-FFF2-40B4-BE49-F238E27FC236}">
                  <a16:creationId xmlns:a16="http://schemas.microsoft.com/office/drawing/2014/main" xmlns="" id="{990981C1-5EFD-47B1-8DD4-49E5F5C345F1}"/>
                </a:ext>
              </a:extLst>
            </p:cNvPr>
            <p:cNvSpPr/>
            <p:nvPr/>
          </p:nvSpPr>
          <p:spPr>
            <a:xfrm>
              <a:off x="7201376" y="5774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10001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6" name="Freeform: Shape 3725">
              <a:extLst>
                <a:ext uri="{FF2B5EF4-FFF2-40B4-BE49-F238E27FC236}">
                  <a16:creationId xmlns:a16="http://schemas.microsoft.com/office/drawing/2014/main" xmlns="" id="{A49AD384-0065-475E-9A9F-FF8D22B4CE50}"/>
                </a:ext>
              </a:extLst>
            </p:cNvPr>
            <p:cNvSpPr/>
            <p:nvPr/>
          </p:nvSpPr>
          <p:spPr>
            <a:xfrm>
              <a:off x="7236619" y="58050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7" name="Freeform: Shape 3726">
              <a:extLst>
                <a:ext uri="{FF2B5EF4-FFF2-40B4-BE49-F238E27FC236}">
                  <a16:creationId xmlns:a16="http://schemas.microsoft.com/office/drawing/2014/main" xmlns="" id="{B33BCAC8-8A83-437D-817B-353F0A1FE687}"/>
                </a:ext>
              </a:extLst>
            </p:cNvPr>
            <p:cNvSpPr/>
            <p:nvPr/>
          </p:nvSpPr>
          <p:spPr>
            <a:xfrm>
              <a:off x="7213759" y="58074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8" name="Freeform: Shape 3727">
              <a:extLst>
                <a:ext uri="{FF2B5EF4-FFF2-40B4-BE49-F238E27FC236}">
                  <a16:creationId xmlns:a16="http://schemas.microsoft.com/office/drawing/2014/main" xmlns="" id="{02C5E56A-0F39-46D4-A794-FE6F9FFE5F2D}"/>
                </a:ext>
              </a:extLst>
            </p:cNvPr>
            <p:cNvSpPr/>
            <p:nvPr/>
          </p:nvSpPr>
          <p:spPr>
            <a:xfrm>
              <a:off x="7202329" y="5785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9" name="Freeform: Shape 3728">
              <a:extLst>
                <a:ext uri="{FF2B5EF4-FFF2-40B4-BE49-F238E27FC236}">
                  <a16:creationId xmlns:a16="http://schemas.microsoft.com/office/drawing/2014/main" xmlns="" id="{FE2D1C4F-053C-4BF4-A5FB-FD91B238F600}"/>
                </a:ext>
              </a:extLst>
            </p:cNvPr>
            <p:cNvSpPr/>
            <p:nvPr/>
          </p:nvSpPr>
          <p:spPr>
            <a:xfrm>
              <a:off x="7212806" y="5804990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9049" y="5259"/>
                    <a:pt x="7144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0" name="Freeform: Shape 3729">
              <a:extLst>
                <a:ext uri="{FF2B5EF4-FFF2-40B4-BE49-F238E27FC236}">
                  <a16:creationId xmlns:a16="http://schemas.microsoft.com/office/drawing/2014/main" xmlns="" id="{7FAC6765-47F5-4248-95E9-88858D8D1FD8}"/>
                </a:ext>
              </a:extLst>
            </p:cNvPr>
            <p:cNvSpPr/>
            <p:nvPr/>
          </p:nvSpPr>
          <p:spPr>
            <a:xfrm>
              <a:off x="7204234" y="5774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1" name="Freeform: Shape 3730">
              <a:extLst>
                <a:ext uri="{FF2B5EF4-FFF2-40B4-BE49-F238E27FC236}">
                  <a16:creationId xmlns:a16="http://schemas.microsoft.com/office/drawing/2014/main" xmlns="" id="{008C485D-0B9F-4CAF-A4A1-C24081A19929}"/>
                </a:ext>
              </a:extLst>
            </p:cNvPr>
            <p:cNvSpPr/>
            <p:nvPr/>
          </p:nvSpPr>
          <p:spPr>
            <a:xfrm>
              <a:off x="7194709" y="5771673"/>
              <a:ext cx="47625" cy="47625"/>
            </a:xfrm>
            <a:custGeom>
              <a:avLst/>
              <a:gdLst>
                <a:gd name="connsiteX0" fmla="*/ 10001 w 47625"/>
                <a:gd name="connsiteY0" fmla="*/ 8096 h 47625"/>
                <a:gd name="connsiteX1" fmla="*/ 21431 w 47625"/>
                <a:gd name="connsiteY1" fmla="*/ 10001 h 47625"/>
                <a:gd name="connsiteX2" fmla="*/ 20479 w 47625"/>
                <a:gd name="connsiteY2" fmla="*/ 10001 h 47625"/>
                <a:gd name="connsiteX3" fmla="*/ 10954 w 47625"/>
                <a:gd name="connsiteY3" fmla="*/ 10001 h 47625"/>
                <a:gd name="connsiteX4" fmla="*/ 16669 w 47625"/>
                <a:gd name="connsiteY4" fmla="*/ 11906 h 47625"/>
                <a:gd name="connsiteX5" fmla="*/ 15716 w 47625"/>
                <a:gd name="connsiteY5" fmla="*/ 11906 h 47625"/>
                <a:gd name="connsiteX6" fmla="*/ 15716 w 47625"/>
                <a:gd name="connsiteY6" fmla="*/ 11906 h 47625"/>
                <a:gd name="connsiteX7" fmla="*/ 15716 w 47625"/>
                <a:gd name="connsiteY7" fmla="*/ 12859 h 47625"/>
                <a:gd name="connsiteX8" fmla="*/ 10001 w 47625"/>
                <a:gd name="connsiteY8" fmla="*/ 14764 h 47625"/>
                <a:gd name="connsiteX9" fmla="*/ 10954 w 47625"/>
                <a:gd name="connsiteY9" fmla="*/ 14764 h 47625"/>
                <a:gd name="connsiteX10" fmla="*/ 16669 w 47625"/>
                <a:gd name="connsiteY10" fmla="*/ 15716 h 47625"/>
                <a:gd name="connsiteX11" fmla="*/ 12859 w 47625"/>
                <a:gd name="connsiteY11" fmla="*/ 17621 h 47625"/>
                <a:gd name="connsiteX12" fmla="*/ 10954 w 47625"/>
                <a:gd name="connsiteY12" fmla="*/ 19526 h 47625"/>
                <a:gd name="connsiteX13" fmla="*/ 15716 w 47625"/>
                <a:gd name="connsiteY13" fmla="*/ 19526 h 47625"/>
                <a:gd name="connsiteX14" fmla="*/ 14764 w 47625"/>
                <a:gd name="connsiteY14" fmla="*/ 19526 h 47625"/>
                <a:gd name="connsiteX15" fmla="*/ 10954 w 47625"/>
                <a:gd name="connsiteY15" fmla="*/ 21431 h 47625"/>
                <a:gd name="connsiteX16" fmla="*/ 10001 w 47625"/>
                <a:gd name="connsiteY16" fmla="*/ 22384 h 47625"/>
                <a:gd name="connsiteX17" fmla="*/ 16669 w 47625"/>
                <a:gd name="connsiteY17" fmla="*/ 22384 h 47625"/>
                <a:gd name="connsiteX18" fmla="*/ 16669 w 47625"/>
                <a:gd name="connsiteY18" fmla="*/ 22384 h 47625"/>
                <a:gd name="connsiteX19" fmla="*/ 10001 w 47625"/>
                <a:gd name="connsiteY19" fmla="*/ 24289 h 47625"/>
                <a:gd name="connsiteX20" fmla="*/ 10001 w 47625"/>
                <a:gd name="connsiteY20" fmla="*/ 24289 h 47625"/>
                <a:gd name="connsiteX21" fmla="*/ 17621 w 47625"/>
                <a:gd name="connsiteY21" fmla="*/ 24289 h 47625"/>
                <a:gd name="connsiteX22" fmla="*/ 18574 w 47625"/>
                <a:gd name="connsiteY22" fmla="*/ 25241 h 47625"/>
                <a:gd name="connsiteX23" fmla="*/ 14764 w 47625"/>
                <a:gd name="connsiteY23" fmla="*/ 34766 h 47625"/>
                <a:gd name="connsiteX24" fmla="*/ 16669 w 47625"/>
                <a:gd name="connsiteY24" fmla="*/ 38576 h 47625"/>
                <a:gd name="connsiteX25" fmla="*/ 21431 w 47625"/>
                <a:gd name="connsiteY25" fmla="*/ 40481 h 47625"/>
                <a:gd name="connsiteX26" fmla="*/ 26194 w 47625"/>
                <a:gd name="connsiteY26" fmla="*/ 37624 h 47625"/>
                <a:gd name="connsiteX27" fmla="*/ 24289 w 47625"/>
                <a:gd name="connsiteY27" fmla="*/ 42386 h 47625"/>
                <a:gd name="connsiteX28" fmla="*/ 30004 w 47625"/>
                <a:gd name="connsiteY28" fmla="*/ 38576 h 47625"/>
                <a:gd name="connsiteX29" fmla="*/ 27146 w 47625"/>
                <a:gd name="connsiteY29" fmla="*/ 43339 h 47625"/>
                <a:gd name="connsiteX30" fmla="*/ 29051 w 47625"/>
                <a:gd name="connsiteY30" fmla="*/ 42386 h 47625"/>
                <a:gd name="connsiteX31" fmla="*/ 30956 w 47625"/>
                <a:gd name="connsiteY31" fmla="*/ 42386 h 47625"/>
                <a:gd name="connsiteX32" fmla="*/ 34766 w 47625"/>
                <a:gd name="connsiteY32" fmla="*/ 34766 h 47625"/>
                <a:gd name="connsiteX33" fmla="*/ 31909 w 47625"/>
                <a:gd name="connsiteY33" fmla="*/ 43339 h 47625"/>
                <a:gd name="connsiteX34" fmla="*/ 33814 w 47625"/>
                <a:gd name="connsiteY34" fmla="*/ 40481 h 47625"/>
                <a:gd name="connsiteX35" fmla="*/ 35719 w 47625"/>
                <a:gd name="connsiteY35" fmla="*/ 38576 h 47625"/>
                <a:gd name="connsiteX36" fmla="*/ 34766 w 47625"/>
                <a:gd name="connsiteY36" fmla="*/ 43339 h 47625"/>
                <a:gd name="connsiteX37" fmla="*/ 37624 w 47625"/>
                <a:gd name="connsiteY37" fmla="*/ 34766 h 47625"/>
                <a:gd name="connsiteX38" fmla="*/ 36671 w 47625"/>
                <a:gd name="connsiteY38" fmla="*/ 40481 h 47625"/>
                <a:gd name="connsiteX39" fmla="*/ 37624 w 47625"/>
                <a:gd name="connsiteY39" fmla="*/ 39528 h 47625"/>
                <a:gd name="connsiteX40" fmla="*/ 37624 w 47625"/>
                <a:gd name="connsiteY40" fmla="*/ 39528 h 47625"/>
                <a:gd name="connsiteX41" fmla="*/ 38576 w 47625"/>
                <a:gd name="connsiteY41" fmla="*/ 36671 h 47625"/>
                <a:gd name="connsiteX42" fmla="*/ 38576 w 47625"/>
                <a:gd name="connsiteY42" fmla="*/ 41434 h 47625"/>
                <a:gd name="connsiteX43" fmla="*/ 40481 w 47625"/>
                <a:gd name="connsiteY43" fmla="*/ 36671 h 47625"/>
                <a:gd name="connsiteX44" fmla="*/ 40481 w 47625"/>
                <a:gd name="connsiteY44" fmla="*/ 40481 h 47625"/>
                <a:gd name="connsiteX45" fmla="*/ 42386 w 47625"/>
                <a:gd name="connsiteY45" fmla="*/ 40481 h 47625"/>
                <a:gd name="connsiteX46" fmla="*/ 44291 w 47625"/>
                <a:gd name="connsiteY46" fmla="*/ 41434 h 47625"/>
                <a:gd name="connsiteX47" fmla="*/ 44291 w 47625"/>
                <a:gd name="connsiteY47" fmla="*/ 34766 h 47625"/>
                <a:gd name="connsiteX48" fmla="*/ 44291 w 47625"/>
                <a:gd name="connsiteY48" fmla="*/ 35719 h 47625"/>
                <a:gd name="connsiteX49" fmla="*/ 44291 w 47625"/>
                <a:gd name="connsiteY49" fmla="*/ 34766 h 47625"/>
                <a:gd name="connsiteX50" fmla="*/ 44291 w 47625"/>
                <a:gd name="connsiteY50" fmla="*/ 35719 h 47625"/>
                <a:gd name="connsiteX51" fmla="*/ 44291 w 47625"/>
                <a:gd name="connsiteY51" fmla="*/ 40481 h 47625"/>
                <a:gd name="connsiteX52" fmla="*/ 44291 w 47625"/>
                <a:gd name="connsiteY52" fmla="*/ 41434 h 47625"/>
                <a:gd name="connsiteX53" fmla="*/ 44291 w 47625"/>
                <a:gd name="connsiteY53" fmla="*/ 34766 h 47625"/>
                <a:gd name="connsiteX54" fmla="*/ 45244 w 47625"/>
                <a:gd name="connsiteY54" fmla="*/ 43339 h 47625"/>
                <a:gd name="connsiteX55" fmla="*/ 46196 w 47625"/>
                <a:gd name="connsiteY55" fmla="*/ 44291 h 47625"/>
                <a:gd name="connsiteX56" fmla="*/ 47149 w 47625"/>
                <a:gd name="connsiteY56" fmla="*/ 33814 h 47625"/>
                <a:gd name="connsiteX57" fmla="*/ 48101 w 47625"/>
                <a:gd name="connsiteY57" fmla="*/ 42386 h 47625"/>
                <a:gd name="connsiteX58" fmla="*/ 48101 w 47625"/>
                <a:gd name="connsiteY58" fmla="*/ 42386 h 47625"/>
                <a:gd name="connsiteX59" fmla="*/ 48101 w 47625"/>
                <a:gd name="connsiteY59" fmla="*/ 39528 h 47625"/>
                <a:gd name="connsiteX60" fmla="*/ 47149 w 47625"/>
                <a:gd name="connsiteY60" fmla="*/ 37624 h 47625"/>
                <a:gd name="connsiteX61" fmla="*/ 46196 w 47625"/>
                <a:gd name="connsiteY61" fmla="*/ 30003 h 47625"/>
                <a:gd name="connsiteX62" fmla="*/ 46196 w 47625"/>
                <a:gd name="connsiteY62" fmla="*/ 36671 h 47625"/>
                <a:gd name="connsiteX63" fmla="*/ 45244 w 47625"/>
                <a:gd name="connsiteY63" fmla="*/ 29051 h 47625"/>
                <a:gd name="connsiteX64" fmla="*/ 45244 w 47625"/>
                <a:gd name="connsiteY64" fmla="*/ 33814 h 47625"/>
                <a:gd name="connsiteX65" fmla="*/ 45244 w 47625"/>
                <a:gd name="connsiteY65" fmla="*/ 33814 h 47625"/>
                <a:gd name="connsiteX66" fmla="*/ 44291 w 47625"/>
                <a:gd name="connsiteY66" fmla="*/ 29051 h 47625"/>
                <a:gd name="connsiteX67" fmla="*/ 43339 w 47625"/>
                <a:gd name="connsiteY67" fmla="*/ 31909 h 47625"/>
                <a:gd name="connsiteX68" fmla="*/ 43339 w 47625"/>
                <a:gd name="connsiteY68" fmla="*/ 27146 h 47625"/>
                <a:gd name="connsiteX69" fmla="*/ 42386 w 47625"/>
                <a:gd name="connsiteY69" fmla="*/ 37624 h 47625"/>
                <a:gd name="connsiteX70" fmla="*/ 42386 w 47625"/>
                <a:gd name="connsiteY70" fmla="*/ 33814 h 47625"/>
                <a:gd name="connsiteX71" fmla="*/ 42386 w 47625"/>
                <a:gd name="connsiteY71" fmla="*/ 27146 h 47625"/>
                <a:gd name="connsiteX72" fmla="*/ 41434 w 47625"/>
                <a:gd name="connsiteY72" fmla="*/ 30956 h 47625"/>
                <a:gd name="connsiteX73" fmla="*/ 40481 w 47625"/>
                <a:gd name="connsiteY73" fmla="*/ 24289 h 47625"/>
                <a:gd name="connsiteX74" fmla="*/ 40481 w 47625"/>
                <a:gd name="connsiteY74" fmla="*/ 23336 h 47625"/>
                <a:gd name="connsiteX75" fmla="*/ 38576 w 47625"/>
                <a:gd name="connsiteY75" fmla="*/ 31909 h 47625"/>
                <a:gd name="connsiteX76" fmla="*/ 39529 w 47625"/>
                <a:gd name="connsiteY76" fmla="*/ 27146 h 47625"/>
                <a:gd name="connsiteX77" fmla="*/ 40481 w 47625"/>
                <a:gd name="connsiteY77" fmla="*/ 23336 h 47625"/>
                <a:gd name="connsiteX78" fmla="*/ 39529 w 47625"/>
                <a:gd name="connsiteY78" fmla="*/ 24289 h 47625"/>
                <a:gd name="connsiteX79" fmla="*/ 37624 w 47625"/>
                <a:gd name="connsiteY79" fmla="*/ 29051 h 47625"/>
                <a:gd name="connsiteX80" fmla="*/ 40481 w 47625"/>
                <a:gd name="connsiteY80" fmla="*/ 19526 h 47625"/>
                <a:gd name="connsiteX81" fmla="*/ 37624 w 47625"/>
                <a:gd name="connsiteY81" fmla="*/ 27146 h 47625"/>
                <a:gd name="connsiteX82" fmla="*/ 39529 w 47625"/>
                <a:gd name="connsiteY82" fmla="*/ 21431 h 47625"/>
                <a:gd name="connsiteX83" fmla="*/ 39529 w 47625"/>
                <a:gd name="connsiteY83" fmla="*/ 21431 h 47625"/>
                <a:gd name="connsiteX84" fmla="*/ 36671 w 47625"/>
                <a:gd name="connsiteY84" fmla="*/ 29051 h 47625"/>
                <a:gd name="connsiteX85" fmla="*/ 39529 w 47625"/>
                <a:gd name="connsiteY85" fmla="*/ 22384 h 47625"/>
                <a:gd name="connsiteX86" fmla="*/ 36671 w 47625"/>
                <a:gd name="connsiteY86" fmla="*/ 28099 h 47625"/>
                <a:gd name="connsiteX87" fmla="*/ 35719 w 47625"/>
                <a:gd name="connsiteY87" fmla="*/ 30003 h 47625"/>
                <a:gd name="connsiteX88" fmla="*/ 37624 w 47625"/>
                <a:gd name="connsiteY88" fmla="*/ 24289 h 47625"/>
                <a:gd name="connsiteX89" fmla="*/ 36671 w 47625"/>
                <a:gd name="connsiteY89" fmla="*/ 25241 h 47625"/>
                <a:gd name="connsiteX90" fmla="*/ 33814 w 47625"/>
                <a:gd name="connsiteY90" fmla="*/ 29051 h 47625"/>
                <a:gd name="connsiteX91" fmla="*/ 33814 w 47625"/>
                <a:gd name="connsiteY91" fmla="*/ 28099 h 47625"/>
                <a:gd name="connsiteX92" fmla="*/ 31909 w 47625"/>
                <a:gd name="connsiteY92" fmla="*/ 30003 h 47625"/>
                <a:gd name="connsiteX93" fmla="*/ 30956 w 47625"/>
                <a:gd name="connsiteY93" fmla="*/ 29051 h 47625"/>
                <a:gd name="connsiteX94" fmla="*/ 34766 w 47625"/>
                <a:gd name="connsiteY94" fmla="*/ 24289 h 47625"/>
                <a:gd name="connsiteX95" fmla="*/ 30004 w 47625"/>
                <a:gd name="connsiteY95" fmla="*/ 29051 h 47625"/>
                <a:gd name="connsiteX96" fmla="*/ 29051 w 47625"/>
                <a:gd name="connsiteY96" fmla="*/ 30003 h 47625"/>
                <a:gd name="connsiteX97" fmla="*/ 33814 w 47625"/>
                <a:gd name="connsiteY97" fmla="*/ 25241 h 47625"/>
                <a:gd name="connsiteX98" fmla="*/ 34766 w 47625"/>
                <a:gd name="connsiteY98" fmla="*/ 24289 h 47625"/>
                <a:gd name="connsiteX99" fmla="*/ 30004 w 47625"/>
                <a:gd name="connsiteY99" fmla="*/ 28099 h 47625"/>
                <a:gd name="connsiteX100" fmla="*/ 33814 w 47625"/>
                <a:gd name="connsiteY100" fmla="*/ 24289 h 47625"/>
                <a:gd name="connsiteX101" fmla="*/ 29051 w 47625"/>
                <a:gd name="connsiteY101" fmla="*/ 28099 h 47625"/>
                <a:gd name="connsiteX102" fmla="*/ 35719 w 47625"/>
                <a:gd name="connsiteY102" fmla="*/ 22384 h 47625"/>
                <a:gd name="connsiteX103" fmla="*/ 30004 w 47625"/>
                <a:gd name="connsiteY103" fmla="*/ 26194 h 47625"/>
                <a:gd name="connsiteX104" fmla="*/ 39529 w 47625"/>
                <a:gd name="connsiteY104" fmla="*/ 20478 h 47625"/>
                <a:gd name="connsiteX105" fmla="*/ 38576 w 47625"/>
                <a:gd name="connsiteY105" fmla="*/ 21431 h 47625"/>
                <a:gd name="connsiteX106" fmla="*/ 34766 w 47625"/>
                <a:gd name="connsiteY106" fmla="*/ 23336 h 47625"/>
                <a:gd name="connsiteX107" fmla="*/ 36671 w 47625"/>
                <a:gd name="connsiteY107" fmla="*/ 22384 h 47625"/>
                <a:gd name="connsiteX108" fmla="*/ 31909 w 47625"/>
                <a:gd name="connsiteY108" fmla="*/ 23336 h 47625"/>
                <a:gd name="connsiteX109" fmla="*/ 38576 w 47625"/>
                <a:gd name="connsiteY109" fmla="*/ 20478 h 47625"/>
                <a:gd name="connsiteX110" fmla="*/ 32861 w 47625"/>
                <a:gd name="connsiteY110" fmla="*/ 20478 h 47625"/>
                <a:gd name="connsiteX111" fmla="*/ 31909 w 47625"/>
                <a:gd name="connsiteY111" fmla="*/ 20478 h 47625"/>
                <a:gd name="connsiteX112" fmla="*/ 32861 w 47625"/>
                <a:gd name="connsiteY112" fmla="*/ 19526 h 47625"/>
                <a:gd name="connsiteX113" fmla="*/ 37624 w 47625"/>
                <a:gd name="connsiteY113" fmla="*/ 18574 h 47625"/>
                <a:gd name="connsiteX114" fmla="*/ 29051 w 47625"/>
                <a:gd name="connsiteY114" fmla="*/ 19526 h 47625"/>
                <a:gd name="connsiteX115" fmla="*/ 34766 w 47625"/>
                <a:gd name="connsiteY115" fmla="*/ 18574 h 47625"/>
                <a:gd name="connsiteX116" fmla="*/ 35719 w 47625"/>
                <a:gd name="connsiteY116" fmla="*/ 17621 h 47625"/>
                <a:gd name="connsiteX117" fmla="*/ 28099 w 47625"/>
                <a:gd name="connsiteY117" fmla="*/ 17621 h 47625"/>
                <a:gd name="connsiteX118" fmla="*/ 28099 w 47625"/>
                <a:gd name="connsiteY118" fmla="*/ 17621 h 47625"/>
                <a:gd name="connsiteX119" fmla="*/ 27146 w 47625"/>
                <a:gd name="connsiteY119" fmla="*/ 17621 h 47625"/>
                <a:gd name="connsiteX120" fmla="*/ 27146 w 47625"/>
                <a:gd name="connsiteY120" fmla="*/ 17621 h 47625"/>
                <a:gd name="connsiteX121" fmla="*/ 36671 w 47625"/>
                <a:gd name="connsiteY121" fmla="*/ 16669 h 47625"/>
                <a:gd name="connsiteX122" fmla="*/ 32861 w 47625"/>
                <a:gd name="connsiteY122" fmla="*/ 16669 h 47625"/>
                <a:gd name="connsiteX123" fmla="*/ 30004 w 47625"/>
                <a:gd name="connsiteY123" fmla="*/ 16669 h 47625"/>
                <a:gd name="connsiteX124" fmla="*/ 33814 w 47625"/>
                <a:gd name="connsiteY124" fmla="*/ 16669 h 47625"/>
                <a:gd name="connsiteX125" fmla="*/ 30956 w 47625"/>
                <a:gd name="connsiteY125" fmla="*/ 15716 h 47625"/>
                <a:gd name="connsiteX126" fmla="*/ 30956 w 47625"/>
                <a:gd name="connsiteY126" fmla="*/ 15716 h 47625"/>
                <a:gd name="connsiteX127" fmla="*/ 26194 w 47625"/>
                <a:gd name="connsiteY127" fmla="*/ 11906 h 47625"/>
                <a:gd name="connsiteX128" fmla="*/ 27146 w 47625"/>
                <a:gd name="connsiteY128" fmla="*/ 10953 h 47625"/>
                <a:gd name="connsiteX129" fmla="*/ 32861 w 47625"/>
                <a:gd name="connsiteY129" fmla="*/ 10953 h 47625"/>
                <a:gd name="connsiteX130" fmla="*/ 10954 w 47625"/>
                <a:gd name="connsiteY130" fmla="*/ 7144 h 47625"/>
                <a:gd name="connsiteX131" fmla="*/ 10954 w 47625"/>
                <a:gd name="connsiteY131" fmla="*/ 7144 h 47625"/>
                <a:gd name="connsiteX132" fmla="*/ 13811 w 47625"/>
                <a:gd name="connsiteY132" fmla="*/ 8096 h 47625"/>
                <a:gd name="connsiteX133" fmla="*/ 14764 w 47625"/>
                <a:gd name="connsiteY133" fmla="*/ 8096 h 47625"/>
                <a:gd name="connsiteX134" fmla="*/ 12859 w 47625"/>
                <a:gd name="connsiteY134" fmla="*/ 8096 h 47625"/>
                <a:gd name="connsiteX135" fmla="*/ 12859 w 47625"/>
                <a:gd name="connsiteY135" fmla="*/ 9049 h 47625"/>
                <a:gd name="connsiteX136" fmla="*/ 7144 w 47625"/>
                <a:gd name="connsiteY136" fmla="*/ 9049 h 47625"/>
                <a:gd name="connsiteX137" fmla="*/ 11906 w 47625"/>
                <a:gd name="connsiteY137" fmla="*/ 10001 h 47625"/>
                <a:gd name="connsiteX138" fmla="*/ 15716 w 47625"/>
                <a:gd name="connsiteY138" fmla="*/ 10953 h 47625"/>
                <a:gd name="connsiteX139" fmla="*/ 10001 w 47625"/>
                <a:gd name="connsiteY139" fmla="*/ 8096 h 47625"/>
                <a:gd name="connsiteX140" fmla="*/ 18574 w 47625"/>
                <a:gd name="connsiteY140" fmla="*/ 13811 h 47625"/>
                <a:gd name="connsiteX141" fmla="*/ 18574 w 47625"/>
                <a:gd name="connsiteY141" fmla="*/ 13811 h 47625"/>
                <a:gd name="connsiteX142" fmla="*/ 18574 w 47625"/>
                <a:gd name="connsiteY142" fmla="*/ 13811 h 47625"/>
                <a:gd name="connsiteX143" fmla="*/ 18574 w 47625"/>
                <a:gd name="connsiteY143" fmla="*/ 13811 h 47625"/>
                <a:gd name="connsiteX144" fmla="*/ 37624 w 47625"/>
                <a:gd name="connsiteY144" fmla="*/ 12859 h 47625"/>
                <a:gd name="connsiteX145" fmla="*/ 37624 w 47625"/>
                <a:gd name="connsiteY145" fmla="*/ 1285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7625" h="47625">
                  <a:moveTo>
                    <a:pt x="10001" y="8096"/>
                  </a:moveTo>
                  <a:cubicBezTo>
                    <a:pt x="10954" y="7144"/>
                    <a:pt x="14764" y="10001"/>
                    <a:pt x="21431" y="10001"/>
                  </a:cubicBezTo>
                  <a:cubicBezTo>
                    <a:pt x="19526" y="10001"/>
                    <a:pt x="19526" y="10001"/>
                    <a:pt x="20479" y="10001"/>
                  </a:cubicBezTo>
                  <a:cubicBezTo>
                    <a:pt x="15716" y="10001"/>
                    <a:pt x="19526" y="10001"/>
                    <a:pt x="10954" y="10001"/>
                  </a:cubicBezTo>
                  <a:cubicBezTo>
                    <a:pt x="21431" y="7144"/>
                    <a:pt x="8096" y="12859"/>
                    <a:pt x="16669" y="11906"/>
                  </a:cubicBezTo>
                  <a:cubicBezTo>
                    <a:pt x="16669" y="11906"/>
                    <a:pt x="10001" y="12859"/>
                    <a:pt x="15716" y="11906"/>
                  </a:cubicBezTo>
                  <a:cubicBezTo>
                    <a:pt x="10954" y="11906"/>
                    <a:pt x="15716" y="11906"/>
                    <a:pt x="15716" y="11906"/>
                  </a:cubicBezTo>
                  <a:cubicBezTo>
                    <a:pt x="10954" y="11906"/>
                    <a:pt x="10954" y="11906"/>
                    <a:pt x="15716" y="12859"/>
                  </a:cubicBezTo>
                  <a:cubicBezTo>
                    <a:pt x="13811" y="11906"/>
                    <a:pt x="11906" y="12859"/>
                    <a:pt x="10001" y="14764"/>
                  </a:cubicBezTo>
                  <a:cubicBezTo>
                    <a:pt x="13811" y="14764"/>
                    <a:pt x="13811" y="14764"/>
                    <a:pt x="10954" y="14764"/>
                  </a:cubicBezTo>
                  <a:cubicBezTo>
                    <a:pt x="15716" y="13811"/>
                    <a:pt x="10001" y="17621"/>
                    <a:pt x="16669" y="15716"/>
                  </a:cubicBezTo>
                  <a:cubicBezTo>
                    <a:pt x="15716" y="16669"/>
                    <a:pt x="16669" y="16669"/>
                    <a:pt x="12859" y="17621"/>
                  </a:cubicBezTo>
                  <a:cubicBezTo>
                    <a:pt x="17621" y="16669"/>
                    <a:pt x="18574" y="15716"/>
                    <a:pt x="10954" y="19526"/>
                  </a:cubicBezTo>
                  <a:cubicBezTo>
                    <a:pt x="12859" y="18574"/>
                    <a:pt x="15716" y="19526"/>
                    <a:pt x="15716" y="19526"/>
                  </a:cubicBezTo>
                  <a:cubicBezTo>
                    <a:pt x="12859" y="21431"/>
                    <a:pt x="10954" y="20478"/>
                    <a:pt x="14764" y="19526"/>
                  </a:cubicBezTo>
                  <a:cubicBezTo>
                    <a:pt x="8096" y="19526"/>
                    <a:pt x="16669" y="20478"/>
                    <a:pt x="10954" y="21431"/>
                  </a:cubicBezTo>
                  <a:cubicBezTo>
                    <a:pt x="16669" y="20478"/>
                    <a:pt x="10954" y="22384"/>
                    <a:pt x="10001" y="22384"/>
                  </a:cubicBezTo>
                  <a:cubicBezTo>
                    <a:pt x="11906" y="24289"/>
                    <a:pt x="13811" y="24289"/>
                    <a:pt x="16669" y="22384"/>
                  </a:cubicBezTo>
                  <a:cubicBezTo>
                    <a:pt x="11906" y="23336"/>
                    <a:pt x="12859" y="23336"/>
                    <a:pt x="16669" y="22384"/>
                  </a:cubicBezTo>
                  <a:cubicBezTo>
                    <a:pt x="10954" y="26194"/>
                    <a:pt x="14764" y="22384"/>
                    <a:pt x="10001" y="24289"/>
                  </a:cubicBezTo>
                  <a:cubicBezTo>
                    <a:pt x="10954" y="24289"/>
                    <a:pt x="10954" y="24289"/>
                    <a:pt x="10001" y="24289"/>
                  </a:cubicBezTo>
                  <a:cubicBezTo>
                    <a:pt x="10954" y="26194"/>
                    <a:pt x="16669" y="24289"/>
                    <a:pt x="17621" y="24289"/>
                  </a:cubicBezTo>
                  <a:cubicBezTo>
                    <a:pt x="9049" y="28099"/>
                    <a:pt x="16669" y="25241"/>
                    <a:pt x="18574" y="25241"/>
                  </a:cubicBezTo>
                  <a:cubicBezTo>
                    <a:pt x="10954" y="27146"/>
                    <a:pt x="20479" y="30003"/>
                    <a:pt x="14764" y="34766"/>
                  </a:cubicBezTo>
                  <a:cubicBezTo>
                    <a:pt x="16669" y="36671"/>
                    <a:pt x="17621" y="27146"/>
                    <a:pt x="16669" y="38576"/>
                  </a:cubicBezTo>
                  <a:cubicBezTo>
                    <a:pt x="16669" y="35719"/>
                    <a:pt x="25241" y="37624"/>
                    <a:pt x="21431" y="40481"/>
                  </a:cubicBezTo>
                  <a:cubicBezTo>
                    <a:pt x="24289" y="37624"/>
                    <a:pt x="23336" y="40481"/>
                    <a:pt x="26194" y="37624"/>
                  </a:cubicBezTo>
                  <a:cubicBezTo>
                    <a:pt x="26194" y="39528"/>
                    <a:pt x="25241" y="40481"/>
                    <a:pt x="24289" y="42386"/>
                  </a:cubicBezTo>
                  <a:cubicBezTo>
                    <a:pt x="25241" y="42386"/>
                    <a:pt x="28099" y="40481"/>
                    <a:pt x="30004" y="38576"/>
                  </a:cubicBezTo>
                  <a:cubicBezTo>
                    <a:pt x="29051" y="40481"/>
                    <a:pt x="28099" y="41434"/>
                    <a:pt x="27146" y="43339"/>
                  </a:cubicBezTo>
                  <a:cubicBezTo>
                    <a:pt x="30956" y="38576"/>
                    <a:pt x="31909" y="38576"/>
                    <a:pt x="29051" y="42386"/>
                  </a:cubicBezTo>
                  <a:cubicBezTo>
                    <a:pt x="30956" y="40481"/>
                    <a:pt x="31909" y="40481"/>
                    <a:pt x="30956" y="42386"/>
                  </a:cubicBezTo>
                  <a:cubicBezTo>
                    <a:pt x="31909" y="41434"/>
                    <a:pt x="33814" y="34766"/>
                    <a:pt x="34766" y="34766"/>
                  </a:cubicBezTo>
                  <a:cubicBezTo>
                    <a:pt x="31909" y="42386"/>
                    <a:pt x="32861" y="41434"/>
                    <a:pt x="31909" y="43339"/>
                  </a:cubicBezTo>
                  <a:cubicBezTo>
                    <a:pt x="34766" y="39528"/>
                    <a:pt x="33814" y="44291"/>
                    <a:pt x="33814" y="40481"/>
                  </a:cubicBezTo>
                  <a:cubicBezTo>
                    <a:pt x="32861" y="42386"/>
                    <a:pt x="32861" y="42386"/>
                    <a:pt x="35719" y="38576"/>
                  </a:cubicBezTo>
                  <a:cubicBezTo>
                    <a:pt x="34766" y="40481"/>
                    <a:pt x="34766" y="42386"/>
                    <a:pt x="34766" y="43339"/>
                  </a:cubicBezTo>
                  <a:cubicBezTo>
                    <a:pt x="36671" y="38576"/>
                    <a:pt x="37624" y="41434"/>
                    <a:pt x="37624" y="34766"/>
                  </a:cubicBezTo>
                  <a:cubicBezTo>
                    <a:pt x="34766" y="42386"/>
                    <a:pt x="39529" y="27146"/>
                    <a:pt x="36671" y="40481"/>
                  </a:cubicBezTo>
                  <a:cubicBezTo>
                    <a:pt x="38576" y="35719"/>
                    <a:pt x="38576" y="34766"/>
                    <a:pt x="37624" y="39528"/>
                  </a:cubicBezTo>
                  <a:cubicBezTo>
                    <a:pt x="38576" y="35719"/>
                    <a:pt x="38576" y="35719"/>
                    <a:pt x="37624" y="39528"/>
                  </a:cubicBezTo>
                  <a:cubicBezTo>
                    <a:pt x="37624" y="38576"/>
                    <a:pt x="37624" y="37624"/>
                    <a:pt x="38576" y="36671"/>
                  </a:cubicBezTo>
                  <a:cubicBezTo>
                    <a:pt x="37624" y="39528"/>
                    <a:pt x="39529" y="32861"/>
                    <a:pt x="38576" y="41434"/>
                  </a:cubicBezTo>
                  <a:cubicBezTo>
                    <a:pt x="38576" y="41434"/>
                    <a:pt x="40481" y="37624"/>
                    <a:pt x="40481" y="36671"/>
                  </a:cubicBezTo>
                  <a:cubicBezTo>
                    <a:pt x="40481" y="37624"/>
                    <a:pt x="40481" y="38576"/>
                    <a:pt x="40481" y="40481"/>
                  </a:cubicBezTo>
                  <a:cubicBezTo>
                    <a:pt x="39529" y="34766"/>
                    <a:pt x="41434" y="38576"/>
                    <a:pt x="42386" y="40481"/>
                  </a:cubicBezTo>
                  <a:cubicBezTo>
                    <a:pt x="43339" y="32861"/>
                    <a:pt x="43339" y="40481"/>
                    <a:pt x="44291" y="41434"/>
                  </a:cubicBezTo>
                  <a:cubicBezTo>
                    <a:pt x="44291" y="40481"/>
                    <a:pt x="44291" y="34766"/>
                    <a:pt x="44291" y="34766"/>
                  </a:cubicBezTo>
                  <a:cubicBezTo>
                    <a:pt x="43339" y="45244"/>
                    <a:pt x="45244" y="37624"/>
                    <a:pt x="44291" y="35719"/>
                  </a:cubicBezTo>
                  <a:cubicBezTo>
                    <a:pt x="44291" y="37624"/>
                    <a:pt x="44291" y="37624"/>
                    <a:pt x="44291" y="34766"/>
                  </a:cubicBezTo>
                  <a:cubicBezTo>
                    <a:pt x="44291" y="42386"/>
                    <a:pt x="44291" y="36671"/>
                    <a:pt x="44291" y="35719"/>
                  </a:cubicBezTo>
                  <a:cubicBezTo>
                    <a:pt x="44291" y="37624"/>
                    <a:pt x="44291" y="38576"/>
                    <a:pt x="44291" y="40481"/>
                  </a:cubicBezTo>
                  <a:cubicBezTo>
                    <a:pt x="44291" y="39528"/>
                    <a:pt x="44291" y="40481"/>
                    <a:pt x="44291" y="41434"/>
                  </a:cubicBezTo>
                  <a:cubicBezTo>
                    <a:pt x="45244" y="40481"/>
                    <a:pt x="44291" y="35719"/>
                    <a:pt x="44291" y="34766"/>
                  </a:cubicBezTo>
                  <a:cubicBezTo>
                    <a:pt x="44291" y="37624"/>
                    <a:pt x="44291" y="40481"/>
                    <a:pt x="45244" y="43339"/>
                  </a:cubicBezTo>
                  <a:cubicBezTo>
                    <a:pt x="45244" y="42386"/>
                    <a:pt x="45244" y="39528"/>
                    <a:pt x="46196" y="44291"/>
                  </a:cubicBezTo>
                  <a:cubicBezTo>
                    <a:pt x="47149" y="39528"/>
                    <a:pt x="46196" y="40481"/>
                    <a:pt x="47149" y="33814"/>
                  </a:cubicBezTo>
                  <a:cubicBezTo>
                    <a:pt x="48101" y="40481"/>
                    <a:pt x="48101" y="36671"/>
                    <a:pt x="48101" y="42386"/>
                  </a:cubicBezTo>
                  <a:cubicBezTo>
                    <a:pt x="48101" y="37624"/>
                    <a:pt x="48101" y="37624"/>
                    <a:pt x="48101" y="42386"/>
                  </a:cubicBezTo>
                  <a:cubicBezTo>
                    <a:pt x="48101" y="43339"/>
                    <a:pt x="48101" y="30956"/>
                    <a:pt x="48101" y="39528"/>
                  </a:cubicBezTo>
                  <a:cubicBezTo>
                    <a:pt x="48101" y="36671"/>
                    <a:pt x="45244" y="34766"/>
                    <a:pt x="47149" y="37624"/>
                  </a:cubicBezTo>
                  <a:cubicBezTo>
                    <a:pt x="46196" y="33814"/>
                    <a:pt x="47149" y="34766"/>
                    <a:pt x="46196" y="30003"/>
                  </a:cubicBezTo>
                  <a:cubicBezTo>
                    <a:pt x="46196" y="30003"/>
                    <a:pt x="46196" y="25241"/>
                    <a:pt x="46196" y="36671"/>
                  </a:cubicBezTo>
                  <a:cubicBezTo>
                    <a:pt x="46196" y="33814"/>
                    <a:pt x="45244" y="31909"/>
                    <a:pt x="45244" y="29051"/>
                  </a:cubicBezTo>
                  <a:cubicBezTo>
                    <a:pt x="47149" y="32861"/>
                    <a:pt x="45244" y="29051"/>
                    <a:pt x="45244" y="33814"/>
                  </a:cubicBezTo>
                  <a:cubicBezTo>
                    <a:pt x="45244" y="31909"/>
                    <a:pt x="45244" y="27146"/>
                    <a:pt x="45244" y="33814"/>
                  </a:cubicBezTo>
                  <a:cubicBezTo>
                    <a:pt x="45244" y="28099"/>
                    <a:pt x="45244" y="37624"/>
                    <a:pt x="44291" y="29051"/>
                  </a:cubicBezTo>
                  <a:cubicBezTo>
                    <a:pt x="44291" y="33814"/>
                    <a:pt x="44291" y="25241"/>
                    <a:pt x="43339" y="31909"/>
                  </a:cubicBezTo>
                  <a:cubicBezTo>
                    <a:pt x="43339" y="24289"/>
                    <a:pt x="45244" y="30956"/>
                    <a:pt x="43339" y="27146"/>
                  </a:cubicBezTo>
                  <a:cubicBezTo>
                    <a:pt x="42386" y="30003"/>
                    <a:pt x="42386" y="33814"/>
                    <a:pt x="42386" y="37624"/>
                  </a:cubicBezTo>
                  <a:cubicBezTo>
                    <a:pt x="42386" y="32861"/>
                    <a:pt x="42386" y="31909"/>
                    <a:pt x="42386" y="33814"/>
                  </a:cubicBezTo>
                  <a:cubicBezTo>
                    <a:pt x="42386" y="30956"/>
                    <a:pt x="42386" y="32861"/>
                    <a:pt x="42386" y="27146"/>
                  </a:cubicBezTo>
                  <a:cubicBezTo>
                    <a:pt x="42386" y="28099"/>
                    <a:pt x="39529" y="29051"/>
                    <a:pt x="41434" y="30956"/>
                  </a:cubicBezTo>
                  <a:cubicBezTo>
                    <a:pt x="40481" y="30003"/>
                    <a:pt x="39529" y="29051"/>
                    <a:pt x="40481" y="24289"/>
                  </a:cubicBezTo>
                  <a:cubicBezTo>
                    <a:pt x="40481" y="24289"/>
                    <a:pt x="36671" y="35719"/>
                    <a:pt x="40481" y="23336"/>
                  </a:cubicBezTo>
                  <a:cubicBezTo>
                    <a:pt x="40481" y="26194"/>
                    <a:pt x="38576" y="30003"/>
                    <a:pt x="38576" y="31909"/>
                  </a:cubicBezTo>
                  <a:cubicBezTo>
                    <a:pt x="39529" y="26194"/>
                    <a:pt x="40481" y="24289"/>
                    <a:pt x="39529" y="27146"/>
                  </a:cubicBezTo>
                  <a:cubicBezTo>
                    <a:pt x="41434" y="19526"/>
                    <a:pt x="37624" y="32861"/>
                    <a:pt x="40481" y="23336"/>
                  </a:cubicBezTo>
                  <a:cubicBezTo>
                    <a:pt x="39529" y="26194"/>
                    <a:pt x="39529" y="27146"/>
                    <a:pt x="39529" y="24289"/>
                  </a:cubicBezTo>
                  <a:cubicBezTo>
                    <a:pt x="39529" y="26194"/>
                    <a:pt x="38576" y="27146"/>
                    <a:pt x="37624" y="29051"/>
                  </a:cubicBezTo>
                  <a:cubicBezTo>
                    <a:pt x="38576" y="26194"/>
                    <a:pt x="39529" y="22384"/>
                    <a:pt x="40481" y="19526"/>
                  </a:cubicBezTo>
                  <a:cubicBezTo>
                    <a:pt x="37624" y="28099"/>
                    <a:pt x="43339" y="11906"/>
                    <a:pt x="37624" y="27146"/>
                  </a:cubicBezTo>
                  <a:cubicBezTo>
                    <a:pt x="38576" y="25241"/>
                    <a:pt x="38576" y="23336"/>
                    <a:pt x="39529" y="21431"/>
                  </a:cubicBezTo>
                  <a:cubicBezTo>
                    <a:pt x="38576" y="22384"/>
                    <a:pt x="36671" y="28099"/>
                    <a:pt x="39529" y="21431"/>
                  </a:cubicBezTo>
                  <a:cubicBezTo>
                    <a:pt x="38576" y="23336"/>
                    <a:pt x="37624" y="26194"/>
                    <a:pt x="36671" y="29051"/>
                  </a:cubicBezTo>
                  <a:cubicBezTo>
                    <a:pt x="37624" y="27146"/>
                    <a:pt x="38576" y="24289"/>
                    <a:pt x="39529" y="22384"/>
                  </a:cubicBezTo>
                  <a:cubicBezTo>
                    <a:pt x="33814" y="33814"/>
                    <a:pt x="42386" y="18574"/>
                    <a:pt x="36671" y="28099"/>
                  </a:cubicBezTo>
                  <a:cubicBezTo>
                    <a:pt x="37624" y="26194"/>
                    <a:pt x="37624" y="27146"/>
                    <a:pt x="35719" y="30003"/>
                  </a:cubicBezTo>
                  <a:cubicBezTo>
                    <a:pt x="41434" y="16669"/>
                    <a:pt x="33814" y="31909"/>
                    <a:pt x="37624" y="24289"/>
                  </a:cubicBezTo>
                  <a:cubicBezTo>
                    <a:pt x="34766" y="28099"/>
                    <a:pt x="34766" y="29051"/>
                    <a:pt x="36671" y="25241"/>
                  </a:cubicBezTo>
                  <a:cubicBezTo>
                    <a:pt x="35719" y="26194"/>
                    <a:pt x="34766" y="28099"/>
                    <a:pt x="33814" y="29051"/>
                  </a:cubicBezTo>
                  <a:cubicBezTo>
                    <a:pt x="41434" y="17621"/>
                    <a:pt x="33814" y="28099"/>
                    <a:pt x="33814" y="28099"/>
                  </a:cubicBezTo>
                  <a:cubicBezTo>
                    <a:pt x="34766" y="26194"/>
                    <a:pt x="34766" y="27146"/>
                    <a:pt x="31909" y="30003"/>
                  </a:cubicBezTo>
                  <a:cubicBezTo>
                    <a:pt x="34766" y="25241"/>
                    <a:pt x="33814" y="24289"/>
                    <a:pt x="30956" y="29051"/>
                  </a:cubicBezTo>
                  <a:cubicBezTo>
                    <a:pt x="31909" y="27146"/>
                    <a:pt x="33814" y="26194"/>
                    <a:pt x="34766" y="24289"/>
                  </a:cubicBezTo>
                  <a:cubicBezTo>
                    <a:pt x="31909" y="27146"/>
                    <a:pt x="36671" y="24289"/>
                    <a:pt x="30004" y="29051"/>
                  </a:cubicBezTo>
                  <a:cubicBezTo>
                    <a:pt x="33814" y="25241"/>
                    <a:pt x="33814" y="25241"/>
                    <a:pt x="29051" y="30003"/>
                  </a:cubicBezTo>
                  <a:cubicBezTo>
                    <a:pt x="27146" y="31909"/>
                    <a:pt x="32861" y="25241"/>
                    <a:pt x="33814" y="25241"/>
                  </a:cubicBezTo>
                  <a:cubicBezTo>
                    <a:pt x="32861" y="26194"/>
                    <a:pt x="32861" y="26194"/>
                    <a:pt x="34766" y="24289"/>
                  </a:cubicBezTo>
                  <a:cubicBezTo>
                    <a:pt x="33814" y="24289"/>
                    <a:pt x="30956" y="27146"/>
                    <a:pt x="30004" y="28099"/>
                  </a:cubicBezTo>
                  <a:cubicBezTo>
                    <a:pt x="37624" y="18574"/>
                    <a:pt x="20479" y="34766"/>
                    <a:pt x="33814" y="24289"/>
                  </a:cubicBezTo>
                  <a:cubicBezTo>
                    <a:pt x="33814" y="25241"/>
                    <a:pt x="29051" y="27146"/>
                    <a:pt x="29051" y="28099"/>
                  </a:cubicBezTo>
                  <a:cubicBezTo>
                    <a:pt x="30004" y="27146"/>
                    <a:pt x="33814" y="23336"/>
                    <a:pt x="35719" y="22384"/>
                  </a:cubicBezTo>
                  <a:cubicBezTo>
                    <a:pt x="33814" y="23336"/>
                    <a:pt x="31909" y="24289"/>
                    <a:pt x="30004" y="26194"/>
                  </a:cubicBezTo>
                  <a:cubicBezTo>
                    <a:pt x="32861" y="25241"/>
                    <a:pt x="36671" y="22384"/>
                    <a:pt x="39529" y="20478"/>
                  </a:cubicBezTo>
                  <a:cubicBezTo>
                    <a:pt x="36671" y="22384"/>
                    <a:pt x="33814" y="24289"/>
                    <a:pt x="38576" y="21431"/>
                  </a:cubicBezTo>
                  <a:cubicBezTo>
                    <a:pt x="25241" y="28099"/>
                    <a:pt x="41434" y="19526"/>
                    <a:pt x="34766" y="23336"/>
                  </a:cubicBezTo>
                  <a:cubicBezTo>
                    <a:pt x="37624" y="21431"/>
                    <a:pt x="32861" y="24289"/>
                    <a:pt x="36671" y="22384"/>
                  </a:cubicBezTo>
                  <a:cubicBezTo>
                    <a:pt x="34766" y="23336"/>
                    <a:pt x="38576" y="22384"/>
                    <a:pt x="31909" y="23336"/>
                  </a:cubicBezTo>
                  <a:cubicBezTo>
                    <a:pt x="33814" y="22384"/>
                    <a:pt x="36671" y="21431"/>
                    <a:pt x="38576" y="20478"/>
                  </a:cubicBezTo>
                  <a:cubicBezTo>
                    <a:pt x="30004" y="25241"/>
                    <a:pt x="42386" y="19526"/>
                    <a:pt x="32861" y="20478"/>
                  </a:cubicBezTo>
                  <a:cubicBezTo>
                    <a:pt x="38576" y="19526"/>
                    <a:pt x="35719" y="22384"/>
                    <a:pt x="31909" y="20478"/>
                  </a:cubicBezTo>
                  <a:cubicBezTo>
                    <a:pt x="32861" y="20478"/>
                    <a:pt x="39529" y="18574"/>
                    <a:pt x="32861" y="19526"/>
                  </a:cubicBezTo>
                  <a:cubicBezTo>
                    <a:pt x="34766" y="18574"/>
                    <a:pt x="36671" y="19526"/>
                    <a:pt x="37624" y="18574"/>
                  </a:cubicBezTo>
                  <a:cubicBezTo>
                    <a:pt x="34766" y="18574"/>
                    <a:pt x="31909" y="19526"/>
                    <a:pt x="29051" y="19526"/>
                  </a:cubicBezTo>
                  <a:cubicBezTo>
                    <a:pt x="30956" y="19526"/>
                    <a:pt x="32861" y="19526"/>
                    <a:pt x="34766" y="18574"/>
                  </a:cubicBezTo>
                  <a:cubicBezTo>
                    <a:pt x="30956" y="19526"/>
                    <a:pt x="35719" y="17621"/>
                    <a:pt x="35719" y="17621"/>
                  </a:cubicBezTo>
                  <a:cubicBezTo>
                    <a:pt x="34766" y="16669"/>
                    <a:pt x="30004" y="17621"/>
                    <a:pt x="28099" y="17621"/>
                  </a:cubicBezTo>
                  <a:cubicBezTo>
                    <a:pt x="30004" y="17621"/>
                    <a:pt x="30004" y="17621"/>
                    <a:pt x="28099" y="17621"/>
                  </a:cubicBezTo>
                  <a:cubicBezTo>
                    <a:pt x="30956" y="17621"/>
                    <a:pt x="30956" y="17621"/>
                    <a:pt x="27146" y="17621"/>
                  </a:cubicBezTo>
                  <a:cubicBezTo>
                    <a:pt x="30956" y="17621"/>
                    <a:pt x="31909" y="16669"/>
                    <a:pt x="27146" y="17621"/>
                  </a:cubicBezTo>
                  <a:cubicBezTo>
                    <a:pt x="30004" y="17621"/>
                    <a:pt x="30004" y="17621"/>
                    <a:pt x="36671" y="16669"/>
                  </a:cubicBezTo>
                  <a:cubicBezTo>
                    <a:pt x="26194" y="16669"/>
                    <a:pt x="30956" y="16669"/>
                    <a:pt x="32861" y="16669"/>
                  </a:cubicBezTo>
                  <a:cubicBezTo>
                    <a:pt x="31909" y="16669"/>
                    <a:pt x="42386" y="16669"/>
                    <a:pt x="30004" y="16669"/>
                  </a:cubicBezTo>
                  <a:cubicBezTo>
                    <a:pt x="33814" y="16669"/>
                    <a:pt x="9049" y="17621"/>
                    <a:pt x="33814" y="16669"/>
                  </a:cubicBezTo>
                  <a:cubicBezTo>
                    <a:pt x="21431" y="14764"/>
                    <a:pt x="28099" y="15716"/>
                    <a:pt x="30956" y="15716"/>
                  </a:cubicBezTo>
                  <a:cubicBezTo>
                    <a:pt x="19526" y="14764"/>
                    <a:pt x="30004" y="14764"/>
                    <a:pt x="30956" y="15716"/>
                  </a:cubicBezTo>
                  <a:cubicBezTo>
                    <a:pt x="28099" y="15716"/>
                    <a:pt x="26194" y="10953"/>
                    <a:pt x="26194" y="11906"/>
                  </a:cubicBezTo>
                  <a:cubicBezTo>
                    <a:pt x="32861" y="12859"/>
                    <a:pt x="26194" y="10953"/>
                    <a:pt x="27146" y="10953"/>
                  </a:cubicBezTo>
                  <a:cubicBezTo>
                    <a:pt x="30956" y="10953"/>
                    <a:pt x="22384" y="13811"/>
                    <a:pt x="32861" y="10953"/>
                  </a:cubicBezTo>
                  <a:cubicBezTo>
                    <a:pt x="26194" y="10001"/>
                    <a:pt x="16669" y="7144"/>
                    <a:pt x="10954" y="7144"/>
                  </a:cubicBezTo>
                  <a:cubicBezTo>
                    <a:pt x="16669" y="10001"/>
                    <a:pt x="12859" y="7144"/>
                    <a:pt x="10954" y="7144"/>
                  </a:cubicBezTo>
                  <a:cubicBezTo>
                    <a:pt x="13811" y="7144"/>
                    <a:pt x="2381" y="10001"/>
                    <a:pt x="13811" y="8096"/>
                  </a:cubicBezTo>
                  <a:cubicBezTo>
                    <a:pt x="7144" y="7144"/>
                    <a:pt x="8096" y="7144"/>
                    <a:pt x="14764" y="8096"/>
                  </a:cubicBezTo>
                  <a:cubicBezTo>
                    <a:pt x="13811" y="8096"/>
                    <a:pt x="6191" y="7144"/>
                    <a:pt x="12859" y="8096"/>
                  </a:cubicBezTo>
                  <a:cubicBezTo>
                    <a:pt x="8096" y="8096"/>
                    <a:pt x="9049" y="6191"/>
                    <a:pt x="12859" y="9049"/>
                  </a:cubicBezTo>
                  <a:cubicBezTo>
                    <a:pt x="10954" y="9049"/>
                    <a:pt x="9049" y="9049"/>
                    <a:pt x="7144" y="9049"/>
                  </a:cubicBezTo>
                  <a:cubicBezTo>
                    <a:pt x="9049" y="9049"/>
                    <a:pt x="10001" y="10001"/>
                    <a:pt x="11906" y="10001"/>
                  </a:cubicBezTo>
                  <a:cubicBezTo>
                    <a:pt x="9049" y="10001"/>
                    <a:pt x="1429" y="9049"/>
                    <a:pt x="15716" y="10953"/>
                  </a:cubicBezTo>
                  <a:cubicBezTo>
                    <a:pt x="2381" y="7144"/>
                    <a:pt x="24289" y="9049"/>
                    <a:pt x="10001" y="8096"/>
                  </a:cubicBezTo>
                  <a:close/>
                  <a:moveTo>
                    <a:pt x="18574" y="13811"/>
                  </a:moveTo>
                  <a:cubicBezTo>
                    <a:pt x="18574" y="13811"/>
                    <a:pt x="17621" y="13811"/>
                    <a:pt x="18574" y="13811"/>
                  </a:cubicBezTo>
                  <a:close/>
                  <a:moveTo>
                    <a:pt x="18574" y="13811"/>
                  </a:moveTo>
                  <a:cubicBezTo>
                    <a:pt x="18574" y="13811"/>
                    <a:pt x="23336" y="13811"/>
                    <a:pt x="18574" y="13811"/>
                  </a:cubicBezTo>
                  <a:close/>
                  <a:moveTo>
                    <a:pt x="37624" y="12859"/>
                  </a:moveTo>
                  <a:cubicBezTo>
                    <a:pt x="37624" y="12859"/>
                    <a:pt x="34766" y="12859"/>
                    <a:pt x="3762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2" name="Freeform: Shape 3731">
              <a:extLst>
                <a:ext uri="{FF2B5EF4-FFF2-40B4-BE49-F238E27FC236}">
                  <a16:creationId xmlns:a16="http://schemas.microsoft.com/office/drawing/2014/main" xmlns="" id="{843222D4-7773-4AA3-BE1D-5717BA1489BD}"/>
                </a:ext>
              </a:extLst>
            </p:cNvPr>
            <p:cNvSpPr/>
            <p:nvPr/>
          </p:nvSpPr>
          <p:spPr>
            <a:xfrm>
              <a:off x="7221231" y="57773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3" name="Freeform: Shape 3732">
              <a:extLst>
                <a:ext uri="{FF2B5EF4-FFF2-40B4-BE49-F238E27FC236}">
                  <a16:creationId xmlns:a16="http://schemas.microsoft.com/office/drawing/2014/main" xmlns="" id="{B2C1388F-91A0-4A5A-BC00-14D45CDFB699}"/>
                </a:ext>
              </a:extLst>
            </p:cNvPr>
            <p:cNvSpPr/>
            <p:nvPr/>
          </p:nvSpPr>
          <p:spPr>
            <a:xfrm>
              <a:off x="7230904" y="57935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4" name="Freeform: Shape 3733">
              <a:extLst>
                <a:ext uri="{FF2B5EF4-FFF2-40B4-BE49-F238E27FC236}">
                  <a16:creationId xmlns:a16="http://schemas.microsoft.com/office/drawing/2014/main" xmlns="" id="{3A3EC0C9-75A6-4D0F-B300-BF6C451646FA}"/>
                </a:ext>
              </a:extLst>
            </p:cNvPr>
            <p:cNvSpPr/>
            <p:nvPr/>
          </p:nvSpPr>
          <p:spPr>
            <a:xfrm>
              <a:off x="7201376" y="5785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5" name="Freeform: Shape 3734">
              <a:extLst>
                <a:ext uri="{FF2B5EF4-FFF2-40B4-BE49-F238E27FC236}">
                  <a16:creationId xmlns:a16="http://schemas.microsoft.com/office/drawing/2014/main" xmlns="" id="{4E49819F-DF11-4A56-BF00-348D898F718A}"/>
                </a:ext>
              </a:extLst>
            </p:cNvPr>
            <p:cNvSpPr/>
            <p:nvPr/>
          </p:nvSpPr>
          <p:spPr>
            <a:xfrm>
              <a:off x="7232809" y="58040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6" name="Freeform: Shape 3735">
              <a:extLst>
                <a:ext uri="{FF2B5EF4-FFF2-40B4-BE49-F238E27FC236}">
                  <a16:creationId xmlns:a16="http://schemas.microsoft.com/office/drawing/2014/main" xmlns="" id="{3B413878-9CE7-457D-A8BD-FA6CA350DA63}"/>
                </a:ext>
              </a:extLst>
            </p:cNvPr>
            <p:cNvSpPr/>
            <p:nvPr/>
          </p:nvSpPr>
          <p:spPr>
            <a:xfrm>
              <a:off x="7233761" y="58040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7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7"/>
                  </a:lnTo>
                  <a:cubicBezTo>
                    <a:pt x="7144" y="8097"/>
                    <a:pt x="7144" y="809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7" name="Freeform: Shape 3736">
              <a:extLst>
                <a:ext uri="{FF2B5EF4-FFF2-40B4-BE49-F238E27FC236}">
                  <a16:creationId xmlns:a16="http://schemas.microsoft.com/office/drawing/2014/main" xmlns="" id="{213B1C8D-DFD8-4F3B-A422-09654AA5FA0F}"/>
                </a:ext>
              </a:extLst>
            </p:cNvPr>
            <p:cNvSpPr/>
            <p:nvPr/>
          </p:nvSpPr>
          <p:spPr>
            <a:xfrm>
              <a:off x="7234714" y="580427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8" name="Freeform: Shape 3737">
              <a:extLst>
                <a:ext uri="{FF2B5EF4-FFF2-40B4-BE49-F238E27FC236}">
                  <a16:creationId xmlns:a16="http://schemas.microsoft.com/office/drawing/2014/main" xmlns="" id="{5F03FEF6-163A-4CA5-B8CA-ED1502BD7FA5}"/>
                </a:ext>
              </a:extLst>
            </p:cNvPr>
            <p:cNvSpPr/>
            <p:nvPr/>
          </p:nvSpPr>
          <p:spPr>
            <a:xfrm>
              <a:off x="7220426" y="5806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9" name="Freeform: Shape 3738">
              <a:extLst>
                <a:ext uri="{FF2B5EF4-FFF2-40B4-BE49-F238E27FC236}">
                  <a16:creationId xmlns:a16="http://schemas.microsoft.com/office/drawing/2014/main" xmlns="" id="{6984C227-A6FE-4E29-AD87-29FAF1879648}"/>
                </a:ext>
              </a:extLst>
            </p:cNvPr>
            <p:cNvSpPr/>
            <p:nvPr/>
          </p:nvSpPr>
          <p:spPr>
            <a:xfrm>
              <a:off x="7226141" y="5802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9048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0" name="Freeform: Shape 3739">
              <a:extLst>
                <a:ext uri="{FF2B5EF4-FFF2-40B4-BE49-F238E27FC236}">
                  <a16:creationId xmlns:a16="http://schemas.microsoft.com/office/drawing/2014/main" xmlns="" id="{6325F405-12EB-4DF9-8375-D81F7544CF16}"/>
                </a:ext>
              </a:extLst>
            </p:cNvPr>
            <p:cNvSpPr/>
            <p:nvPr/>
          </p:nvSpPr>
          <p:spPr>
            <a:xfrm>
              <a:off x="7213759" y="5807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1" name="Freeform: Shape 3740">
              <a:extLst>
                <a:ext uri="{FF2B5EF4-FFF2-40B4-BE49-F238E27FC236}">
                  <a16:creationId xmlns:a16="http://schemas.microsoft.com/office/drawing/2014/main" xmlns="" id="{8FA6F9C7-427F-43D7-9B10-7206752AF553}"/>
                </a:ext>
              </a:extLst>
            </p:cNvPr>
            <p:cNvSpPr/>
            <p:nvPr/>
          </p:nvSpPr>
          <p:spPr>
            <a:xfrm>
              <a:off x="7226141" y="58031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2" name="Freeform: Shape 3741">
              <a:extLst>
                <a:ext uri="{FF2B5EF4-FFF2-40B4-BE49-F238E27FC236}">
                  <a16:creationId xmlns:a16="http://schemas.microsoft.com/office/drawing/2014/main" xmlns="" id="{BAD77009-5355-42D8-A279-F4DBCECF7933}"/>
                </a:ext>
              </a:extLst>
            </p:cNvPr>
            <p:cNvSpPr/>
            <p:nvPr/>
          </p:nvSpPr>
          <p:spPr>
            <a:xfrm>
              <a:off x="7237571" y="580649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4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3" name="Freeform: Shape 3742">
              <a:extLst>
                <a:ext uri="{FF2B5EF4-FFF2-40B4-BE49-F238E27FC236}">
                  <a16:creationId xmlns:a16="http://schemas.microsoft.com/office/drawing/2014/main" xmlns="" id="{1F42971F-FBDD-4404-94DB-A8A028275316}"/>
                </a:ext>
              </a:extLst>
            </p:cNvPr>
            <p:cNvSpPr/>
            <p:nvPr/>
          </p:nvSpPr>
          <p:spPr>
            <a:xfrm>
              <a:off x="7237571" y="580620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4" name="Freeform: Shape 3743">
              <a:extLst>
                <a:ext uri="{FF2B5EF4-FFF2-40B4-BE49-F238E27FC236}">
                  <a16:creationId xmlns:a16="http://schemas.microsoft.com/office/drawing/2014/main" xmlns="" id="{7F95E0D2-5939-4C10-9216-DE12444F85D1}"/>
                </a:ext>
              </a:extLst>
            </p:cNvPr>
            <p:cNvSpPr/>
            <p:nvPr/>
          </p:nvSpPr>
          <p:spPr>
            <a:xfrm>
              <a:off x="7237571" y="58050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5" name="Freeform: Shape 3744">
              <a:extLst>
                <a:ext uri="{FF2B5EF4-FFF2-40B4-BE49-F238E27FC236}">
                  <a16:creationId xmlns:a16="http://schemas.microsoft.com/office/drawing/2014/main" xmlns="" id="{B9553E4E-4DC9-4BAC-BC6E-E943D745402D}"/>
                </a:ext>
              </a:extLst>
            </p:cNvPr>
            <p:cNvSpPr/>
            <p:nvPr/>
          </p:nvSpPr>
          <p:spPr>
            <a:xfrm>
              <a:off x="7236619" y="5805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7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7"/>
                  </a:lnTo>
                  <a:cubicBezTo>
                    <a:pt x="7144" y="8097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6" name="Freeform: Shape 3745">
              <a:extLst>
                <a:ext uri="{FF2B5EF4-FFF2-40B4-BE49-F238E27FC236}">
                  <a16:creationId xmlns:a16="http://schemas.microsoft.com/office/drawing/2014/main" xmlns="" id="{8659F748-DBAE-4833-96BE-EF67B01469D0}"/>
                </a:ext>
              </a:extLst>
            </p:cNvPr>
            <p:cNvSpPr/>
            <p:nvPr/>
          </p:nvSpPr>
          <p:spPr>
            <a:xfrm>
              <a:off x="7236619" y="5805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7" name="Freeform: Shape 3746">
              <a:extLst>
                <a:ext uri="{FF2B5EF4-FFF2-40B4-BE49-F238E27FC236}">
                  <a16:creationId xmlns:a16="http://schemas.microsoft.com/office/drawing/2014/main" xmlns="" id="{531702CC-0E71-45DE-9B39-59C6B6F98EF2}"/>
                </a:ext>
              </a:extLst>
            </p:cNvPr>
            <p:cNvSpPr/>
            <p:nvPr/>
          </p:nvSpPr>
          <p:spPr>
            <a:xfrm>
              <a:off x="7233867" y="5791887"/>
              <a:ext cx="9525" cy="9525"/>
            </a:xfrm>
            <a:custGeom>
              <a:avLst/>
              <a:gdLst>
                <a:gd name="connsiteX0" fmla="*/ 7990 w 9525"/>
                <a:gd name="connsiteY0" fmla="*/ 8837 h 9525"/>
                <a:gd name="connsiteX1" fmla="*/ 7990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837"/>
                  </a:moveTo>
                  <a:cubicBezTo>
                    <a:pt x="7990" y="8837"/>
                    <a:pt x="6086" y="5027"/>
                    <a:pt x="7990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8" name="Freeform: Shape 3747">
              <a:extLst>
                <a:ext uri="{FF2B5EF4-FFF2-40B4-BE49-F238E27FC236}">
                  <a16:creationId xmlns:a16="http://schemas.microsoft.com/office/drawing/2014/main" xmlns="" id="{1C6E5EC2-F93F-4EE1-8019-681AF27B5614}"/>
                </a:ext>
              </a:extLst>
            </p:cNvPr>
            <p:cNvSpPr/>
            <p:nvPr/>
          </p:nvSpPr>
          <p:spPr>
            <a:xfrm>
              <a:off x="7233761" y="578977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7"/>
                    <a:pt x="7144" y="7144"/>
                    <a:pt x="7144" y="7144"/>
                  </a:cubicBezTo>
                  <a:cubicBezTo>
                    <a:pt x="7144" y="8097"/>
                    <a:pt x="7144" y="8097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9" name="Freeform: Shape 3748">
              <a:extLst>
                <a:ext uri="{FF2B5EF4-FFF2-40B4-BE49-F238E27FC236}">
                  <a16:creationId xmlns:a16="http://schemas.microsoft.com/office/drawing/2014/main" xmlns="" id="{2700FB13-046B-462C-82CF-606FE78C4F07}"/>
                </a:ext>
              </a:extLst>
            </p:cNvPr>
            <p:cNvSpPr/>
            <p:nvPr/>
          </p:nvSpPr>
          <p:spPr>
            <a:xfrm>
              <a:off x="7229951" y="578881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0" name="Freeform: Shape 3749">
              <a:extLst>
                <a:ext uri="{FF2B5EF4-FFF2-40B4-BE49-F238E27FC236}">
                  <a16:creationId xmlns:a16="http://schemas.microsoft.com/office/drawing/2014/main" xmlns="" id="{6A44B436-F5D8-4F28-9818-508178E22C7B}"/>
                </a:ext>
              </a:extLst>
            </p:cNvPr>
            <p:cNvSpPr/>
            <p:nvPr/>
          </p:nvSpPr>
          <p:spPr>
            <a:xfrm>
              <a:off x="7227094" y="5804349"/>
              <a:ext cx="9525" cy="9525"/>
            </a:xfrm>
            <a:custGeom>
              <a:avLst/>
              <a:gdLst>
                <a:gd name="connsiteX0" fmla="*/ 7144 w 9525"/>
                <a:gd name="connsiteY0" fmla="*/ 7805 h 9525"/>
                <a:gd name="connsiteX1" fmla="*/ 714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05"/>
                  </a:moveTo>
                  <a:cubicBezTo>
                    <a:pt x="8096" y="12568"/>
                    <a:pt x="7144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1" name="Freeform: Shape 3750">
              <a:extLst>
                <a:ext uri="{FF2B5EF4-FFF2-40B4-BE49-F238E27FC236}">
                  <a16:creationId xmlns:a16="http://schemas.microsoft.com/office/drawing/2014/main" xmlns="" id="{9C2980A7-B6A3-40AF-8CFC-7413D68EDC9C}"/>
                </a:ext>
              </a:extLst>
            </p:cNvPr>
            <p:cNvSpPr/>
            <p:nvPr/>
          </p:nvSpPr>
          <p:spPr>
            <a:xfrm>
              <a:off x="7229528" y="5786363"/>
              <a:ext cx="9525" cy="9525"/>
            </a:xfrm>
            <a:custGeom>
              <a:avLst/>
              <a:gdLst>
                <a:gd name="connsiteX0" fmla="*/ 7567 w 9525"/>
                <a:gd name="connsiteY0" fmla="*/ 7694 h 9525"/>
                <a:gd name="connsiteX1" fmla="*/ 7567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694"/>
                  </a:moveTo>
                  <a:cubicBezTo>
                    <a:pt x="7567" y="5789"/>
                    <a:pt x="6615" y="9599"/>
                    <a:pt x="7567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2" name="Freeform: Shape 3751">
              <a:extLst>
                <a:ext uri="{FF2B5EF4-FFF2-40B4-BE49-F238E27FC236}">
                  <a16:creationId xmlns:a16="http://schemas.microsoft.com/office/drawing/2014/main" xmlns="" id="{0F14615E-C065-4518-8F78-0239D2EE5CBA}"/>
                </a:ext>
              </a:extLst>
            </p:cNvPr>
            <p:cNvSpPr/>
            <p:nvPr/>
          </p:nvSpPr>
          <p:spPr>
            <a:xfrm>
              <a:off x="7225189" y="5786722"/>
              <a:ext cx="9525" cy="9525"/>
            </a:xfrm>
            <a:custGeom>
              <a:avLst/>
              <a:gdLst>
                <a:gd name="connsiteX0" fmla="*/ 9049 w 9525"/>
                <a:gd name="connsiteY0" fmla="*/ 7335 h 9525"/>
                <a:gd name="connsiteX1" fmla="*/ 7144 w 9525"/>
                <a:gd name="connsiteY1" fmla="*/ 10193 h 9525"/>
                <a:gd name="connsiteX2" fmla="*/ 9049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335"/>
                  </a:moveTo>
                  <a:lnTo>
                    <a:pt x="7144" y="10193"/>
                  </a:lnTo>
                  <a:cubicBezTo>
                    <a:pt x="7144" y="9240"/>
                    <a:pt x="10001" y="6383"/>
                    <a:pt x="9049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3" name="Freeform: Shape 3752">
              <a:extLst>
                <a:ext uri="{FF2B5EF4-FFF2-40B4-BE49-F238E27FC236}">
                  <a16:creationId xmlns:a16="http://schemas.microsoft.com/office/drawing/2014/main" xmlns="" id="{C5A8AED4-B9F6-46A2-996C-E2BA33A4819E}"/>
                </a:ext>
              </a:extLst>
            </p:cNvPr>
            <p:cNvSpPr/>
            <p:nvPr/>
          </p:nvSpPr>
          <p:spPr>
            <a:xfrm>
              <a:off x="7223813" y="5786766"/>
              <a:ext cx="9525" cy="9525"/>
            </a:xfrm>
            <a:custGeom>
              <a:avLst/>
              <a:gdLst>
                <a:gd name="connsiteX0" fmla="*/ 7567 w 9525"/>
                <a:gd name="connsiteY0" fmla="*/ 8244 h 9525"/>
                <a:gd name="connsiteX1" fmla="*/ 7567 w 9525"/>
                <a:gd name="connsiteY1" fmla="*/ 8244 h 9525"/>
                <a:gd name="connsiteX2" fmla="*/ 7567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244"/>
                  </a:moveTo>
                  <a:cubicBezTo>
                    <a:pt x="8519" y="7291"/>
                    <a:pt x="9472" y="6339"/>
                    <a:pt x="7567" y="8244"/>
                  </a:cubicBezTo>
                  <a:cubicBezTo>
                    <a:pt x="7567" y="7291"/>
                    <a:pt x="6615" y="8244"/>
                    <a:pt x="756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4" name="Freeform: Shape 3753">
              <a:extLst>
                <a:ext uri="{FF2B5EF4-FFF2-40B4-BE49-F238E27FC236}">
                  <a16:creationId xmlns:a16="http://schemas.microsoft.com/office/drawing/2014/main" xmlns="" id="{AABF0EDF-F887-40FF-9BD6-E9C8A063E3B7}"/>
                </a:ext>
              </a:extLst>
            </p:cNvPr>
            <p:cNvSpPr/>
            <p:nvPr/>
          </p:nvSpPr>
          <p:spPr>
            <a:xfrm>
              <a:off x="7226141" y="57811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5" name="Freeform: Shape 3754">
              <a:extLst>
                <a:ext uri="{FF2B5EF4-FFF2-40B4-BE49-F238E27FC236}">
                  <a16:creationId xmlns:a16="http://schemas.microsoft.com/office/drawing/2014/main" xmlns="" id="{0F9A85BA-8A74-4F7C-AB50-A9B3EC061DA4}"/>
                </a:ext>
              </a:extLst>
            </p:cNvPr>
            <p:cNvSpPr/>
            <p:nvPr/>
          </p:nvSpPr>
          <p:spPr>
            <a:xfrm>
              <a:off x="7242334" y="56707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8097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6" name="Freeform: Shape 3755">
              <a:extLst>
                <a:ext uri="{FF2B5EF4-FFF2-40B4-BE49-F238E27FC236}">
                  <a16:creationId xmlns:a16="http://schemas.microsoft.com/office/drawing/2014/main" xmlns="" id="{83E8E431-3DD0-4BBB-9094-3753F93AFC16}"/>
                </a:ext>
              </a:extLst>
            </p:cNvPr>
            <p:cNvSpPr/>
            <p:nvPr/>
          </p:nvSpPr>
          <p:spPr>
            <a:xfrm>
              <a:off x="7244297" y="5665628"/>
              <a:ext cx="9525" cy="9525"/>
            </a:xfrm>
            <a:custGeom>
              <a:avLst/>
              <a:gdLst>
                <a:gd name="connsiteX0" fmla="*/ 11847 w 9525"/>
                <a:gd name="connsiteY0" fmla="*/ 8414 h 9525"/>
                <a:gd name="connsiteX1" fmla="*/ 11847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847" y="8414"/>
                  </a:moveTo>
                  <a:cubicBezTo>
                    <a:pt x="4228" y="5556"/>
                    <a:pt x="7085" y="8414"/>
                    <a:pt x="11847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7" name="Freeform: Shape 3756">
              <a:extLst>
                <a:ext uri="{FF2B5EF4-FFF2-40B4-BE49-F238E27FC236}">
                  <a16:creationId xmlns:a16="http://schemas.microsoft.com/office/drawing/2014/main" xmlns="" id="{EE63BC19-284B-4CA3-803A-BC978C633800}"/>
                </a:ext>
              </a:extLst>
            </p:cNvPr>
            <p:cNvSpPr/>
            <p:nvPr/>
          </p:nvSpPr>
          <p:spPr>
            <a:xfrm>
              <a:off x="7251859" y="56135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8" name="Freeform: Shape 3757">
              <a:extLst>
                <a:ext uri="{FF2B5EF4-FFF2-40B4-BE49-F238E27FC236}">
                  <a16:creationId xmlns:a16="http://schemas.microsoft.com/office/drawing/2014/main" xmlns="" id="{55C140B9-12CE-44C2-B5EC-25CFFCBE8F88}"/>
                </a:ext>
              </a:extLst>
            </p:cNvPr>
            <p:cNvSpPr/>
            <p:nvPr/>
          </p:nvSpPr>
          <p:spPr>
            <a:xfrm>
              <a:off x="7252811" y="5580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9" name="Freeform: Shape 3758">
              <a:extLst>
                <a:ext uri="{FF2B5EF4-FFF2-40B4-BE49-F238E27FC236}">
                  <a16:creationId xmlns:a16="http://schemas.microsoft.com/office/drawing/2014/main" xmlns="" id="{27F7D4E3-FD4E-4A8C-AE4E-6B40E27C4B4F}"/>
                </a:ext>
              </a:extLst>
            </p:cNvPr>
            <p:cNvSpPr/>
            <p:nvPr/>
          </p:nvSpPr>
          <p:spPr>
            <a:xfrm>
              <a:off x="7255669" y="55745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0" name="Freeform: Shape 3759">
              <a:extLst>
                <a:ext uri="{FF2B5EF4-FFF2-40B4-BE49-F238E27FC236}">
                  <a16:creationId xmlns:a16="http://schemas.microsoft.com/office/drawing/2014/main" xmlns="" id="{D1F37167-DC3B-4228-BF5C-DD850ADCCF5F}"/>
                </a:ext>
              </a:extLst>
            </p:cNvPr>
            <p:cNvSpPr/>
            <p:nvPr/>
          </p:nvSpPr>
          <p:spPr>
            <a:xfrm>
              <a:off x="7251859" y="56126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1" name="Freeform: Shape 3760">
              <a:extLst>
                <a:ext uri="{FF2B5EF4-FFF2-40B4-BE49-F238E27FC236}">
                  <a16:creationId xmlns:a16="http://schemas.microsoft.com/office/drawing/2014/main" xmlns="" id="{09856965-915C-4213-A491-9128E8356F51}"/>
                </a:ext>
              </a:extLst>
            </p:cNvPr>
            <p:cNvSpPr/>
            <p:nvPr/>
          </p:nvSpPr>
          <p:spPr>
            <a:xfrm>
              <a:off x="7240429" y="5660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2" name="Freeform: Shape 3761">
              <a:extLst>
                <a:ext uri="{FF2B5EF4-FFF2-40B4-BE49-F238E27FC236}">
                  <a16:creationId xmlns:a16="http://schemas.microsoft.com/office/drawing/2014/main" xmlns="" id="{D7415644-0725-42C4-A8C4-F9B79A1FD4A7}"/>
                </a:ext>
              </a:extLst>
            </p:cNvPr>
            <p:cNvSpPr/>
            <p:nvPr/>
          </p:nvSpPr>
          <p:spPr>
            <a:xfrm>
              <a:off x="7255669" y="56278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3" name="Freeform: Shape 3762">
              <a:extLst>
                <a:ext uri="{FF2B5EF4-FFF2-40B4-BE49-F238E27FC236}">
                  <a16:creationId xmlns:a16="http://schemas.microsoft.com/office/drawing/2014/main" xmlns="" id="{DCCD088D-8944-43C3-BAD9-EC1822A32DDC}"/>
                </a:ext>
              </a:extLst>
            </p:cNvPr>
            <p:cNvSpPr/>
            <p:nvPr/>
          </p:nvSpPr>
          <p:spPr>
            <a:xfrm>
              <a:off x="7253235" y="5639001"/>
              <a:ext cx="9525" cy="9525"/>
            </a:xfrm>
            <a:custGeom>
              <a:avLst/>
              <a:gdLst>
                <a:gd name="connsiteX0" fmla="*/ 10530 w 9525"/>
                <a:gd name="connsiteY0" fmla="*/ 7419 h 9525"/>
                <a:gd name="connsiteX1" fmla="*/ 10530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530" y="7419"/>
                  </a:moveTo>
                  <a:cubicBezTo>
                    <a:pt x="10530" y="6466"/>
                    <a:pt x="2910" y="8371"/>
                    <a:pt x="10530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4" name="Freeform: Shape 3763">
              <a:extLst>
                <a:ext uri="{FF2B5EF4-FFF2-40B4-BE49-F238E27FC236}">
                  <a16:creationId xmlns:a16="http://schemas.microsoft.com/office/drawing/2014/main" xmlns="" id="{DA9CBCAC-10CB-48BA-A78B-2B51C3DB21FD}"/>
                </a:ext>
              </a:extLst>
            </p:cNvPr>
            <p:cNvSpPr/>
            <p:nvPr/>
          </p:nvSpPr>
          <p:spPr>
            <a:xfrm>
              <a:off x="7251859" y="5657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5" name="Freeform: Shape 3764">
              <a:extLst>
                <a:ext uri="{FF2B5EF4-FFF2-40B4-BE49-F238E27FC236}">
                  <a16:creationId xmlns:a16="http://schemas.microsoft.com/office/drawing/2014/main" xmlns="" id="{1E9BD623-5A6E-4739-B365-1E31517FB593}"/>
                </a:ext>
              </a:extLst>
            </p:cNvPr>
            <p:cNvSpPr/>
            <p:nvPr/>
          </p:nvSpPr>
          <p:spPr>
            <a:xfrm>
              <a:off x="7255669" y="561951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6" name="Freeform: Shape 3765">
              <a:extLst>
                <a:ext uri="{FF2B5EF4-FFF2-40B4-BE49-F238E27FC236}">
                  <a16:creationId xmlns:a16="http://schemas.microsoft.com/office/drawing/2014/main" xmlns="" id="{ECE09A87-EFB9-4E07-81A3-C67E13AF3AF2}"/>
                </a:ext>
              </a:extLst>
            </p:cNvPr>
            <p:cNvSpPr/>
            <p:nvPr/>
          </p:nvSpPr>
          <p:spPr>
            <a:xfrm>
              <a:off x="7217569" y="56488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7" name="Freeform: Shape 3766">
              <a:extLst>
                <a:ext uri="{FF2B5EF4-FFF2-40B4-BE49-F238E27FC236}">
                  <a16:creationId xmlns:a16="http://schemas.microsoft.com/office/drawing/2014/main" xmlns="" id="{AE24A952-EC3E-4900-91C9-5F21A6C4CB26}"/>
                </a:ext>
              </a:extLst>
            </p:cNvPr>
            <p:cNvSpPr/>
            <p:nvPr/>
          </p:nvSpPr>
          <p:spPr>
            <a:xfrm>
              <a:off x="7201588" y="5662136"/>
              <a:ext cx="9525" cy="9525"/>
            </a:xfrm>
            <a:custGeom>
              <a:avLst/>
              <a:gdLst>
                <a:gd name="connsiteX0" fmla="*/ 8837 w 9525"/>
                <a:gd name="connsiteY0" fmla="*/ 7144 h 9525"/>
                <a:gd name="connsiteX1" fmla="*/ 883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7144"/>
                  </a:moveTo>
                  <a:cubicBezTo>
                    <a:pt x="8837" y="7144"/>
                    <a:pt x="5027" y="7144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8" name="Freeform: Shape 3767">
              <a:extLst>
                <a:ext uri="{FF2B5EF4-FFF2-40B4-BE49-F238E27FC236}">
                  <a16:creationId xmlns:a16="http://schemas.microsoft.com/office/drawing/2014/main" xmlns="" id="{86F5ACAD-85BD-4060-9F40-89A0A89F70E9}"/>
                </a:ext>
              </a:extLst>
            </p:cNvPr>
            <p:cNvSpPr/>
            <p:nvPr/>
          </p:nvSpPr>
          <p:spPr>
            <a:xfrm>
              <a:off x="7259479" y="5564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9" name="Freeform: Shape 3768">
              <a:extLst>
                <a:ext uri="{FF2B5EF4-FFF2-40B4-BE49-F238E27FC236}">
                  <a16:creationId xmlns:a16="http://schemas.microsoft.com/office/drawing/2014/main" xmlns="" id="{1C266E86-2864-4096-9113-CCF9C5403873}"/>
                </a:ext>
              </a:extLst>
            </p:cNvPr>
            <p:cNvSpPr/>
            <p:nvPr/>
          </p:nvSpPr>
          <p:spPr>
            <a:xfrm>
              <a:off x="7211700" y="5506878"/>
              <a:ext cx="9525" cy="19050"/>
            </a:xfrm>
            <a:custGeom>
              <a:avLst/>
              <a:gdLst>
                <a:gd name="connsiteX0" fmla="*/ 7297 w 9525"/>
                <a:gd name="connsiteY0" fmla="*/ 7144 h 19050"/>
                <a:gd name="connsiteX1" fmla="*/ 8250 w 9525"/>
                <a:gd name="connsiteY1" fmla="*/ 12859 h 19050"/>
                <a:gd name="connsiteX2" fmla="*/ 7297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297" y="7144"/>
                  </a:moveTo>
                  <a:cubicBezTo>
                    <a:pt x="9202" y="10001"/>
                    <a:pt x="5392" y="10953"/>
                    <a:pt x="8250" y="12859"/>
                  </a:cubicBezTo>
                  <a:cubicBezTo>
                    <a:pt x="8250" y="11906"/>
                    <a:pt x="10155" y="8096"/>
                    <a:pt x="72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0" name="Freeform: Shape 3769">
              <a:extLst>
                <a:ext uri="{FF2B5EF4-FFF2-40B4-BE49-F238E27FC236}">
                  <a16:creationId xmlns:a16="http://schemas.microsoft.com/office/drawing/2014/main" xmlns="" id="{B5B59404-7CDC-43D6-9EBE-03EA07DC3AE1}"/>
                </a:ext>
              </a:extLst>
            </p:cNvPr>
            <p:cNvSpPr/>
            <p:nvPr/>
          </p:nvSpPr>
          <p:spPr>
            <a:xfrm>
              <a:off x="7240429" y="5659517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1" name="Freeform: Shape 3770">
              <a:extLst>
                <a:ext uri="{FF2B5EF4-FFF2-40B4-BE49-F238E27FC236}">
                  <a16:creationId xmlns:a16="http://schemas.microsoft.com/office/drawing/2014/main" xmlns="" id="{0046FC00-3DFF-4B73-8283-8072948C99C5}"/>
                </a:ext>
              </a:extLst>
            </p:cNvPr>
            <p:cNvSpPr/>
            <p:nvPr/>
          </p:nvSpPr>
          <p:spPr>
            <a:xfrm>
              <a:off x="7212806" y="55125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2" name="Freeform: Shape 3771">
              <a:extLst>
                <a:ext uri="{FF2B5EF4-FFF2-40B4-BE49-F238E27FC236}">
                  <a16:creationId xmlns:a16="http://schemas.microsoft.com/office/drawing/2014/main" xmlns="" id="{6B5D84F0-EF55-429C-AAC0-187DE2D0A445}"/>
                </a:ext>
              </a:extLst>
            </p:cNvPr>
            <p:cNvSpPr/>
            <p:nvPr/>
          </p:nvSpPr>
          <p:spPr>
            <a:xfrm>
              <a:off x="7255669" y="5559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3" name="Freeform: Shape 3772">
              <a:extLst>
                <a:ext uri="{FF2B5EF4-FFF2-40B4-BE49-F238E27FC236}">
                  <a16:creationId xmlns:a16="http://schemas.microsoft.com/office/drawing/2014/main" xmlns="" id="{6F7BA6BC-F124-4992-947F-885F9436467B}"/>
                </a:ext>
              </a:extLst>
            </p:cNvPr>
            <p:cNvSpPr/>
            <p:nvPr/>
          </p:nvSpPr>
          <p:spPr>
            <a:xfrm>
              <a:off x="7253764" y="5576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4" name="Freeform: Shape 3773">
              <a:extLst>
                <a:ext uri="{FF2B5EF4-FFF2-40B4-BE49-F238E27FC236}">
                  <a16:creationId xmlns:a16="http://schemas.microsoft.com/office/drawing/2014/main" xmlns="" id="{5FA65358-87D5-4003-AA91-05619F8A78EF}"/>
                </a:ext>
              </a:extLst>
            </p:cNvPr>
            <p:cNvSpPr/>
            <p:nvPr/>
          </p:nvSpPr>
          <p:spPr>
            <a:xfrm>
              <a:off x="7252261" y="5549070"/>
              <a:ext cx="9525" cy="9525"/>
            </a:xfrm>
            <a:custGeom>
              <a:avLst/>
              <a:gdLst>
                <a:gd name="connsiteX0" fmla="*/ 7694 w 9525"/>
                <a:gd name="connsiteY0" fmla="*/ 7815 h 9525"/>
                <a:gd name="connsiteX1" fmla="*/ 7694 w 9525"/>
                <a:gd name="connsiteY1" fmla="*/ 781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694" y="7815"/>
                  </a:moveTo>
                  <a:cubicBezTo>
                    <a:pt x="9599" y="5909"/>
                    <a:pt x="5789" y="8767"/>
                    <a:pt x="7694" y="78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5" name="Freeform: Shape 3774">
              <a:extLst>
                <a:ext uri="{FF2B5EF4-FFF2-40B4-BE49-F238E27FC236}">
                  <a16:creationId xmlns:a16="http://schemas.microsoft.com/office/drawing/2014/main" xmlns="" id="{9931C48D-C65E-4ACE-B994-731743F182A6}"/>
                </a:ext>
              </a:extLst>
            </p:cNvPr>
            <p:cNvSpPr/>
            <p:nvPr/>
          </p:nvSpPr>
          <p:spPr>
            <a:xfrm>
              <a:off x="7251435" y="5540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6" name="Freeform: Shape 3775">
              <a:extLst>
                <a:ext uri="{FF2B5EF4-FFF2-40B4-BE49-F238E27FC236}">
                  <a16:creationId xmlns:a16="http://schemas.microsoft.com/office/drawing/2014/main" xmlns="" id="{85C6AE24-6EBA-4109-8882-E58E8A97C5C2}"/>
                </a:ext>
              </a:extLst>
            </p:cNvPr>
            <p:cNvSpPr/>
            <p:nvPr/>
          </p:nvSpPr>
          <p:spPr>
            <a:xfrm>
              <a:off x="7212806" y="561927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9049" y="8096"/>
                    <a:pt x="10001" y="9049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7" name="Freeform: Shape 3776">
              <a:extLst>
                <a:ext uri="{FF2B5EF4-FFF2-40B4-BE49-F238E27FC236}">
                  <a16:creationId xmlns:a16="http://schemas.microsoft.com/office/drawing/2014/main" xmlns="" id="{86DD2E7E-5CB7-43FD-8B6F-FD27E0FB3FB9}"/>
                </a:ext>
              </a:extLst>
            </p:cNvPr>
            <p:cNvSpPr/>
            <p:nvPr/>
          </p:nvSpPr>
          <p:spPr>
            <a:xfrm>
              <a:off x="7240408" y="5660231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7144"/>
                    <a:pt x="8117" y="7144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8" name="Freeform: Shape 3777">
              <a:extLst>
                <a:ext uri="{FF2B5EF4-FFF2-40B4-BE49-F238E27FC236}">
                  <a16:creationId xmlns:a16="http://schemas.microsoft.com/office/drawing/2014/main" xmlns="" id="{4B61AAA3-855D-4EB7-8D49-98E0ECC99995}"/>
                </a:ext>
              </a:extLst>
            </p:cNvPr>
            <p:cNvSpPr/>
            <p:nvPr/>
          </p:nvSpPr>
          <p:spPr>
            <a:xfrm>
              <a:off x="7229951" y="554783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9" name="Freeform: Shape 3778">
              <a:extLst>
                <a:ext uri="{FF2B5EF4-FFF2-40B4-BE49-F238E27FC236}">
                  <a16:creationId xmlns:a16="http://schemas.microsoft.com/office/drawing/2014/main" xmlns="" id="{63C68B53-11BF-4FBE-B834-103227FD04A2}"/>
                </a:ext>
              </a:extLst>
            </p:cNvPr>
            <p:cNvSpPr/>
            <p:nvPr/>
          </p:nvSpPr>
          <p:spPr>
            <a:xfrm>
              <a:off x="7212806" y="55697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0" name="Freeform: Shape 3779">
              <a:extLst>
                <a:ext uri="{FF2B5EF4-FFF2-40B4-BE49-F238E27FC236}">
                  <a16:creationId xmlns:a16="http://schemas.microsoft.com/office/drawing/2014/main" xmlns="" id="{F20A66B6-A345-4E34-A240-45C9C222E8EE}"/>
                </a:ext>
              </a:extLst>
            </p:cNvPr>
            <p:cNvSpPr/>
            <p:nvPr/>
          </p:nvSpPr>
          <p:spPr>
            <a:xfrm>
              <a:off x="7229951" y="554331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1" name="Freeform: Shape 3780">
              <a:extLst>
                <a:ext uri="{FF2B5EF4-FFF2-40B4-BE49-F238E27FC236}">
                  <a16:creationId xmlns:a16="http://schemas.microsoft.com/office/drawing/2014/main" xmlns="" id="{9A95EDBD-EFAF-4D58-8904-AFEDF1797123}"/>
                </a:ext>
              </a:extLst>
            </p:cNvPr>
            <p:cNvSpPr/>
            <p:nvPr/>
          </p:nvSpPr>
          <p:spPr>
            <a:xfrm>
              <a:off x="7212806" y="5620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2" name="Freeform: Shape 3781">
              <a:extLst>
                <a:ext uri="{FF2B5EF4-FFF2-40B4-BE49-F238E27FC236}">
                  <a16:creationId xmlns:a16="http://schemas.microsoft.com/office/drawing/2014/main" xmlns="" id="{8CA95509-67A0-4A59-B6BE-533CD2CD6419}"/>
                </a:ext>
              </a:extLst>
            </p:cNvPr>
            <p:cNvSpPr/>
            <p:nvPr/>
          </p:nvSpPr>
          <p:spPr>
            <a:xfrm>
              <a:off x="7188876" y="5504021"/>
              <a:ext cx="85725" cy="171450"/>
            </a:xfrm>
            <a:custGeom>
              <a:avLst/>
              <a:gdLst>
                <a:gd name="connsiteX0" fmla="*/ 37741 w 85725"/>
                <a:gd name="connsiteY0" fmla="*/ 132874 h 171450"/>
                <a:gd name="connsiteX1" fmla="*/ 25359 w 85725"/>
                <a:gd name="connsiteY1" fmla="*/ 121444 h 171450"/>
                <a:gd name="connsiteX2" fmla="*/ 26311 w 85725"/>
                <a:gd name="connsiteY2" fmla="*/ 121444 h 171450"/>
                <a:gd name="connsiteX3" fmla="*/ 27264 w 85725"/>
                <a:gd name="connsiteY3" fmla="*/ 118586 h 171450"/>
                <a:gd name="connsiteX4" fmla="*/ 35836 w 85725"/>
                <a:gd name="connsiteY4" fmla="*/ 120491 h 171450"/>
                <a:gd name="connsiteX5" fmla="*/ 28216 w 85725"/>
                <a:gd name="connsiteY5" fmla="*/ 53816 h 171450"/>
                <a:gd name="connsiteX6" fmla="*/ 28216 w 85725"/>
                <a:gd name="connsiteY6" fmla="*/ 52864 h 171450"/>
                <a:gd name="connsiteX7" fmla="*/ 27264 w 85725"/>
                <a:gd name="connsiteY7" fmla="*/ 31909 h 171450"/>
                <a:gd name="connsiteX8" fmla="*/ 32026 w 85725"/>
                <a:gd name="connsiteY8" fmla="*/ 30004 h 171450"/>
                <a:gd name="connsiteX9" fmla="*/ 51076 w 85725"/>
                <a:gd name="connsiteY9" fmla="*/ 31909 h 171450"/>
                <a:gd name="connsiteX10" fmla="*/ 55839 w 85725"/>
                <a:gd name="connsiteY10" fmla="*/ 69056 h 171450"/>
                <a:gd name="connsiteX11" fmla="*/ 50124 w 85725"/>
                <a:gd name="connsiteY11" fmla="*/ 66199 h 171450"/>
                <a:gd name="connsiteX12" fmla="*/ 62506 w 85725"/>
                <a:gd name="connsiteY12" fmla="*/ 82391 h 171450"/>
                <a:gd name="connsiteX13" fmla="*/ 53934 w 85725"/>
                <a:gd name="connsiteY13" fmla="*/ 65247 h 171450"/>
                <a:gd name="connsiteX14" fmla="*/ 53934 w 85725"/>
                <a:gd name="connsiteY14" fmla="*/ 66199 h 171450"/>
                <a:gd name="connsiteX15" fmla="*/ 54886 w 85725"/>
                <a:gd name="connsiteY15" fmla="*/ 78581 h 171450"/>
                <a:gd name="connsiteX16" fmla="*/ 63459 w 85725"/>
                <a:gd name="connsiteY16" fmla="*/ 84297 h 171450"/>
                <a:gd name="connsiteX17" fmla="*/ 66316 w 85725"/>
                <a:gd name="connsiteY17" fmla="*/ 131922 h 171450"/>
                <a:gd name="connsiteX18" fmla="*/ 66316 w 85725"/>
                <a:gd name="connsiteY18" fmla="*/ 136684 h 171450"/>
                <a:gd name="connsiteX19" fmla="*/ 59649 w 85725"/>
                <a:gd name="connsiteY19" fmla="*/ 141447 h 171450"/>
                <a:gd name="connsiteX20" fmla="*/ 66316 w 85725"/>
                <a:gd name="connsiteY20" fmla="*/ 145256 h 171450"/>
                <a:gd name="connsiteX21" fmla="*/ 57744 w 85725"/>
                <a:gd name="connsiteY21" fmla="*/ 149066 h 171450"/>
                <a:gd name="connsiteX22" fmla="*/ 68221 w 85725"/>
                <a:gd name="connsiteY22" fmla="*/ 159544 h 171450"/>
                <a:gd name="connsiteX23" fmla="*/ 60601 w 85725"/>
                <a:gd name="connsiteY23" fmla="*/ 163354 h 171450"/>
                <a:gd name="connsiteX24" fmla="*/ 65364 w 85725"/>
                <a:gd name="connsiteY24" fmla="*/ 168116 h 171450"/>
                <a:gd name="connsiteX25" fmla="*/ 63459 w 85725"/>
                <a:gd name="connsiteY25" fmla="*/ 167164 h 171450"/>
                <a:gd name="connsiteX26" fmla="*/ 66316 w 85725"/>
                <a:gd name="connsiteY26" fmla="*/ 153829 h 171450"/>
                <a:gd name="connsiteX27" fmla="*/ 73936 w 85725"/>
                <a:gd name="connsiteY27" fmla="*/ 151924 h 171450"/>
                <a:gd name="connsiteX28" fmla="*/ 71079 w 85725"/>
                <a:gd name="connsiteY28" fmla="*/ 130969 h 171450"/>
                <a:gd name="connsiteX29" fmla="*/ 65364 w 85725"/>
                <a:gd name="connsiteY29" fmla="*/ 125254 h 171450"/>
                <a:gd name="connsiteX30" fmla="*/ 75841 w 85725"/>
                <a:gd name="connsiteY30" fmla="*/ 122397 h 171450"/>
                <a:gd name="connsiteX31" fmla="*/ 71079 w 85725"/>
                <a:gd name="connsiteY31" fmla="*/ 116681 h 171450"/>
                <a:gd name="connsiteX32" fmla="*/ 68221 w 85725"/>
                <a:gd name="connsiteY32" fmla="*/ 83344 h 171450"/>
                <a:gd name="connsiteX33" fmla="*/ 75841 w 85725"/>
                <a:gd name="connsiteY33" fmla="*/ 83344 h 171450"/>
                <a:gd name="connsiteX34" fmla="*/ 77746 w 85725"/>
                <a:gd name="connsiteY34" fmla="*/ 81439 h 171450"/>
                <a:gd name="connsiteX35" fmla="*/ 71079 w 85725"/>
                <a:gd name="connsiteY35" fmla="*/ 74772 h 171450"/>
                <a:gd name="connsiteX36" fmla="*/ 80604 w 85725"/>
                <a:gd name="connsiteY36" fmla="*/ 70009 h 171450"/>
                <a:gd name="connsiteX37" fmla="*/ 72984 w 85725"/>
                <a:gd name="connsiteY37" fmla="*/ 68104 h 171450"/>
                <a:gd name="connsiteX38" fmla="*/ 79651 w 85725"/>
                <a:gd name="connsiteY38" fmla="*/ 66199 h 171450"/>
                <a:gd name="connsiteX39" fmla="*/ 71079 w 85725"/>
                <a:gd name="connsiteY39" fmla="*/ 78581 h 171450"/>
                <a:gd name="connsiteX40" fmla="*/ 78699 w 85725"/>
                <a:gd name="connsiteY40" fmla="*/ 70961 h 171450"/>
                <a:gd name="connsiteX41" fmla="*/ 70126 w 85725"/>
                <a:gd name="connsiteY41" fmla="*/ 73819 h 171450"/>
                <a:gd name="connsiteX42" fmla="*/ 69174 w 85725"/>
                <a:gd name="connsiteY42" fmla="*/ 54769 h 171450"/>
                <a:gd name="connsiteX43" fmla="*/ 67269 w 85725"/>
                <a:gd name="connsiteY43" fmla="*/ 50959 h 171450"/>
                <a:gd name="connsiteX44" fmla="*/ 67269 w 85725"/>
                <a:gd name="connsiteY44" fmla="*/ 36672 h 171450"/>
                <a:gd name="connsiteX45" fmla="*/ 65364 w 85725"/>
                <a:gd name="connsiteY45" fmla="*/ 22384 h 171450"/>
                <a:gd name="connsiteX46" fmla="*/ 72031 w 85725"/>
                <a:gd name="connsiteY46" fmla="*/ 10954 h 171450"/>
                <a:gd name="connsiteX47" fmla="*/ 53934 w 85725"/>
                <a:gd name="connsiteY47" fmla="*/ 18574 h 171450"/>
                <a:gd name="connsiteX48" fmla="*/ 57744 w 85725"/>
                <a:gd name="connsiteY48" fmla="*/ 13811 h 171450"/>
                <a:gd name="connsiteX49" fmla="*/ 34884 w 85725"/>
                <a:gd name="connsiteY49" fmla="*/ 17622 h 171450"/>
                <a:gd name="connsiteX50" fmla="*/ 24406 w 85725"/>
                <a:gd name="connsiteY50" fmla="*/ 7144 h 171450"/>
                <a:gd name="connsiteX51" fmla="*/ 26311 w 85725"/>
                <a:gd name="connsiteY51" fmla="*/ 11906 h 171450"/>
                <a:gd name="connsiteX52" fmla="*/ 7261 w 85725"/>
                <a:gd name="connsiteY52" fmla="*/ 10954 h 171450"/>
                <a:gd name="connsiteX53" fmla="*/ 7261 w 85725"/>
                <a:gd name="connsiteY53" fmla="*/ 67152 h 171450"/>
                <a:gd name="connsiteX54" fmla="*/ 15834 w 85725"/>
                <a:gd name="connsiteY54" fmla="*/ 70009 h 171450"/>
                <a:gd name="connsiteX55" fmla="*/ 16786 w 85725"/>
                <a:gd name="connsiteY55" fmla="*/ 99536 h 171450"/>
                <a:gd name="connsiteX56" fmla="*/ 9166 w 85725"/>
                <a:gd name="connsiteY56" fmla="*/ 97631 h 171450"/>
                <a:gd name="connsiteX57" fmla="*/ 16786 w 85725"/>
                <a:gd name="connsiteY57" fmla="*/ 106204 h 171450"/>
                <a:gd name="connsiteX58" fmla="*/ 15834 w 85725"/>
                <a:gd name="connsiteY58" fmla="*/ 103347 h 171450"/>
                <a:gd name="connsiteX59" fmla="*/ 21549 w 85725"/>
                <a:gd name="connsiteY59" fmla="*/ 106204 h 171450"/>
                <a:gd name="connsiteX60" fmla="*/ 15834 w 85725"/>
                <a:gd name="connsiteY60" fmla="*/ 115729 h 171450"/>
                <a:gd name="connsiteX61" fmla="*/ 15834 w 85725"/>
                <a:gd name="connsiteY61" fmla="*/ 165259 h 171450"/>
                <a:gd name="connsiteX62" fmla="*/ 37741 w 85725"/>
                <a:gd name="connsiteY62" fmla="*/ 165259 h 171450"/>
                <a:gd name="connsiteX63" fmla="*/ 37741 w 85725"/>
                <a:gd name="connsiteY63" fmla="*/ 164306 h 171450"/>
                <a:gd name="connsiteX64" fmla="*/ 38694 w 85725"/>
                <a:gd name="connsiteY64" fmla="*/ 161449 h 171450"/>
                <a:gd name="connsiteX65" fmla="*/ 32979 w 85725"/>
                <a:gd name="connsiteY65" fmla="*/ 159544 h 171450"/>
                <a:gd name="connsiteX66" fmla="*/ 32026 w 85725"/>
                <a:gd name="connsiteY66" fmla="*/ 140494 h 171450"/>
                <a:gd name="connsiteX67" fmla="*/ 37741 w 85725"/>
                <a:gd name="connsiteY67" fmla="*/ 132874 h 171450"/>
                <a:gd name="connsiteX68" fmla="*/ 28216 w 85725"/>
                <a:gd name="connsiteY68" fmla="*/ 99536 h 171450"/>
                <a:gd name="connsiteX69" fmla="*/ 28216 w 85725"/>
                <a:gd name="connsiteY69" fmla="*/ 99536 h 171450"/>
                <a:gd name="connsiteX70" fmla="*/ 28216 w 85725"/>
                <a:gd name="connsiteY70" fmla="*/ 96679 h 171450"/>
                <a:gd name="connsiteX71" fmla="*/ 28216 w 85725"/>
                <a:gd name="connsiteY71" fmla="*/ 96679 h 171450"/>
                <a:gd name="connsiteX72" fmla="*/ 9166 w 85725"/>
                <a:gd name="connsiteY72" fmla="*/ 103347 h 171450"/>
                <a:gd name="connsiteX73" fmla="*/ 9166 w 85725"/>
                <a:gd name="connsiteY73" fmla="*/ 103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85725" h="171450">
                  <a:moveTo>
                    <a:pt x="37741" y="132874"/>
                  </a:moveTo>
                  <a:cubicBezTo>
                    <a:pt x="37741" y="135731"/>
                    <a:pt x="31074" y="121444"/>
                    <a:pt x="25359" y="121444"/>
                  </a:cubicBezTo>
                  <a:cubicBezTo>
                    <a:pt x="27264" y="122397"/>
                    <a:pt x="27264" y="122397"/>
                    <a:pt x="26311" y="121444"/>
                  </a:cubicBezTo>
                  <a:cubicBezTo>
                    <a:pt x="31074" y="123349"/>
                    <a:pt x="32026" y="122397"/>
                    <a:pt x="27264" y="118586"/>
                  </a:cubicBezTo>
                  <a:cubicBezTo>
                    <a:pt x="33931" y="117634"/>
                    <a:pt x="28216" y="122397"/>
                    <a:pt x="35836" y="120491"/>
                  </a:cubicBezTo>
                  <a:cubicBezTo>
                    <a:pt x="39646" y="111919"/>
                    <a:pt x="32026" y="62389"/>
                    <a:pt x="28216" y="53816"/>
                  </a:cubicBezTo>
                  <a:cubicBezTo>
                    <a:pt x="32979" y="53816"/>
                    <a:pt x="32979" y="52864"/>
                    <a:pt x="28216" y="52864"/>
                  </a:cubicBezTo>
                  <a:cubicBezTo>
                    <a:pt x="30121" y="47149"/>
                    <a:pt x="37741" y="38577"/>
                    <a:pt x="27264" y="31909"/>
                  </a:cubicBezTo>
                  <a:cubicBezTo>
                    <a:pt x="31074" y="35719"/>
                    <a:pt x="34884" y="29052"/>
                    <a:pt x="32026" y="30004"/>
                  </a:cubicBezTo>
                  <a:cubicBezTo>
                    <a:pt x="39646" y="33814"/>
                    <a:pt x="47266" y="36672"/>
                    <a:pt x="51076" y="31909"/>
                  </a:cubicBezTo>
                  <a:cubicBezTo>
                    <a:pt x="49171" y="37624"/>
                    <a:pt x="49171" y="53816"/>
                    <a:pt x="55839" y="69056"/>
                  </a:cubicBezTo>
                  <a:cubicBezTo>
                    <a:pt x="53934" y="68104"/>
                    <a:pt x="52029" y="67152"/>
                    <a:pt x="50124" y="66199"/>
                  </a:cubicBezTo>
                  <a:cubicBezTo>
                    <a:pt x="56791" y="75724"/>
                    <a:pt x="48219" y="82391"/>
                    <a:pt x="62506" y="82391"/>
                  </a:cubicBezTo>
                  <a:cubicBezTo>
                    <a:pt x="59649" y="83344"/>
                    <a:pt x="56791" y="64294"/>
                    <a:pt x="53934" y="65247"/>
                  </a:cubicBezTo>
                  <a:cubicBezTo>
                    <a:pt x="57744" y="65247"/>
                    <a:pt x="57744" y="66199"/>
                    <a:pt x="53934" y="66199"/>
                  </a:cubicBezTo>
                  <a:cubicBezTo>
                    <a:pt x="53934" y="66199"/>
                    <a:pt x="64411" y="77629"/>
                    <a:pt x="54886" y="78581"/>
                  </a:cubicBezTo>
                  <a:cubicBezTo>
                    <a:pt x="55839" y="79534"/>
                    <a:pt x="62506" y="87154"/>
                    <a:pt x="63459" y="84297"/>
                  </a:cubicBezTo>
                  <a:cubicBezTo>
                    <a:pt x="55839" y="78581"/>
                    <a:pt x="66316" y="126206"/>
                    <a:pt x="66316" y="131922"/>
                  </a:cubicBezTo>
                  <a:cubicBezTo>
                    <a:pt x="58696" y="126206"/>
                    <a:pt x="66316" y="137636"/>
                    <a:pt x="66316" y="136684"/>
                  </a:cubicBezTo>
                  <a:cubicBezTo>
                    <a:pt x="63459" y="136684"/>
                    <a:pt x="65364" y="136684"/>
                    <a:pt x="59649" y="141447"/>
                  </a:cubicBezTo>
                  <a:cubicBezTo>
                    <a:pt x="59649" y="139541"/>
                    <a:pt x="67269" y="145256"/>
                    <a:pt x="66316" y="145256"/>
                  </a:cubicBezTo>
                  <a:cubicBezTo>
                    <a:pt x="57744" y="142399"/>
                    <a:pt x="59649" y="150019"/>
                    <a:pt x="57744" y="149066"/>
                  </a:cubicBezTo>
                  <a:cubicBezTo>
                    <a:pt x="59649" y="150972"/>
                    <a:pt x="65364" y="155734"/>
                    <a:pt x="68221" y="159544"/>
                  </a:cubicBezTo>
                  <a:cubicBezTo>
                    <a:pt x="63459" y="161449"/>
                    <a:pt x="63459" y="164306"/>
                    <a:pt x="60601" y="163354"/>
                  </a:cubicBezTo>
                  <a:cubicBezTo>
                    <a:pt x="63459" y="166211"/>
                    <a:pt x="59649" y="168116"/>
                    <a:pt x="65364" y="168116"/>
                  </a:cubicBezTo>
                  <a:cubicBezTo>
                    <a:pt x="67269" y="167164"/>
                    <a:pt x="66316" y="167164"/>
                    <a:pt x="63459" y="167164"/>
                  </a:cubicBezTo>
                  <a:cubicBezTo>
                    <a:pt x="63459" y="167164"/>
                    <a:pt x="78699" y="159544"/>
                    <a:pt x="66316" y="153829"/>
                  </a:cubicBezTo>
                  <a:cubicBezTo>
                    <a:pt x="69174" y="152877"/>
                    <a:pt x="71079" y="152877"/>
                    <a:pt x="73936" y="151924"/>
                  </a:cubicBezTo>
                  <a:cubicBezTo>
                    <a:pt x="72031" y="148114"/>
                    <a:pt x="77746" y="139541"/>
                    <a:pt x="71079" y="130969"/>
                  </a:cubicBezTo>
                  <a:cubicBezTo>
                    <a:pt x="82509" y="130969"/>
                    <a:pt x="67269" y="127159"/>
                    <a:pt x="65364" y="125254"/>
                  </a:cubicBezTo>
                  <a:cubicBezTo>
                    <a:pt x="72984" y="124302"/>
                    <a:pt x="68221" y="124302"/>
                    <a:pt x="75841" y="122397"/>
                  </a:cubicBezTo>
                  <a:cubicBezTo>
                    <a:pt x="76794" y="122397"/>
                    <a:pt x="71079" y="117634"/>
                    <a:pt x="71079" y="116681"/>
                  </a:cubicBezTo>
                  <a:cubicBezTo>
                    <a:pt x="72984" y="94774"/>
                    <a:pt x="79651" y="97631"/>
                    <a:pt x="68221" y="83344"/>
                  </a:cubicBezTo>
                  <a:cubicBezTo>
                    <a:pt x="70126" y="78581"/>
                    <a:pt x="73936" y="83344"/>
                    <a:pt x="75841" y="83344"/>
                  </a:cubicBezTo>
                  <a:cubicBezTo>
                    <a:pt x="73936" y="83344"/>
                    <a:pt x="73936" y="82391"/>
                    <a:pt x="77746" y="81439"/>
                  </a:cubicBezTo>
                  <a:cubicBezTo>
                    <a:pt x="77746" y="81439"/>
                    <a:pt x="72031" y="77629"/>
                    <a:pt x="71079" y="74772"/>
                  </a:cubicBezTo>
                  <a:cubicBezTo>
                    <a:pt x="74889" y="72866"/>
                    <a:pt x="78699" y="71914"/>
                    <a:pt x="80604" y="70009"/>
                  </a:cubicBezTo>
                  <a:cubicBezTo>
                    <a:pt x="75841" y="66199"/>
                    <a:pt x="82509" y="71914"/>
                    <a:pt x="72984" y="68104"/>
                  </a:cubicBezTo>
                  <a:cubicBezTo>
                    <a:pt x="74889" y="67152"/>
                    <a:pt x="78699" y="65247"/>
                    <a:pt x="79651" y="66199"/>
                  </a:cubicBezTo>
                  <a:cubicBezTo>
                    <a:pt x="82509" y="64294"/>
                    <a:pt x="72984" y="81439"/>
                    <a:pt x="71079" y="78581"/>
                  </a:cubicBezTo>
                  <a:cubicBezTo>
                    <a:pt x="71079" y="78581"/>
                    <a:pt x="80604" y="72866"/>
                    <a:pt x="78699" y="70961"/>
                  </a:cubicBezTo>
                  <a:cubicBezTo>
                    <a:pt x="72031" y="72866"/>
                    <a:pt x="76794" y="71914"/>
                    <a:pt x="70126" y="73819"/>
                  </a:cubicBezTo>
                  <a:cubicBezTo>
                    <a:pt x="82509" y="69056"/>
                    <a:pt x="68221" y="58579"/>
                    <a:pt x="69174" y="54769"/>
                  </a:cubicBezTo>
                  <a:cubicBezTo>
                    <a:pt x="79651" y="57627"/>
                    <a:pt x="70126" y="50006"/>
                    <a:pt x="67269" y="50959"/>
                  </a:cubicBezTo>
                  <a:cubicBezTo>
                    <a:pt x="75841" y="48102"/>
                    <a:pt x="68221" y="35719"/>
                    <a:pt x="67269" y="36672"/>
                  </a:cubicBezTo>
                  <a:cubicBezTo>
                    <a:pt x="81556" y="30956"/>
                    <a:pt x="64411" y="19527"/>
                    <a:pt x="65364" y="22384"/>
                  </a:cubicBezTo>
                  <a:cubicBezTo>
                    <a:pt x="66316" y="21431"/>
                    <a:pt x="74889" y="12859"/>
                    <a:pt x="72031" y="10954"/>
                  </a:cubicBezTo>
                  <a:cubicBezTo>
                    <a:pt x="54886" y="18574"/>
                    <a:pt x="66316" y="12859"/>
                    <a:pt x="53934" y="18574"/>
                  </a:cubicBezTo>
                  <a:cubicBezTo>
                    <a:pt x="65364" y="1429"/>
                    <a:pt x="59649" y="17622"/>
                    <a:pt x="57744" y="13811"/>
                  </a:cubicBezTo>
                  <a:cubicBezTo>
                    <a:pt x="52029" y="20479"/>
                    <a:pt x="32026" y="3334"/>
                    <a:pt x="34884" y="17622"/>
                  </a:cubicBezTo>
                  <a:cubicBezTo>
                    <a:pt x="31074" y="19527"/>
                    <a:pt x="27264" y="9049"/>
                    <a:pt x="24406" y="7144"/>
                  </a:cubicBezTo>
                  <a:cubicBezTo>
                    <a:pt x="21549" y="9049"/>
                    <a:pt x="21549" y="10954"/>
                    <a:pt x="26311" y="11906"/>
                  </a:cubicBezTo>
                  <a:cubicBezTo>
                    <a:pt x="27264" y="10002"/>
                    <a:pt x="5356" y="10954"/>
                    <a:pt x="7261" y="10954"/>
                  </a:cubicBezTo>
                  <a:cubicBezTo>
                    <a:pt x="9166" y="41434"/>
                    <a:pt x="13929" y="44291"/>
                    <a:pt x="7261" y="67152"/>
                  </a:cubicBezTo>
                  <a:cubicBezTo>
                    <a:pt x="10119" y="68104"/>
                    <a:pt x="12976" y="69056"/>
                    <a:pt x="15834" y="70009"/>
                  </a:cubicBezTo>
                  <a:cubicBezTo>
                    <a:pt x="12024" y="78581"/>
                    <a:pt x="19644" y="97631"/>
                    <a:pt x="16786" y="99536"/>
                  </a:cubicBezTo>
                  <a:cubicBezTo>
                    <a:pt x="16786" y="99536"/>
                    <a:pt x="11071" y="97631"/>
                    <a:pt x="9166" y="97631"/>
                  </a:cubicBezTo>
                  <a:cubicBezTo>
                    <a:pt x="13929" y="100489"/>
                    <a:pt x="12024" y="107156"/>
                    <a:pt x="16786" y="106204"/>
                  </a:cubicBezTo>
                  <a:cubicBezTo>
                    <a:pt x="15834" y="106204"/>
                    <a:pt x="15834" y="103347"/>
                    <a:pt x="15834" y="103347"/>
                  </a:cubicBezTo>
                  <a:cubicBezTo>
                    <a:pt x="16786" y="106204"/>
                    <a:pt x="18691" y="106204"/>
                    <a:pt x="21549" y="106204"/>
                  </a:cubicBezTo>
                  <a:cubicBezTo>
                    <a:pt x="2499" y="110966"/>
                    <a:pt x="24406" y="117634"/>
                    <a:pt x="15834" y="115729"/>
                  </a:cubicBezTo>
                  <a:cubicBezTo>
                    <a:pt x="28216" y="125254"/>
                    <a:pt x="15834" y="160497"/>
                    <a:pt x="15834" y="165259"/>
                  </a:cubicBezTo>
                  <a:cubicBezTo>
                    <a:pt x="18691" y="169069"/>
                    <a:pt x="36789" y="166211"/>
                    <a:pt x="37741" y="165259"/>
                  </a:cubicBezTo>
                  <a:cubicBezTo>
                    <a:pt x="33931" y="160497"/>
                    <a:pt x="36789" y="165259"/>
                    <a:pt x="37741" y="164306"/>
                  </a:cubicBezTo>
                  <a:cubicBezTo>
                    <a:pt x="35836" y="162402"/>
                    <a:pt x="36789" y="161449"/>
                    <a:pt x="38694" y="161449"/>
                  </a:cubicBezTo>
                  <a:cubicBezTo>
                    <a:pt x="38694" y="157639"/>
                    <a:pt x="35836" y="161449"/>
                    <a:pt x="32979" y="159544"/>
                  </a:cubicBezTo>
                  <a:cubicBezTo>
                    <a:pt x="38694" y="157639"/>
                    <a:pt x="39646" y="142399"/>
                    <a:pt x="32026" y="140494"/>
                  </a:cubicBezTo>
                  <a:cubicBezTo>
                    <a:pt x="43456" y="133827"/>
                    <a:pt x="25359" y="137636"/>
                    <a:pt x="37741" y="132874"/>
                  </a:cubicBezTo>
                  <a:close/>
                  <a:moveTo>
                    <a:pt x="28216" y="99536"/>
                  </a:moveTo>
                  <a:cubicBezTo>
                    <a:pt x="29169" y="99536"/>
                    <a:pt x="29169" y="100489"/>
                    <a:pt x="28216" y="99536"/>
                  </a:cubicBezTo>
                  <a:close/>
                  <a:moveTo>
                    <a:pt x="28216" y="96679"/>
                  </a:moveTo>
                  <a:cubicBezTo>
                    <a:pt x="28216" y="97631"/>
                    <a:pt x="25359" y="98584"/>
                    <a:pt x="28216" y="96679"/>
                  </a:cubicBezTo>
                  <a:close/>
                  <a:moveTo>
                    <a:pt x="9166" y="103347"/>
                  </a:moveTo>
                  <a:cubicBezTo>
                    <a:pt x="8214" y="102394"/>
                    <a:pt x="12976" y="104299"/>
                    <a:pt x="9166" y="1033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3" name="Freeform: Shape 3782">
              <a:extLst>
                <a:ext uri="{FF2B5EF4-FFF2-40B4-BE49-F238E27FC236}">
                  <a16:creationId xmlns:a16="http://schemas.microsoft.com/office/drawing/2014/main" xmlns="" id="{2DF59251-450A-415B-8A05-26FE1F697D2E}"/>
                </a:ext>
              </a:extLst>
            </p:cNvPr>
            <p:cNvSpPr/>
            <p:nvPr/>
          </p:nvSpPr>
          <p:spPr>
            <a:xfrm>
              <a:off x="7194709" y="5600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4" name="Freeform: Shape 3783">
              <a:extLst>
                <a:ext uri="{FF2B5EF4-FFF2-40B4-BE49-F238E27FC236}">
                  <a16:creationId xmlns:a16="http://schemas.microsoft.com/office/drawing/2014/main" xmlns="" id="{EE362E17-6A12-4295-91BA-DA869347AC36}"/>
                </a:ext>
              </a:extLst>
            </p:cNvPr>
            <p:cNvSpPr/>
            <p:nvPr/>
          </p:nvSpPr>
          <p:spPr>
            <a:xfrm>
              <a:off x="7251435" y="56135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5" name="Freeform: Shape 3784">
              <a:extLst>
                <a:ext uri="{FF2B5EF4-FFF2-40B4-BE49-F238E27FC236}">
                  <a16:creationId xmlns:a16="http://schemas.microsoft.com/office/drawing/2014/main" xmlns="" id="{80831CA8-EA4B-4D37-8D3F-B0CFC5955D55}"/>
                </a:ext>
              </a:extLst>
            </p:cNvPr>
            <p:cNvSpPr/>
            <p:nvPr/>
          </p:nvSpPr>
          <p:spPr>
            <a:xfrm>
              <a:off x="7213865" y="557260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6" name="Freeform: Shape 3785">
              <a:extLst>
                <a:ext uri="{FF2B5EF4-FFF2-40B4-BE49-F238E27FC236}">
                  <a16:creationId xmlns:a16="http://schemas.microsoft.com/office/drawing/2014/main" xmlns="" id="{7DB64C51-87E1-4578-8E13-26F1970F09A8}"/>
                </a:ext>
              </a:extLst>
            </p:cNvPr>
            <p:cNvSpPr/>
            <p:nvPr/>
          </p:nvSpPr>
          <p:spPr>
            <a:xfrm>
              <a:off x="7241910" y="56297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7" name="Freeform: Shape 3786">
              <a:extLst>
                <a:ext uri="{FF2B5EF4-FFF2-40B4-BE49-F238E27FC236}">
                  <a16:creationId xmlns:a16="http://schemas.microsoft.com/office/drawing/2014/main" xmlns="" id="{8B9B1CE4-124E-480B-98AB-1111D8BCAB2A}"/>
                </a:ext>
              </a:extLst>
            </p:cNvPr>
            <p:cNvSpPr/>
            <p:nvPr/>
          </p:nvSpPr>
          <p:spPr>
            <a:xfrm>
              <a:off x="7241381" y="56364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8" name="Freeform: Shape 3787">
              <a:extLst>
                <a:ext uri="{FF2B5EF4-FFF2-40B4-BE49-F238E27FC236}">
                  <a16:creationId xmlns:a16="http://schemas.microsoft.com/office/drawing/2014/main" xmlns="" id="{F9C6F678-42ED-45AF-B782-C1809B5A57F5}"/>
                </a:ext>
              </a:extLst>
            </p:cNvPr>
            <p:cNvSpPr/>
            <p:nvPr/>
          </p:nvSpPr>
          <p:spPr>
            <a:xfrm>
              <a:off x="7240429" y="56421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9" name="Freeform: Shape 3788">
              <a:extLst>
                <a:ext uri="{FF2B5EF4-FFF2-40B4-BE49-F238E27FC236}">
                  <a16:creationId xmlns:a16="http://schemas.microsoft.com/office/drawing/2014/main" xmlns="" id="{28923A13-44EF-4EBF-BF1C-9A70C282732F}"/>
                </a:ext>
              </a:extLst>
            </p:cNvPr>
            <p:cNvSpPr/>
            <p:nvPr/>
          </p:nvSpPr>
          <p:spPr>
            <a:xfrm>
              <a:off x="7233999" y="557760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0" name="Freeform: Shape 3789">
              <a:extLst>
                <a:ext uri="{FF2B5EF4-FFF2-40B4-BE49-F238E27FC236}">
                  <a16:creationId xmlns:a16="http://schemas.microsoft.com/office/drawing/2014/main" xmlns="" id="{0CD8121B-7E87-434C-A7F1-4B7B866A0270}"/>
                </a:ext>
              </a:extLst>
            </p:cNvPr>
            <p:cNvSpPr/>
            <p:nvPr/>
          </p:nvSpPr>
          <p:spPr>
            <a:xfrm>
              <a:off x="7240756" y="5582126"/>
              <a:ext cx="9525" cy="9525"/>
            </a:xfrm>
            <a:custGeom>
              <a:avLst/>
              <a:gdLst>
                <a:gd name="connsiteX0" fmla="*/ 8722 w 9525"/>
                <a:gd name="connsiteY0" fmla="*/ 8097 h 9525"/>
                <a:gd name="connsiteX1" fmla="*/ 7769 w 9525"/>
                <a:gd name="connsiteY1" fmla="*/ 7144 h 9525"/>
                <a:gd name="connsiteX2" fmla="*/ 8722 w 9525"/>
                <a:gd name="connsiteY2" fmla="*/ 80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22" y="8097"/>
                  </a:moveTo>
                  <a:cubicBezTo>
                    <a:pt x="7769" y="8097"/>
                    <a:pt x="7769" y="7144"/>
                    <a:pt x="7769" y="7144"/>
                  </a:cubicBezTo>
                  <a:cubicBezTo>
                    <a:pt x="6817" y="8097"/>
                    <a:pt x="6817" y="8097"/>
                    <a:pt x="8722" y="8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1" name="Freeform: Shape 3790">
              <a:extLst>
                <a:ext uri="{FF2B5EF4-FFF2-40B4-BE49-F238E27FC236}">
                  <a16:creationId xmlns:a16="http://schemas.microsoft.com/office/drawing/2014/main" xmlns="" id="{9897FC7F-0C98-4D86-93A9-96EE4AA1F6A2}"/>
                </a:ext>
              </a:extLst>
            </p:cNvPr>
            <p:cNvSpPr/>
            <p:nvPr/>
          </p:nvSpPr>
          <p:spPr>
            <a:xfrm>
              <a:off x="7229951" y="555027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2" name="Freeform: Shape 3791">
              <a:extLst>
                <a:ext uri="{FF2B5EF4-FFF2-40B4-BE49-F238E27FC236}">
                  <a16:creationId xmlns:a16="http://schemas.microsoft.com/office/drawing/2014/main" xmlns="" id="{3F8ED08C-5C56-40DC-841B-D504935FEB0B}"/>
                </a:ext>
              </a:extLst>
            </p:cNvPr>
            <p:cNvSpPr/>
            <p:nvPr/>
          </p:nvSpPr>
          <p:spPr>
            <a:xfrm>
              <a:off x="7240005" y="55811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8096"/>
                    <a:pt x="8520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3" name="Freeform: Shape 3792">
              <a:extLst>
                <a:ext uri="{FF2B5EF4-FFF2-40B4-BE49-F238E27FC236}">
                  <a16:creationId xmlns:a16="http://schemas.microsoft.com/office/drawing/2014/main" xmlns="" id="{6F0590BB-D1F2-440A-97C0-DA55BAB1104E}"/>
                </a:ext>
              </a:extLst>
            </p:cNvPr>
            <p:cNvSpPr/>
            <p:nvPr/>
          </p:nvSpPr>
          <p:spPr>
            <a:xfrm>
              <a:off x="7240429" y="5664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4" name="Freeform: Shape 3793">
              <a:extLst>
                <a:ext uri="{FF2B5EF4-FFF2-40B4-BE49-F238E27FC236}">
                  <a16:creationId xmlns:a16="http://schemas.microsoft.com/office/drawing/2014/main" xmlns="" id="{1C9838D7-BE59-4C12-9003-1D2386680D2A}"/>
                </a:ext>
              </a:extLst>
            </p:cNvPr>
            <p:cNvSpPr/>
            <p:nvPr/>
          </p:nvSpPr>
          <p:spPr>
            <a:xfrm>
              <a:off x="7240429" y="5664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5" name="Freeform: Shape 3794">
              <a:extLst>
                <a:ext uri="{FF2B5EF4-FFF2-40B4-BE49-F238E27FC236}">
                  <a16:creationId xmlns:a16="http://schemas.microsoft.com/office/drawing/2014/main" xmlns="" id="{FAAB19FA-CE0D-449F-8FC7-5BB7A331719E}"/>
                </a:ext>
              </a:extLst>
            </p:cNvPr>
            <p:cNvSpPr/>
            <p:nvPr/>
          </p:nvSpPr>
          <p:spPr>
            <a:xfrm>
              <a:off x="7240958" y="566594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6" name="Freeform: Shape 3795">
              <a:extLst>
                <a:ext uri="{FF2B5EF4-FFF2-40B4-BE49-F238E27FC236}">
                  <a16:creationId xmlns:a16="http://schemas.microsoft.com/office/drawing/2014/main" xmlns="" id="{51217AFD-9DFE-4B19-A291-A4DC0EF7E45D}"/>
                </a:ext>
              </a:extLst>
            </p:cNvPr>
            <p:cNvSpPr/>
            <p:nvPr/>
          </p:nvSpPr>
          <p:spPr>
            <a:xfrm>
              <a:off x="7240429" y="565737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7" name="Freeform: Shape 3796">
              <a:extLst>
                <a:ext uri="{FF2B5EF4-FFF2-40B4-BE49-F238E27FC236}">
                  <a16:creationId xmlns:a16="http://schemas.microsoft.com/office/drawing/2014/main" xmlns="" id="{1965E1D9-A541-4F7A-85F8-E80A031790C0}"/>
                </a:ext>
              </a:extLst>
            </p:cNvPr>
            <p:cNvSpPr/>
            <p:nvPr/>
          </p:nvSpPr>
          <p:spPr>
            <a:xfrm>
              <a:off x="7239872" y="565546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2859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8" name="Freeform: Shape 3797">
              <a:extLst>
                <a:ext uri="{FF2B5EF4-FFF2-40B4-BE49-F238E27FC236}">
                  <a16:creationId xmlns:a16="http://schemas.microsoft.com/office/drawing/2014/main" xmlns="" id="{944049F5-C5D0-4CA8-8081-3A95D14F6DF5}"/>
                </a:ext>
              </a:extLst>
            </p:cNvPr>
            <p:cNvSpPr/>
            <p:nvPr/>
          </p:nvSpPr>
          <p:spPr>
            <a:xfrm>
              <a:off x="7253607" y="5645943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10158" y="10954"/>
                    <a:pt x="6348" y="8096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9" name="Freeform: Shape 3798">
              <a:extLst>
                <a:ext uri="{FF2B5EF4-FFF2-40B4-BE49-F238E27FC236}">
                  <a16:creationId xmlns:a16="http://schemas.microsoft.com/office/drawing/2014/main" xmlns="" id="{1492C583-2405-45CD-97CD-D7E74D87D6A3}"/>
                </a:ext>
              </a:extLst>
            </p:cNvPr>
            <p:cNvSpPr/>
            <p:nvPr/>
          </p:nvSpPr>
          <p:spPr>
            <a:xfrm>
              <a:off x="7254716" y="5640467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8810"/>
                    <a:pt x="9049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0" name="Freeform: Shape 3799">
              <a:extLst>
                <a:ext uri="{FF2B5EF4-FFF2-40B4-BE49-F238E27FC236}">
                  <a16:creationId xmlns:a16="http://schemas.microsoft.com/office/drawing/2014/main" xmlns="" id="{9EF09239-8717-46B4-BF5A-96D42CFA7DAC}"/>
                </a:ext>
              </a:extLst>
            </p:cNvPr>
            <p:cNvSpPr/>
            <p:nvPr/>
          </p:nvSpPr>
          <p:spPr>
            <a:xfrm>
              <a:off x="7253764" y="56007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10001" y="7567"/>
                  </a:lnTo>
                  <a:cubicBezTo>
                    <a:pt x="9049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1" name="Freeform: Shape 3800">
              <a:extLst>
                <a:ext uri="{FF2B5EF4-FFF2-40B4-BE49-F238E27FC236}">
                  <a16:creationId xmlns:a16="http://schemas.microsoft.com/office/drawing/2014/main" xmlns="" id="{81A75C74-02D1-48DD-8813-01699DE98FBF}"/>
                </a:ext>
              </a:extLst>
            </p:cNvPr>
            <p:cNvSpPr/>
            <p:nvPr/>
          </p:nvSpPr>
          <p:spPr>
            <a:xfrm>
              <a:off x="7239053" y="559450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9049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2" name="Freeform: Shape 3801">
              <a:extLst>
                <a:ext uri="{FF2B5EF4-FFF2-40B4-BE49-F238E27FC236}">
                  <a16:creationId xmlns:a16="http://schemas.microsoft.com/office/drawing/2014/main" xmlns="" id="{D8BA6B91-2611-4E53-B896-3A843FE9754A}"/>
                </a:ext>
              </a:extLst>
            </p:cNvPr>
            <p:cNvSpPr/>
            <p:nvPr/>
          </p:nvSpPr>
          <p:spPr>
            <a:xfrm>
              <a:off x="7257299" y="558785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3" name="Freeform: Shape 3802">
              <a:extLst>
                <a:ext uri="{FF2B5EF4-FFF2-40B4-BE49-F238E27FC236}">
                  <a16:creationId xmlns:a16="http://schemas.microsoft.com/office/drawing/2014/main" xmlns="" id="{CC11115C-69D2-44DD-9788-AAF413F9F619}"/>
                </a:ext>
              </a:extLst>
            </p:cNvPr>
            <p:cNvSpPr/>
            <p:nvPr/>
          </p:nvSpPr>
          <p:spPr>
            <a:xfrm>
              <a:off x="7251859" y="554212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4" name="Freeform: Shape 3803">
              <a:extLst>
                <a:ext uri="{FF2B5EF4-FFF2-40B4-BE49-F238E27FC236}">
                  <a16:creationId xmlns:a16="http://schemas.microsoft.com/office/drawing/2014/main" xmlns="" id="{0E03458B-DED1-47D8-9E46-1BBC3BA6665E}"/>
                </a:ext>
              </a:extLst>
            </p:cNvPr>
            <p:cNvSpPr/>
            <p:nvPr/>
          </p:nvSpPr>
          <p:spPr>
            <a:xfrm>
              <a:off x="7243286" y="5506792"/>
              <a:ext cx="9525" cy="9525"/>
            </a:xfrm>
            <a:custGeom>
              <a:avLst/>
              <a:gdLst>
                <a:gd name="connsiteX0" fmla="*/ 9049 w 9525"/>
                <a:gd name="connsiteY0" fmla="*/ 9134 h 9525"/>
                <a:gd name="connsiteX1" fmla="*/ 7144 w 9525"/>
                <a:gd name="connsiteY1" fmla="*/ 8182 h 9525"/>
                <a:gd name="connsiteX2" fmla="*/ 9049 w 9525"/>
                <a:gd name="connsiteY2" fmla="*/ 91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134"/>
                  </a:moveTo>
                  <a:cubicBezTo>
                    <a:pt x="10001" y="7230"/>
                    <a:pt x="9049" y="6277"/>
                    <a:pt x="7144" y="8182"/>
                  </a:cubicBezTo>
                  <a:cubicBezTo>
                    <a:pt x="8096" y="9134"/>
                    <a:pt x="8096" y="10087"/>
                    <a:pt x="9049" y="91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5" name="Freeform: Shape 3804">
              <a:extLst>
                <a:ext uri="{FF2B5EF4-FFF2-40B4-BE49-F238E27FC236}">
                  <a16:creationId xmlns:a16="http://schemas.microsoft.com/office/drawing/2014/main" xmlns="" id="{DDF24D2A-C30F-40DB-9883-EF48C8FCD2D0}"/>
                </a:ext>
              </a:extLst>
            </p:cNvPr>
            <p:cNvSpPr/>
            <p:nvPr/>
          </p:nvSpPr>
          <p:spPr>
            <a:xfrm>
              <a:off x="7187724" y="5565510"/>
              <a:ext cx="9525" cy="9525"/>
            </a:xfrm>
            <a:custGeom>
              <a:avLst/>
              <a:gdLst>
                <a:gd name="connsiteX0" fmla="*/ 8414 w 9525"/>
                <a:gd name="connsiteY0" fmla="*/ 7567 h 9525"/>
                <a:gd name="connsiteX1" fmla="*/ 841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567"/>
                  </a:moveTo>
                  <a:cubicBezTo>
                    <a:pt x="5556" y="6615"/>
                    <a:pt x="8414" y="7567"/>
                    <a:pt x="841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06" name="Group 3805">
            <a:extLst>
              <a:ext uri="{FF2B5EF4-FFF2-40B4-BE49-F238E27FC236}">
                <a16:creationId xmlns:a16="http://schemas.microsoft.com/office/drawing/2014/main" xmlns="" id="{B5450962-4E3A-440E-A709-DA36EBE27123}"/>
              </a:ext>
            </a:extLst>
          </p:cNvPr>
          <p:cNvGrpSpPr/>
          <p:nvPr/>
        </p:nvGrpSpPr>
        <p:grpSpPr>
          <a:xfrm flipH="1">
            <a:off x="3711300" y="1375154"/>
            <a:ext cx="270931" cy="344010"/>
            <a:chOff x="6843236" y="157160"/>
            <a:chExt cx="947072" cy="1202528"/>
          </a:xfrm>
          <a:solidFill>
            <a:schemeClr val="accent1">
              <a:lumMod val="75000"/>
            </a:schemeClr>
          </a:solidFill>
        </p:grpSpPr>
        <p:sp>
          <p:nvSpPr>
            <p:cNvPr id="3807" name="Freeform: Shape 3806">
              <a:extLst>
                <a:ext uri="{FF2B5EF4-FFF2-40B4-BE49-F238E27FC236}">
                  <a16:creationId xmlns:a16="http://schemas.microsoft.com/office/drawing/2014/main" xmlns="" id="{7C0DA601-FA79-4276-A690-229AB15CA2C4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8" name="Freeform: Shape 3807">
              <a:extLst>
                <a:ext uri="{FF2B5EF4-FFF2-40B4-BE49-F238E27FC236}">
                  <a16:creationId xmlns:a16="http://schemas.microsoft.com/office/drawing/2014/main" xmlns="" id="{347C2259-97C9-4AEE-9538-DC320D39CE37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9" name="Freeform: Shape 3808">
              <a:extLst>
                <a:ext uri="{FF2B5EF4-FFF2-40B4-BE49-F238E27FC236}">
                  <a16:creationId xmlns:a16="http://schemas.microsoft.com/office/drawing/2014/main" xmlns="" id="{0CE5B031-143E-4D11-B089-D633F424030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0" name="Freeform: Shape 3809">
              <a:extLst>
                <a:ext uri="{FF2B5EF4-FFF2-40B4-BE49-F238E27FC236}">
                  <a16:creationId xmlns:a16="http://schemas.microsoft.com/office/drawing/2014/main" xmlns="" id="{360F5E68-6332-4099-B0D9-F033D506763D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1" name="Freeform: Shape 3810">
              <a:extLst>
                <a:ext uri="{FF2B5EF4-FFF2-40B4-BE49-F238E27FC236}">
                  <a16:creationId xmlns:a16="http://schemas.microsoft.com/office/drawing/2014/main" xmlns="" id="{C6F8FB24-BA09-493D-AA95-B0AB0E9A03BB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2" name="Freeform: Shape 3811">
              <a:extLst>
                <a:ext uri="{FF2B5EF4-FFF2-40B4-BE49-F238E27FC236}">
                  <a16:creationId xmlns:a16="http://schemas.microsoft.com/office/drawing/2014/main" xmlns="" id="{4A53144D-74F6-433A-AA13-30744DF6D339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3" name="Freeform: Shape 3812">
              <a:extLst>
                <a:ext uri="{FF2B5EF4-FFF2-40B4-BE49-F238E27FC236}">
                  <a16:creationId xmlns:a16="http://schemas.microsoft.com/office/drawing/2014/main" xmlns="" id="{54C1BBC3-F4C9-40A0-AE70-1C15ACD26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4" name="Freeform: Shape 3813">
              <a:extLst>
                <a:ext uri="{FF2B5EF4-FFF2-40B4-BE49-F238E27FC236}">
                  <a16:creationId xmlns:a16="http://schemas.microsoft.com/office/drawing/2014/main" xmlns="" id="{34065D07-D409-40AC-A855-285AD79318D8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5" name="Freeform: Shape 3814">
              <a:extLst>
                <a:ext uri="{FF2B5EF4-FFF2-40B4-BE49-F238E27FC236}">
                  <a16:creationId xmlns:a16="http://schemas.microsoft.com/office/drawing/2014/main" xmlns="" id="{43E21464-1364-41D3-B473-F58E2F81E507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6" name="Freeform: Shape 3815">
              <a:extLst>
                <a:ext uri="{FF2B5EF4-FFF2-40B4-BE49-F238E27FC236}">
                  <a16:creationId xmlns:a16="http://schemas.microsoft.com/office/drawing/2014/main" xmlns="" id="{AE7153A2-59B4-4686-A8E4-77F34D02E55E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7" name="Freeform: Shape 3816">
              <a:extLst>
                <a:ext uri="{FF2B5EF4-FFF2-40B4-BE49-F238E27FC236}">
                  <a16:creationId xmlns:a16="http://schemas.microsoft.com/office/drawing/2014/main" xmlns="" id="{75F59D2B-4FEF-40B2-8AB6-BFD473A30452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8" name="Freeform: Shape 3817">
              <a:extLst>
                <a:ext uri="{FF2B5EF4-FFF2-40B4-BE49-F238E27FC236}">
                  <a16:creationId xmlns:a16="http://schemas.microsoft.com/office/drawing/2014/main" xmlns="" id="{6DD39F37-C0FB-4C30-AF56-041CC7194335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9" name="Freeform: Shape 3818">
              <a:extLst>
                <a:ext uri="{FF2B5EF4-FFF2-40B4-BE49-F238E27FC236}">
                  <a16:creationId xmlns:a16="http://schemas.microsoft.com/office/drawing/2014/main" xmlns="" id="{B114B5B0-8B02-4167-AE53-6A164695F5C4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0" name="Freeform: Shape 3819">
              <a:extLst>
                <a:ext uri="{FF2B5EF4-FFF2-40B4-BE49-F238E27FC236}">
                  <a16:creationId xmlns:a16="http://schemas.microsoft.com/office/drawing/2014/main" xmlns="" id="{C718A6F9-2FFA-4060-9919-93E89261EB19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1" name="Freeform: Shape 3820">
              <a:extLst>
                <a:ext uri="{FF2B5EF4-FFF2-40B4-BE49-F238E27FC236}">
                  <a16:creationId xmlns:a16="http://schemas.microsoft.com/office/drawing/2014/main" xmlns="" id="{76E0A9A8-B9FE-4F08-8BDE-6C1167474B9B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2" name="Freeform: Shape 3821">
              <a:extLst>
                <a:ext uri="{FF2B5EF4-FFF2-40B4-BE49-F238E27FC236}">
                  <a16:creationId xmlns:a16="http://schemas.microsoft.com/office/drawing/2014/main" xmlns="" id="{F2532597-9805-4D2B-B3D5-3E8186D6BBE6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3" name="Freeform: Shape 3822">
              <a:extLst>
                <a:ext uri="{FF2B5EF4-FFF2-40B4-BE49-F238E27FC236}">
                  <a16:creationId xmlns:a16="http://schemas.microsoft.com/office/drawing/2014/main" xmlns="" id="{5EFF7639-ED4E-437C-8C35-6E610E53DC36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4" name="Freeform: Shape 3823">
              <a:extLst>
                <a:ext uri="{FF2B5EF4-FFF2-40B4-BE49-F238E27FC236}">
                  <a16:creationId xmlns:a16="http://schemas.microsoft.com/office/drawing/2014/main" xmlns="" id="{B982C20E-8735-4D06-AB8C-ADDDBC7FAE42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5" name="Freeform: Shape 3824">
              <a:extLst>
                <a:ext uri="{FF2B5EF4-FFF2-40B4-BE49-F238E27FC236}">
                  <a16:creationId xmlns:a16="http://schemas.microsoft.com/office/drawing/2014/main" xmlns="" id="{5A7FE9B1-C1B2-44B2-9F9B-81BD578CA2F6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6" name="Freeform: Shape 3825">
              <a:extLst>
                <a:ext uri="{FF2B5EF4-FFF2-40B4-BE49-F238E27FC236}">
                  <a16:creationId xmlns:a16="http://schemas.microsoft.com/office/drawing/2014/main" xmlns="" id="{B343086E-DE6A-479C-BD15-BFCE8703982E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7" name="Freeform: Shape 3826">
              <a:extLst>
                <a:ext uri="{FF2B5EF4-FFF2-40B4-BE49-F238E27FC236}">
                  <a16:creationId xmlns:a16="http://schemas.microsoft.com/office/drawing/2014/main" xmlns="" id="{0515A551-37A0-408D-A969-E40D6CFB059F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8" name="Freeform: Shape 3827">
              <a:extLst>
                <a:ext uri="{FF2B5EF4-FFF2-40B4-BE49-F238E27FC236}">
                  <a16:creationId xmlns:a16="http://schemas.microsoft.com/office/drawing/2014/main" xmlns="" id="{43C7C0C9-5D57-4294-87F0-6EFC4D7FB93C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9" name="Freeform: Shape 3828">
              <a:extLst>
                <a:ext uri="{FF2B5EF4-FFF2-40B4-BE49-F238E27FC236}">
                  <a16:creationId xmlns:a16="http://schemas.microsoft.com/office/drawing/2014/main" xmlns="" id="{0A634485-B7C9-46F0-AC81-B248A9F2D213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0" name="Freeform: Shape 3829">
              <a:extLst>
                <a:ext uri="{FF2B5EF4-FFF2-40B4-BE49-F238E27FC236}">
                  <a16:creationId xmlns:a16="http://schemas.microsoft.com/office/drawing/2014/main" xmlns="" id="{1822A96E-B257-46EA-9DAD-CFA1098431D7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1" name="Freeform: Shape 3830">
              <a:extLst>
                <a:ext uri="{FF2B5EF4-FFF2-40B4-BE49-F238E27FC236}">
                  <a16:creationId xmlns:a16="http://schemas.microsoft.com/office/drawing/2014/main" xmlns="" id="{5F04BDA8-B216-4185-BF7C-AE3F948710B8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2" name="Freeform: Shape 3831">
              <a:extLst>
                <a:ext uri="{FF2B5EF4-FFF2-40B4-BE49-F238E27FC236}">
                  <a16:creationId xmlns:a16="http://schemas.microsoft.com/office/drawing/2014/main" xmlns="" id="{313EAAFD-D505-46C5-B743-470C72630B42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3" name="Freeform: Shape 3832">
              <a:extLst>
                <a:ext uri="{FF2B5EF4-FFF2-40B4-BE49-F238E27FC236}">
                  <a16:creationId xmlns:a16="http://schemas.microsoft.com/office/drawing/2014/main" xmlns="" id="{936FB0B0-B2C7-4322-B394-CEDED5CF8EAD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4" name="Freeform: Shape 3833">
              <a:extLst>
                <a:ext uri="{FF2B5EF4-FFF2-40B4-BE49-F238E27FC236}">
                  <a16:creationId xmlns:a16="http://schemas.microsoft.com/office/drawing/2014/main" xmlns="" id="{D063C785-9A49-4C50-9552-C963FFE80C06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5" name="Freeform: Shape 3834">
              <a:extLst>
                <a:ext uri="{FF2B5EF4-FFF2-40B4-BE49-F238E27FC236}">
                  <a16:creationId xmlns:a16="http://schemas.microsoft.com/office/drawing/2014/main" xmlns="" id="{123FFECE-FF49-4045-AF83-FAB7806E2AC8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6" name="Freeform: Shape 3835">
              <a:extLst>
                <a:ext uri="{FF2B5EF4-FFF2-40B4-BE49-F238E27FC236}">
                  <a16:creationId xmlns:a16="http://schemas.microsoft.com/office/drawing/2014/main" xmlns="" id="{4B1F8E08-D605-47F8-87A8-5A46B7801833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7" name="Freeform: Shape 3836">
              <a:extLst>
                <a:ext uri="{FF2B5EF4-FFF2-40B4-BE49-F238E27FC236}">
                  <a16:creationId xmlns:a16="http://schemas.microsoft.com/office/drawing/2014/main" xmlns="" id="{281E03A2-2684-4C96-9738-51E4FA110CCF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8" name="Freeform: Shape 3837">
              <a:extLst>
                <a:ext uri="{FF2B5EF4-FFF2-40B4-BE49-F238E27FC236}">
                  <a16:creationId xmlns:a16="http://schemas.microsoft.com/office/drawing/2014/main" xmlns="" id="{C0210BA6-4E71-4387-9F1B-835D794466C0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9" name="Freeform: Shape 3838">
              <a:extLst>
                <a:ext uri="{FF2B5EF4-FFF2-40B4-BE49-F238E27FC236}">
                  <a16:creationId xmlns:a16="http://schemas.microsoft.com/office/drawing/2014/main" xmlns="" id="{33197B28-140A-4B6E-8707-D7E515EE5ACA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0" name="Freeform: Shape 3839">
              <a:extLst>
                <a:ext uri="{FF2B5EF4-FFF2-40B4-BE49-F238E27FC236}">
                  <a16:creationId xmlns:a16="http://schemas.microsoft.com/office/drawing/2014/main" xmlns="" id="{A4B0EFF7-C2BE-4C4A-BB3A-9634F0553D09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1" name="Freeform: Shape 3840">
              <a:extLst>
                <a:ext uri="{FF2B5EF4-FFF2-40B4-BE49-F238E27FC236}">
                  <a16:creationId xmlns:a16="http://schemas.microsoft.com/office/drawing/2014/main" xmlns="" id="{46C85D06-49E8-41D1-83FD-17C65020F16A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2" name="Freeform: Shape 3841">
              <a:extLst>
                <a:ext uri="{FF2B5EF4-FFF2-40B4-BE49-F238E27FC236}">
                  <a16:creationId xmlns:a16="http://schemas.microsoft.com/office/drawing/2014/main" xmlns="" id="{D17A0B9B-46EF-441A-8FB0-3758C81D593A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3" name="Freeform: Shape 3842">
              <a:extLst>
                <a:ext uri="{FF2B5EF4-FFF2-40B4-BE49-F238E27FC236}">
                  <a16:creationId xmlns:a16="http://schemas.microsoft.com/office/drawing/2014/main" xmlns="" id="{D59DED07-5E27-4FDF-942A-88CE9A216BE3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4" name="Freeform: Shape 3843">
              <a:extLst>
                <a:ext uri="{FF2B5EF4-FFF2-40B4-BE49-F238E27FC236}">
                  <a16:creationId xmlns:a16="http://schemas.microsoft.com/office/drawing/2014/main" xmlns="" id="{30AE133B-0212-4266-AD05-9E671D0E7291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5" name="Freeform: Shape 3844">
              <a:extLst>
                <a:ext uri="{FF2B5EF4-FFF2-40B4-BE49-F238E27FC236}">
                  <a16:creationId xmlns:a16="http://schemas.microsoft.com/office/drawing/2014/main" xmlns="" id="{9DED8B8B-A1F0-4067-B285-1F6A5D6E0FD0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6" name="Freeform: Shape 3845">
              <a:extLst>
                <a:ext uri="{FF2B5EF4-FFF2-40B4-BE49-F238E27FC236}">
                  <a16:creationId xmlns:a16="http://schemas.microsoft.com/office/drawing/2014/main" xmlns="" id="{79C69285-1A06-4875-A64D-4FC81F5F83CD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7" name="Freeform: Shape 3846">
              <a:extLst>
                <a:ext uri="{FF2B5EF4-FFF2-40B4-BE49-F238E27FC236}">
                  <a16:creationId xmlns:a16="http://schemas.microsoft.com/office/drawing/2014/main" xmlns="" id="{B2C12131-3DA4-4C24-9108-B4CF7B7E2425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8" name="Freeform: Shape 3847">
              <a:extLst>
                <a:ext uri="{FF2B5EF4-FFF2-40B4-BE49-F238E27FC236}">
                  <a16:creationId xmlns:a16="http://schemas.microsoft.com/office/drawing/2014/main" xmlns="" id="{892918B6-B83E-4866-A379-FB0646D9263E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9" name="Freeform: Shape 3848">
              <a:extLst>
                <a:ext uri="{FF2B5EF4-FFF2-40B4-BE49-F238E27FC236}">
                  <a16:creationId xmlns:a16="http://schemas.microsoft.com/office/drawing/2014/main" xmlns="" id="{1893580E-7016-4C2F-AC23-CEB3F4238783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0" name="Freeform: Shape 3849">
              <a:extLst>
                <a:ext uri="{FF2B5EF4-FFF2-40B4-BE49-F238E27FC236}">
                  <a16:creationId xmlns:a16="http://schemas.microsoft.com/office/drawing/2014/main" xmlns="" id="{7C669E6C-CFEB-45AC-B64C-A73BB6540241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1" name="Freeform: Shape 3850">
              <a:extLst>
                <a:ext uri="{FF2B5EF4-FFF2-40B4-BE49-F238E27FC236}">
                  <a16:creationId xmlns:a16="http://schemas.microsoft.com/office/drawing/2014/main" xmlns="" id="{942DEABA-B6B8-4759-8C02-716A3C7BB30E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2" name="Freeform: Shape 3851">
              <a:extLst>
                <a:ext uri="{FF2B5EF4-FFF2-40B4-BE49-F238E27FC236}">
                  <a16:creationId xmlns:a16="http://schemas.microsoft.com/office/drawing/2014/main" xmlns="" id="{BFC469FD-DE99-44D5-A413-8F7D7167B515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3" name="Freeform: Shape 3852">
              <a:extLst>
                <a:ext uri="{FF2B5EF4-FFF2-40B4-BE49-F238E27FC236}">
                  <a16:creationId xmlns:a16="http://schemas.microsoft.com/office/drawing/2014/main" xmlns="" id="{BB792CC0-4615-4970-B17D-C8015F6996CD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4" name="Freeform: Shape 3853">
              <a:extLst>
                <a:ext uri="{FF2B5EF4-FFF2-40B4-BE49-F238E27FC236}">
                  <a16:creationId xmlns:a16="http://schemas.microsoft.com/office/drawing/2014/main" xmlns="" id="{C81207E6-0E6D-4D8F-B060-CCBEF1C8D0FA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5" name="Freeform: Shape 3854">
              <a:extLst>
                <a:ext uri="{FF2B5EF4-FFF2-40B4-BE49-F238E27FC236}">
                  <a16:creationId xmlns:a16="http://schemas.microsoft.com/office/drawing/2014/main" xmlns="" id="{B97962FA-42D8-45FC-ABE0-0DBE636946D2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6" name="Freeform: Shape 3855">
              <a:extLst>
                <a:ext uri="{FF2B5EF4-FFF2-40B4-BE49-F238E27FC236}">
                  <a16:creationId xmlns:a16="http://schemas.microsoft.com/office/drawing/2014/main" xmlns="" id="{C8F2A67C-7A84-4DF6-A438-C4D0A919813D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7" name="Freeform: Shape 3856">
              <a:extLst>
                <a:ext uri="{FF2B5EF4-FFF2-40B4-BE49-F238E27FC236}">
                  <a16:creationId xmlns:a16="http://schemas.microsoft.com/office/drawing/2014/main" xmlns="" id="{8209294C-CD7E-421C-941C-A7FBAC4356D5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8" name="Freeform: Shape 3857">
              <a:extLst>
                <a:ext uri="{FF2B5EF4-FFF2-40B4-BE49-F238E27FC236}">
                  <a16:creationId xmlns:a16="http://schemas.microsoft.com/office/drawing/2014/main" xmlns="" id="{E4C44164-26AC-4E8A-B9C2-B0272F9A7FD5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9" name="Freeform: Shape 3858">
              <a:extLst>
                <a:ext uri="{FF2B5EF4-FFF2-40B4-BE49-F238E27FC236}">
                  <a16:creationId xmlns:a16="http://schemas.microsoft.com/office/drawing/2014/main" xmlns="" id="{4403AD86-7445-4D27-A535-0D736B166436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0" name="Freeform: Shape 3859">
              <a:extLst>
                <a:ext uri="{FF2B5EF4-FFF2-40B4-BE49-F238E27FC236}">
                  <a16:creationId xmlns:a16="http://schemas.microsoft.com/office/drawing/2014/main" xmlns="" id="{5C5F3271-715B-4C1F-8C77-C6BD61172C4E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1" name="Freeform: Shape 3860">
              <a:extLst>
                <a:ext uri="{FF2B5EF4-FFF2-40B4-BE49-F238E27FC236}">
                  <a16:creationId xmlns:a16="http://schemas.microsoft.com/office/drawing/2014/main" xmlns="" id="{60BE17FE-603E-42D6-9257-6D33C5105185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2" name="Freeform: Shape 3861">
              <a:extLst>
                <a:ext uri="{FF2B5EF4-FFF2-40B4-BE49-F238E27FC236}">
                  <a16:creationId xmlns:a16="http://schemas.microsoft.com/office/drawing/2014/main" xmlns="" id="{CE1D10B5-8397-4E5E-8727-F8AC63929FCD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3" name="Freeform: Shape 3862">
              <a:extLst>
                <a:ext uri="{FF2B5EF4-FFF2-40B4-BE49-F238E27FC236}">
                  <a16:creationId xmlns:a16="http://schemas.microsoft.com/office/drawing/2014/main" xmlns="" id="{0F1C22C3-6B63-463F-802F-06C17A01C851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4" name="Freeform: Shape 3863">
              <a:extLst>
                <a:ext uri="{FF2B5EF4-FFF2-40B4-BE49-F238E27FC236}">
                  <a16:creationId xmlns:a16="http://schemas.microsoft.com/office/drawing/2014/main" xmlns="" id="{BE42EA75-4768-45E3-ACE9-BFD8EB1F7B2E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5" name="Freeform: Shape 3864">
              <a:extLst>
                <a:ext uri="{FF2B5EF4-FFF2-40B4-BE49-F238E27FC236}">
                  <a16:creationId xmlns:a16="http://schemas.microsoft.com/office/drawing/2014/main" xmlns="" id="{6F33D26F-FCA0-466D-9356-8CB8FC981C4A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6" name="Freeform: Shape 3865">
              <a:extLst>
                <a:ext uri="{FF2B5EF4-FFF2-40B4-BE49-F238E27FC236}">
                  <a16:creationId xmlns:a16="http://schemas.microsoft.com/office/drawing/2014/main" xmlns="" id="{8232F9BA-3BD6-4EB5-B729-6012E2617476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7" name="Freeform: Shape 3866">
              <a:extLst>
                <a:ext uri="{FF2B5EF4-FFF2-40B4-BE49-F238E27FC236}">
                  <a16:creationId xmlns:a16="http://schemas.microsoft.com/office/drawing/2014/main" xmlns="" id="{1C9A0CB1-4CD8-4059-AC2E-278E35C8B4C1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8" name="Freeform: Shape 3867">
              <a:extLst>
                <a:ext uri="{FF2B5EF4-FFF2-40B4-BE49-F238E27FC236}">
                  <a16:creationId xmlns:a16="http://schemas.microsoft.com/office/drawing/2014/main" xmlns="" id="{C36B4CF9-24C7-47AD-8FDD-508F7328D7F4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9" name="Freeform: Shape 3868">
              <a:extLst>
                <a:ext uri="{FF2B5EF4-FFF2-40B4-BE49-F238E27FC236}">
                  <a16:creationId xmlns:a16="http://schemas.microsoft.com/office/drawing/2014/main" xmlns="" id="{BEA3EB21-2D9C-4298-9065-70E47652722A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0" name="Freeform: Shape 3869">
              <a:extLst>
                <a:ext uri="{FF2B5EF4-FFF2-40B4-BE49-F238E27FC236}">
                  <a16:creationId xmlns:a16="http://schemas.microsoft.com/office/drawing/2014/main" xmlns="" id="{5785BF7E-3D71-45F7-B2C5-817C1B5E37B3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1" name="Freeform: Shape 3870">
              <a:extLst>
                <a:ext uri="{FF2B5EF4-FFF2-40B4-BE49-F238E27FC236}">
                  <a16:creationId xmlns:a16="http://schemas.microsoft.com/office/drawing/2014/main" xmlns="" id="{AFF1F529-F11B-404B-8D38-444A512CAEEC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2" name="Freeform: Shape 3871">
              <a:extLst>
                <a:ext uri="{FF2B5EF4-FFF2-40B4-BE49-F238E27FC236}">
                  <a16:creationId xmlns:a16="http://schemas.microsoft.com/office/drawing/2014/main" xmlns="" id="{46B28DEF-6E9A-4ED0-B151-C162EBA08093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3" name="Freeform: Shape 3872">
              <a:extLst>
                <a:ext uri="{FF2B5EF4-FFF2-40B4-BE49-F238E27FC236}">
                  <a16:creationId xmlns:a16="http://schemas.microsoft.com/office/drawing/2014/main" xmlns="" id="{0B2F2019-95AD-48BD-997B-A246FA29B4F8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4" name="Freeform: Shape 3873">
              <a:extLst>
                <a:ext uri="{FF2B5EF4-FFF2-40B4-BE49-F238E27FC236}">
                  <a16:creationId xmlns:a16="http://schemas.microsoft.com/office/drawing/2014/main" xmlns="" id="{F3BA2B66-2A51-49C4-8BD0-CE1C1CFE6003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5" name="Freeform: Shape 3874">
              <a:extLst>
                <a:ext uri="{FF2B5EF4-FFF2-40B4-BE49-F238E27FC236}">
                  <a16:creationId xmlns:a16="http://schemas.microsoft.com/office/drawing/2014/main" xmlns="" id="{3ACEF872-68B6-46F2-B752-CD9CCDA3A515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6" name="Freeform: Shape 3875">
              <a:extLst>
                <a:ext uri="{FF2B5EF4-FFF2-40B4-BE49-F238E27FC236}">
                  <a16:creationId xmlns:a16="http://schemas.microsoft.com/office/drawing/2014/main" xmlns="" id="{005CDAF4-5954-45F7-AF05-FD0CE40DD515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7" name="Freeform: Shape 3876">
              <a:extLst>
                <a:ext uri="{FF2B5EF4-FFF2-40B4-BE49-F238E27FC236}">
                  <a16:creationId xmlns:a16="http://schemas.microsoft.com/office/drawing/2014/main" xmlns="" id="{7C4D73C4-E997-4AD9-B2AC-CA7320A11A37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8" name="Freeform: Shape 3877">
              <a:extLst>
                <a:ext uri="{FF2B5EF4-FFF2-40B4-BE49-F238E27FC236}">
                  <a16:creationId xmlns:a16="http://schemas.microsoft.com/office/drawing/2014/main" xmlns="" id="{AB51940F-3CDC-4A5B-9EDF-15F26669F1C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9" name="Freeform: Shape 3878">
              <a:extLst>
                <a:ext uri="{FF2B5EF4-FFF2-40B4-BE49-F238E27FC236}">
                  <a16:creationId xmlns:a16="http://schemas.microsoft.com/office/drawing/2014/main" xmlns="" id="{1759E706-EF0C-4BDD-B211-DF61D3F08422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0" name="Freeform: Shape 3879">
              <a:extLst>
                <a:ext uri="{FF2B5EF4-FFF2-40B4-BE49-F238E27FC236}">
                  <a16:creationId xmlns:a16="http://schemas.microsoft.com/office/drawing/2014/main" xmlns="" id="{9BED4629-CC9E-480F-A237-6D215F367C82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1" name="Freeform: Shape 3880">
              <a:extLst>
                <a:ext uri="{FF2B5EF4-FFF2-40B4-BE49-F238E27FC236}">
                  <a16:creationId xmlns:a16="http://schemas.microsoft.com/office/drawing/2014/main" xmlns="" id="{76A6074E-DE4A-4457-B6CA-6BF24F6804B8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2" name="Freeform: Shape 3881">
              <a:extLst>
                <a:ext uri="{FF2B5EF4-FFF2-40B4-BE49-F238E27FC236}">
                  <a16:creationId xmlns:a16="http://schemas.microsoft.com/office/drawing/2014/main" xmlns="" id="{06F2AF44-9A7D-40FA-ABEB-22801928DC5B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3" name="Freeform: Shape 3882">
              <a:extLst>
                <a:ext uri="{FF2B5EF4-FFF2-40B4-BE49-F238E27FC236}">
                  <a16:creationId xmlns:a16="http://schemas.microsoft.com/office/drawing/2014/main" xmlns="" id="{BD059F55-7362-445C-BEAF-DE58909DBBD6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4" name="Freeform: Shape 3883">
              <a:extLst>
                <a:ext uri="{FF2B5EF4-FFF2-40B4-BE49-F238E27FC236}">
                  <a16:creationId xmlns:a16="http://schemas.microsoft.com/office/drawing/2014/main" xmlns="" id="{22D2B155-896D-45C5-A750-F5F0FD2ED741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5" name="Freeform: Shape 3884">
              <a:extLst>
                <a:ext uri="{FF2B5EF4-FFF2-40B4-BE49-F238E27FC236}">
                  <a16:creationId xmlns:a16="http://schemas.microsoft.com/office/drawing/2014/main" xmlns="" id="{195A3343-5280-4585-B8DB-1773C57E137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6" name="Freeform: Shape 3885">
              <a:extLst>
                <a:ext uri="{FF2B5EF4-FFF2-40B4-BE49-F238E27FC236}">
                  <a16:creationId xmlns:a16="http://schemas.microsoft.com/office/drawing/2014/main" xmlns="" id="{C8CE7B2A-7647-4883-AF83-334D885E96B1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7" name="Freeform: Shape 3886">
              <a:extLst>
                <a:ext uri="{FF2B5EF4-FFF2-40B4-BE49-F238E27FC236}">
                  <a16:creationId xmlns:a16="http://schemas.microsoft.com/office/drawing/2014/main" xmlns="" id="{F1E3BC09-E0DC-4359-A1BC-788F17C09EF5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8" name="Freeform: Shape 3887">
              <a:extLst>
                <a:ext uri="{FF2B5EF4-FFF2-40B4-BE49-F238E27FC236}">
                  <a16:creationId xmlns:a16="http://schemas.microsoft.com/office/drawing/2014/main" xmlns="" id="{A4ECECFA-209F-4F40-B5C0-33DA70B32DA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9" name="Freeform: Shape 3888">
              <a:extLst>
                <a:ext uri="{FF2B5EF4-FFF2-40B4-BE49-F238E27FC236}">
                  <a16:creationId xmlns:a16="http://schemas.microsoft.com/office/drawing/2014/main" xmlns="" id="{10915EC1-CC05-4DAE-86A5-5014670AE68C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0" name="Freeform: Shape 3889">
              <a:extLst>
                <a:ext uri="{FF2B5EF4-FFF2-40B4-BE49-F238E27FC236}">
                  <a16:creationId xmlns:a16="http://schemas.microsoft.com/office/drawing/2014/main" xmlns="" id="{C23BFBFB-7278-4A4C-AE51-7D2B6BA92F35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1" name="Freeform: Shape 3890">
              <a:extLst>
                <a:ext uri="{FF2B5EF4-FFF2-40B4-BE49-F238E27FC236}">
                  <a16:creationId xmlns:a16="http://schemas.microsoft.com/office/drawing/2014/main" xmlns="" id="{F7DDE32B-2710-43FF-B805-9241F6BD54CC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2" name="Freeform: Shape 3891">
              <a:extLst>
                <a:ext uri="{FF2B5EF4-FFF2-40B4-BE49-F238E27FC236}">
                  <a16:creationId xmlns:a16="http://schemas.microsoft.com/office/drawing/2014/main" xmlns="" id="{1A31E83A-7D43-4142-B68B-8FE60505A5FE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3" name="Freeform: Shape 3892">
              <a:extLst>
                <a:ext uri="{FF2B5EF4-FFF2-40B4-BE49-F238E27FC236}">
                  <a16:creationId xmlns:a16="http://schemas.microsoft.com/office/drawing/2014/main" xmlns="" id="{1D1416B4-4991-4EDE-9897-B5A93E6C0833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4" name="Freeform: Shape 3893">
              <a:extLst>
                <a:ext uri="{FF2B5EF4-FFF2-40B4-BE49-F238E27FC236}">
                  <a16:creationId xmlns:a16="http://schemas.microsoft.com/office/drawing/2014/main" xmlns="" id="{9A4D29ED-EEBC-4884-98F4-B3D2031B5BC4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5" name="Freeform: Shape 3894">
              <a:extLst>
                <a:ext uri="{FF2B5EF4-FFF2-40B4-BE49-F238E27FC236}">
                  <a16:creationId xmlns:a16="http://schemas.microsoft.com/office/drawing/2014/main" xmlns="" id="{94972D32-9FE9-41AE-AA14-63D351862381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6" name="Freeform: Shape 3895">
              <a:extLst>
                <a:ext uri="{FF2B5EF4-FFF2-40B4-BE49-F238E27FC236}">
                  <a16:creationId xmlns:a16="http://schemas.microsoft.com/office/drawing/2014/main" xmlns="" id="{EC34BDF9-B723-4AE6-838C-BC499B476AB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7" name="Freeform: Shape 3896">
              <a:extLst>
                <a:ext uri="{FF2B5EF4-FFF2-40B4-BE49-F238E27FC236}">
                  <a16:creationId xmlns:a16="http://schemas.microsoft.com/office/drawing/2014/main" xmlns="" id="{7C442DAE-1A5A-4AB9-AFBE-A49B711FC44A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8" name="Freeform: Shape 3897">
              <a:extLst>
                <a:ext uri="{FF2B5EF4-FFF2-40B4-BE49-F238E27FC236}">
                  <a16:creationId xmlns:a16="http://schemas.microsoft.com/office/drawing/2014/main" xmlns="" id="{0026C9F1-B62C-46B0-B450-B50095D874BE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9" name="Freeform: Shape 3898">
              <a:extLst>
                <a:ext uri="{FF2B5EF4-FFF2-40B4-BE49-F238E27FC236}">
                  <a16:creationId xmlns:a16="http://schemas.microsoft.com/office/drawing/2014/main" xmlns="" id="{90E553A8-2C85-4F75-9363-6DF9A425F7BC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0" name="Freeform: Shape 3899">
              <a:extLst>
                <a:ext uri="{FF2B5EF4-FFF2-40B4-BE49-F238E27FC236}">
                  <a16:creationId xmlns:a16="http://schemas.microsoft.com/office/drawing/2014/main" xmlns="" id="{8EB4AC36-D924-4E45-BDB1-B5F438DEE147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1" name="Freeform: Shape 3900">
              <a:extLst>
                <a:ext uri="{FF2B5EF4-FFF2-40B4-BE49-F238E27FC236}">
                  <a16:creationId xmlns:a16="http://schemas.microsoft.com/office/drawing/2014/main" xmlns="" id="{A271177E-4A9F-4312-92DD-EBDE151CCF4F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2" name="Freeform: Shape 3901">
              <a:extLst>
                <a:ext uri="{FF2B5EF4-FFF2-40B4-BE49-F238E27FC236}">
                  <a16:creationId xmlns:a16="http://schemas.microsoft.com/office/drawing/2014/main" xmlns="" id="{82378539-C751-4B30-A3B5-58D3054893FA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3" name="Freeform: Shape 3902">
              <a:extLst>
                <a:ext uri="{FF2B5EF4-FFF2-40B4-BE49-F238E27FC236}">
                  <a16:creationId xmlns:a16="http://schemas.microsoft.com/office/drawing/2014/main" xmlns="" id="{391FFBAD-FC9B-4E51-84FE-87FE7E0F7CCC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4" name="Freeform: Shape 3903">
              <a:extLst>
                <a:ext uri="{FF2B5EF4-FFF2-40B4-BE49-F238E27FC236}">
                  <a16:creationId xmlns:a16="http://schemas.microsoft.com/office/drawing/2014/main" xmlns="" id="{B4D1EF99-7BA7-4195-A447-3419AB58CF28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5" name="Freeform: Shape 3904">
              <a:extLst>
                <a:ext uri="{FF2B5EF4-FFF2-40B4-BE49-F238E27FC236}">
                  <a16:creationId xmlns:a16="http://schemas.microsoft.com/office/drawing/2014/main" xmlns="" id="{362B7B08-104C-462A-BA8B-0D12CE5B7073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6" name="Freeform: Shape 3905">
              <a:extLst>
                <a:ext uri="{FF2B5EF4-FFF2-40B4-BE49-F238E27FC236}">
                  <a16:creationId xmlns:a16="http://schemas.microsoft.com/office/drawing/2014/main" xmlns="" id="{DA589452-4D94-4CFD-ABAC-724859EF1B92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7" name="Freeform: Shape 3906">
              <a:extLst>
                <a:ext uri="{FF2B5EF4-FFF2-40B4-BE49-F238E27FC236}">
                  <a16:creationId xmlns:a16="http://schemas.microsoft.com/office/drawing/2014/main" xmlns="" id="{94138814-671D-412F-BD3C-A0F216864B3C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8" name="Freeform: Shape 3907">
              <a:extLst>
                <a:ext uri="{FF2B5EF4-FFF2-40B4-BE49-F238E27FC236}">
                  <a16:creationId xmlns:a16="http://schemas.microsoft.com/office/drawing/2014/main" xmlns="" id="{2AD77C64-411A-4205-A033-2578FACE207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9" name="Freeform: Shape 3908">
              <a:extLst>
                <a:ext uri="{FF2B5EF4-FFF2-40B4-BE49-F238E27FC236}">
                  <a16:creationId xmlns:a16="http://schemas.microsoft.com/office/drawing/2014/main" xmlns="" id="{7C568A37-DC86-44DB-9A36-ED85778198B7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0" name="Freeform: Shape 3909">
              <a:extLst>
                <a:ext uri="{FF2B5EF4-FFF2-40B4-BE49-F238E27FC236}">
                  <a16:creationId xmlns:a16="http://schemas.microsoft.com/office/drawing/2014/main" xmlns="" id="{FF89739B-600F-4CAD-8988-BB0E266E8EF6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1" name="Freeform: Shape 3910">
              <a:extLst>
                <a:ext uri="{FF2B5EF4-FFF2-40B4-BE49-F238E27FC236}">
                  <a16:creationId xmlns:a16="http://schemas.microsoft.com/office/drawing/2014/main" xmlns="" id="{8C5E5AB9-081C-48E4-B84C-0C518B8ABD56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2" name="Freeform: Shape 3911">
              <a:extLst>
                <a:ext uri="{FF2B5EF4-FFF2-40B4-BE49-F238E27FC236}">
                  <a16:creationId xmlns:a16="http://schemas.microsoft.com/office/drawing/2014/main" xmlns="" id="{BDFF45C0-5AF5-433F-9C18-C4C262565498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3" name="Freeform: Shape 3912">
              <a:extLst>
                <a:ext uri="{FF2B5EF4-FFF2-40B4-BE49-F238E27FC236}">
                  <a16:creationId xmlns:a16="http://schemas.microsoft.com/office/drawing/2014/main" xmlns="" id="{D830C11B-914E-43E7-BE33-DE6F0FE628D5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4" name="Freeform: Shape 3913">
              <a:extLst>
                <a:ext uri="{FF2B5EF4-FFF2-40B4-BE49-F238E27FC236}">
                  <a16:creationId xmlns:a16="http://schemas.microsoft.com/office/drawing/2014/main" xmlns="" id="{73FF482D-49A9-4325-814A-43E8C0A1B3A5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5" name="Freeform: Shape 3914">
              <a:extLst>
                <a:ext uri="{FF2B5EF4-FFF2-40B4-BE49-F238E27FC236}">
                  <a16:creationId xmlns:a16="http://schemas.microsoft.com/office/drawing/2014/main" xmlns="" id="{1B32EB7E-D9FE-4874-BCB8-24749AE10429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6" name="Freeform: Shape 3915">
              <a:extLst>
                <a:ext uri="{FF2B5EF4-FFF2-40B4-BE49-F238E27FC236}">
                  <a16:creationId xmlns:a16="http://schemas.microsoft.com/office/drawing/2014/main" xmlns="" id="{B6FD853B-A693-49AC-BF4E-20B40249D979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7" name="Freeform: Shape 3916">
              <a:extLst>
                <a:ext uri="{FF2B5EF4-FFF2-40B4-BE49-F238E27FC236}">
                  <a16:creationId xmlns:a16="http://schemas.microsoft.com/office/drawing/2014/main" xmlns="" id="{5045CF0C-4EC9-4E28-BB84-F12DAC56E920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8" name="Freeform: Shape 3917">
              <a:extLst>
                <a:ext uri="{FF2B5EF4-FFF2-40B4-BE49-F238E27FC236}">
                  <a16:creationId xmlns:a16="http://schemas.microsoft.com/office/drawing/2014/main" xmlns="" id="{039CF155-F36E-4C99-9AF4-16D90C44F6E9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9" name="Freeform: Shape 3918">
              <a:extLst>
                <a:ext uri="{FF2B5EF4-FFF2-40B4-BE49-F238E27FC236}">
                  <a16:creationId xmlns:a16="http://schemas.microsoft.com/office/drawing/2014/main" xmlns="" id="{4C517475-F183-4294-8504-9457F180A95F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0" name="Freeform: Shape 3919">
              <a:extLst>
                <a:ext uri="{FF2B5EF4-FFF2-40B4-BE49-F238E27FC236}">
                  <a16:creationId xmlns:a16="http://schemas.microsoft.com/office/drawing/2014/main" xmlns="" id="{77C81346-CECB-4A76-8D17-FB47857B2F12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1" name="Freeform: Shape 3920">
              <a:extLst>
                <a:ext uri="{FF2B5EF4-FFF2-40B4-BE49-F238E27FC236}">
                  <a16:creationId xmlns:a16="http://schemas.microsoft.com/office/drawing/2014/main" xmlns="" id="{496CEF1E-6502-4DB9-9781-D515562AD388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2" name="Freeform: Shape 3921">
              <a:extLst>
                <a:ext uri="{FF2B5EF4-FFF2-40B4-BE49-F238E27FC236}">
                  <a16:creationId xmlns:a16="http://schemas.microsoft.com/office/drawing/2014/main" xmlns="" id="{97109D23-57E7-477B-B7C2-6E63AA6DFFF9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3" name="Freeform: Shape 3922">
              <a:extLst>
                <a:ext uri="{FF2B5EF4-FFF2-40B4-BE49-F238E27FC236}">
                  <a16:creationId xmlns:a16="http://schemas.microsoft.com/office/drawing/2014/main" xmlns="" id="{97390E69-7D1D-47D1-BE93-8716DE04F2EF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4" name="Freeform: Shape 3923">
              <a:extLst>
                <a:ext uri="{FF2B5EF4-FFF2-40B4-BE49-F238E27FC236}">
                  <a16:creationId xmlns:a16="http://schemas.microsoft.com/office/drawing/2014/main" xmlns="" id="{2376BED8-EFD7-4246-951A-8D46F2DB1A73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5" name="Freeform: Shape 3924">
              <a:extLst>
                <a:ext uri="{FF2B5EF4-FFF2-40B4-BE49-F238E27FC236}">
                  <a16:creationId xmlns:a16="http://schemas.microsoft.com/office/drawing/2014/main" xmlns="" id="{ADF8D209-24CE-43E6-A559-3D7F21481F91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6" name="Freeform: Shape 3925">
              <a:extLst>
                <a:ext uri="{FF2B5EF4-FFF2-40B4-BE49-F238E27FC236}">
                  <a16:creationId xmlns:a16="http://schemas.microsoft.com/office/drawing/2014/main" xmlns="" id="{585F6C40-3877-4A13-A84A-10EDD09E1A72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7" name="Freeform: Shape 3926">
              <a:extLst>
                <a:ext uri="{FF2B5EF4-FFF2-40B4-BE49-F238E27FC236}">
                  <a16:creationId xmlns:a16="http://schemas.microsoft.com/office/drawing/2014/main" xmlns="" id="{4F3CE678-FBD3-457B-85D0-59063C7852BA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8" name="Freeform: Shape 3927">
              <a:extLst>
                <a:ext uri="{FF2B5EF4-FFF2-40B4-BE49-F238E27FC236}">
                  <a16:creationId xmlns:a16="http://schemas.microsoft.com/office/drawing/2014/main" xmlns="" id="{461FCC01-583C-4D7B-B755-624FB8A13764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9" name="Freeform: Shape 3928">
              <a:extLst>
                <a:ext uri="{FF2B5EF4-FFF2-40B4-BE49-F238E27FC236}">
                  <a16:creationId xmlns:a16="http://schemas.microsoft.com/office/drawing/2014/main" xmlns="" id="{FB6146B3-0471-4E02-A905-A70AD2666520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0" name="Freeform: Shape 3929">
              <a:extLst>
                <a:ext uri="{FF2B5EF4-FFF2-40B4-BE49-F238E27FC236}">
                  <a16:creationId xmlns:a16="http://schemas.microsoft.com/office/drawing/2014/main" xmlns="" id="{B8872CA7-7F7B-449D-9180-C2D7B1632135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1" name="Freeform: Shape 3930">
              <a:extLst>
                <a:ext uri="{FF2B5EF4-FFF2-40B4-BE49-F238E27FC236}">
                  <a16:creationId xmlns:a16="http://schemas.microsoft.com/office/drawing/2014/main" xmlns="" id="{F77E3A58-E96F-46A8-85B3-695E6BFB17BF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2" name="Freeform: Shape 3931">
              <a:extLst>
                <a:ext uri="{FF2B5EF4-FFF2-40B4-BE49-F238E27FC236}">
                  <a16:creationId xmlns:a16="http://schemas.microsoft.com/office/drawing/2014/main" xmlns="" id="{25212303-9EBA-47B3-A7AF-F34FEAB6AFBD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3" name="Freeform: Shape 3932">
              <a:extLst>
                <a:ext uri="{FF2B5EF4-FFF2-40B4-BE49-F238E27FC236}">
                  <a16:creationId xmlns:a16="http://schemas.microsoft.com/office/drawing/2014/main" xmlns="" id="{47171934-219D-45BF-A712-9D3077FBE7C1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4" name="Freeform: Shape 3933">
              <a:extLst>
                <a:ext uri="{FF2B5EF4-FFF2-40B4-BE49-F238E27FC236}">
                  <a16:creationId xmlns:a16="http://schemas.microsoft.com/office/drawing/2014/main" xmlns="" id="{E372084D-8F93-45A4-81E7-DB0D354700AA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5" name="Freeform: Shape 3934">
              <a:extLst>
                <a:ext uri="{FF2B5EF4-FFF2-40B4-BE49-F238E27FC236}">
                  <a16:creationId xmlns:a16="http://schemas.microsoft.com/office/drawing/2014/main" xmlns="" id="{DE5AB35F-BDC3-4812-8087-637D6034B973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6" name="Freeform: Shape 3935">
              <a:extLst>
                <a:ext uri="{FF2B5EF4-FFF2-40B4-BE49-F238E27FC236}">
                  <a16:creationId xmlns:a16="http://schemas.microsoft.com/office/drawing/2014/main" xmlns="" id="{76136A9A-60C3-483A-B1BC-9D8CF7E2424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7" name="Freeform: Shape 3936">
              <a:extLst>
                <a:ext uri="{FF2B5EF4-FFF2-40B4-BE49-F238E27FC236}">
                  <a16:creationId xmlns:a16="http://schemas.microsoft.com/office/drawing/2014/main" xmlns="" id="{57FC331B-D8A7-45FC-992C-83B23EBE5EDF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8" name="Freeform: Shape 3937">
              <a:extLst>
                <a:ext uri="{FF2B5EF4-FFF2-40B4-BE49-F238E27FC236}">
                  <a16:creationId xmlns:a16="http://schemas.microsoft.com/office/drawing/2014/main" xmlns="" id="{172CA250-1C60-486F-9FE1-27060B6AC1C0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9" name="Freeform: Shape 3938">
              <a:extLst>
                <a:ext uri="{FF2B5EF4-FFF2-40B4-BE49-F238E27FC236}">
                  <a16:creationId xmlns:a16="http://schemas.microsoft.com/office/drawing/2014/main" xmlns="" id="{79E3FB18-AC5C-4DEA-8012-9965225E0B93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0" name="Freeform: Shape 3939">
              <a:extLst>
                <a:ext uri="{FF2B5EF4-FFF2-40B4-BE49-F238E27FC236}">
                  <a16:creationId xmlns:a16="http://schemas.microsoft.com/office/drawing/2014/main" xmlns="" id="{D9D84111-8ACF-42A3-B584-475A5E81A23A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1" name="Freeform: Shape 3940">
              <a:extLst>
                <a:ext uri="{FF2B5EF4-FFF2-40B4-BE49-F238E27FC236}">
                  <a16:creationId xmlns:a16="http://schemas.microsoft.com/office/drawing/2014/main" xmlns="" id="{2E0D25DA-DA26-44AB-8564-1A31EE777016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2" name="Freeform: Shape 3941">
              <a:extLst>
                <a:ext uri="{FF2B5EF4-FFF2-40B4-BE49-F238E27FC236}">
                  <a16:creationId xmlns:a16="http://schemas.microsoft.com/office/drawing/2014/main" xmlns="" id="{BC903074-CC43-4F00-A430-00F95A43A1C7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3" name="Freeform: Shape 3942">
              <a:extLst>
                <a:ext uri="{FF2B5EF4-FFF2-40B4-BE49-F238E27FC236}">
                  <a16:creationId xmlns:a16="http://schemas.microsoft.com/office/drawing/2014/main" xmlns="" id="{6E20E266-0317-43F4-A752-44B0185E12F4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4" name="Freeform: Shape 3943">
              <a:extLst>
                <a:ext uri="{FF2B5EF4-FFF2-40B4-BE49-F238E27FC236}">
                  <a16:creationId xmlns:a16="http://schemas.microsoft.com/office/drawing/2014/main" xmlns="" id="{44D75950-558D-490A-AF78-AB18C46C84BB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5" name="Freeform: Shape 3944">
              <a:extLst>
                <a:ext uri="{FF2B5EF4-FFF2-40B4-BE49-F238E27FC236}">
                  <a16:creationId xmlns:a16="http://schemas.microsoft.com/office/drawing/2014/main" xmlns="" id="{39847D4D-9FFF-4AD5-B45E-F00DFDC65F0D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6" name="Freeform: Shape 3945">
              <a:extLst>
                <a:ext uri="{FF2B5EF4-FFF2-40B4-BE49-F238E27FC236}">
                  <a16:creationId xmlns:a16="http://schemas.microsoft.com/office/drawing/2014/main" xmlns="" id="{F4EEF41D-697A-418F-8A25-C0E35D50E6C2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7" name="Freeform: Shape 3946">
              <a:extLst>
                <a:ext uri="{FF2B5EF4-FFF2-40B4-BE49-F238E27FC236}">
                  <a16:creationId xmlns:a16="http://schemas.microsoft.com/office/drawing/2014/main" xmlns="" id="{B4720E67-E88B-43CA-9305-8EDF0342B53B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8" name="Freeform: Shape 3947">
              <a:extLst>
                <a:ext uri="{FF2B5EF4-FFF2-40B4-BE49-F238E27FC236}">
                  <a16:creationId xmlns:a16="http://schemas.microsoft.com/office/drawing/2014/main" xmlns="" id="{09AF2086-6EF2-46EF-83CF-DE2B99A35D26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9" name="Freeform: Shape 3948">
              <a:extLst>
                <a:ext uri="{FF2B5EF4-FFF2-40B4-BE49-F238E27FC236}">
                  <a16:creationId xmlns:a16="http://schemas.microsoft.com/office/drawing/2014/main" xmlns="" id="{15D3A10F-9E42-42E1-B267-2251D63D0F02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0" name="Freeform: Shape 3949">
              <a:extLst>
                <a:ext uri="{FF2B5EF4-FFF2-40B4-BE49-F238E27FC236}">
                  <a16:creationId xmlns:a16="http://schemas.microsoft.com/office/drawing/2014/main" xmlns="" id="{E8CBBE6F-BF3D-4BFF-9DFB-939A33E93D2D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1" name="Freeform: Shape 3950">
              <a:extLst>
                <a:ext uri="{FF2B5EF4-FFF2-40B4-BE49-F238E27FC236}">
                  <a16:creationId xmlns:a16="http://schemas.microsoft.com/office/drawing/2014/main" xmlns="" id="{3BAF38F1-C381-4BBD-96A9-CDDA5CDBAFB8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2" name="Freeform: Shape 3951">
              <a:extLst>
                <a:ext uri="{FF2B5EF4-FFF2-40B4-BE49-F238E27FC236}">
                  <a16:creationId xmlns:a16="http://schemas.microsoft.com/office/drawing/2014/main" xmlns="" id="{0A2AFAD1-FCE5-4EDA-A556-2AD92078B3D2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3" name="Freeform: Shape 3952">
              <a:extLst>
                <a:ext uri="{FF2B5EF4-FFF2-40B4-BE49-F238E27FC236}">
                  <a16:creationId xmlns:a16="http://schemas.microsoft.com/office/drawing/2014/main" xmlns="" id="{D3B87AC8-7272-4C63-8AFD-BDD34418011D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4" name="Freeform: Shape 3953">
              <a:extLst>
                <a:ext uri="{FF2B5EF4-FFF2-40B4-BE49-F238E27FC236}">
                  <a16:creationId xmlns:a16="http://schemas.microsoft.com/office/drawing/2014/main" xmlns="" id="{A952CC5D-546B-4973-B1AA-0D90CB5353BC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5" name="Freeform: Shape 3954">
              <a:extLst>
                <a:ext uri="{FF2B5EF4-FFF2-40B4-BE49-F238E27FC236}">
                  <a16:creationId xmlns:a16="http://schemas.microsoft.com/office/drawing/2014/main" xmlns="" id="{B21D6BEC-802A-4528-A31F-F14E110AEEC8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6" name="Freeform: Shape 3955">
              <a:extLst>
                <a:ext uri="{FF2B5EF4-FFF2-40B4-BE49-F238E27FC236}">
                  <a16:creationId xmlns:a16="http://schemas.microsoft.com/office/drawing/2014/main" xmlns="" id="{7C31755E-37EB-45E8-AB01-AC4684F3710F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7" name="Freeform: Shape 3956">
              <a:extLst>
                <a:ext uri="{FF2B5EF4-FFF2-40B4-BE49-F238E27FC236}">
                  <a16:creationId xmlns:a16="http://schemas.microsoft.com/office/drawing/2014/main" xmlns="" id="{79060FC4-897B-432B-85FE-5B1BE7C2D53D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8" name="Freeform: Shape 3957">
              <a:extLst>
                <a:ext uri="{FF2B5EF4-FFF2-40B4-BE49-F238E27FC236}">
                  <a16:creationId xmlns:a16="http://schemas.microsoft.com/office/drawing/2014/main" xmlns="" id="{BB6473E0-E317-4ECB-9474-787D85F61270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9" name="Freeform: Shape 3958">
              <a:extLst>
                <a:ext uri="{FF2B5EF4-FFF2-40B4-BE49-F238E27FC236}">
                  <a16:creationId xmlns:a16="http://schemas.microsoft.com/office/drawing/2014/main" xmlns="" id="{ABE8A159-AFF7-4BA6-9AF4-DA826DD9FFC4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0" name="Freeform: Shape 3959">
              <a:extLst>
                <a:ext uri="{FF2B5EF4-FFF2-40B4-BE49-F238E27FC236}">
                  <a16:creationId xmlns:a16="http://schemas.microsoft.com/office/drawing/2014/main" xmlns="" id="{8D7C808A-A586-4490-BA20-4B715279D12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1" name="Freeform: Shape 3960">
              <a:extLst>
                <a:ext uri="{FF2B5EF4-FFF2-40B4-BE49-F238E27FC236}">
                  <a16:creationId xmlns:a16="http://schemas.microsoft.com/office/drawing/2014/main" xmlns="" id="{0C6D9FD1-ECA4-4408-829B-81BCF2AD7377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2" name="Freeform: Shape 3961">
              <a:extLst>
                <a:ext uri="{FF2B5EF4-FFF2-40B4-BE49-F238E27FC236}">
                  <a16:creationId xmlns:a16="http://schemas.microsoft.com/office/drawing/2014/main" xmlns="" id="{5CAA0C9C-AF29-4D22-9F38-24CDD1830B07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3" name="Freeform: Shape 3962">
              <a:extLst>
                <a:ext uri="{FF2B5EF4-FFF2-40B4-BE49-F238E27FC236}">
                  <a16:creationId xmlns:a16="http://schemas.microsoft.com/office/drawing/2014/main" xmlns="" id="{74089CF4-584A-414C-A68F-48F587AFED8F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4" name="Freeform: Shape 3963">
              <a:extLst>
                <a:ext uri="{FF2B5EF4-FFF2-40B4-BE49-F238E27FC236}">
                  <a16:creationId xmlns:a16="http://schemas.microsoft.com/office/drawing/2014/main" xmlns="" id="{DCE92514-6E08-4C22-A7F1-2078771FC10C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5" name="Freeform: Shape 3964">
              <a:extLst>
                <a:ext uri="{FF2B5EF4-FFF2-40B4-BE49-F238E27FC236}">
                  <a16:creationId xmlns:a16="http://schemas.microsoft.com/office/drawing/2014/main" xmlns="" id="{4F05F16A-5C6E-48C0-8DC4-6413573CD0D3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6" name="Freeform: Shape 3965">
              <a:extLst>
                <a:ext uri="{FF2B5EF4-FFF2-40B4-BE49-F238E27FC236}">
                  <a16:creationId xmlns:a16="http://schemas.microsoft.com/office/drawing/2014/main" xmlns="" id="{53ACFA17-668C-432B-BA1A-3B54B3AE5C62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7" name="Freeform: Shape 3966">
              <a:extLst>
                <a:ext uri="{FF2B5EF4-FFF2-40B4-BE49-F238E27FC236}">
                  <a16:creationId xmlns:a16="http://schemas.microsoft.com/office/drawing/2014/main" xmlns="" id="{6F32937B-4DE8-42E4-8C68-4AE775EBA376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8" name="Freeform: Shape 3967">
              <a:extLst>
                <a:ext uri="{FF2B5EF4-FFF2-40B4-BE49-F238E27FC236}">
                  <a16:creationId xmlns:a16="http://schemas.microsoft.com/office/drawing/2014/main" xmlns="" id="{95836541-51CA-4827-9921-C892351D0B2D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9" name="Freeform: Shape 3968">
              <a:extLst>
                <a:ext uri="{FF2B5EF4-FFF2-40B4-BE49-F238E27FC236}">
                  <a16:creationId xmlns:a16="http://schemas.microsoft.com/office/drawing/2014/main" xmlns="" id="{7D6FB7F6-B58F-4737-8575-4BC14EEAB82A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0" name="Freeform: Shape 3969">
              <a:extLst>
                <a:ext uri="{FF2B5EF4-FFF2-40B4-BE49-F238E27FC236}">
                  <a16:creationId xmlns:a16="http://schemas.microsoft.com/office/drawing/2014/main" xmlns="" id="{31D3E54B-A6BE-4477-A98A-2499D6543BE5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1" name="Freeform: Shape 3970">
              <a:extLst>
                <a:ext uri="{FF2B5EF4-FFF2-40B4-BE49-F238E27FC236}">
                  <a16:creationId xmlns:a16="http://schemas.microsoft.com/office/drawing/2014/main" xmlns="" id="{062FF664-5D3C-4F9B-9514-FE0B2B52C54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2" name="Freeform: Shape 3971">
              <a:extLst>
                <a:ext uri="{FF2B5EF4-FFF2-40B4-BE49-F238E27FC236}">
                  <a16:creationId xmlns:a16="http://schemas.microsoft.com/office/drawing/2014/main" xmlns="" id="{F947340A-2BAA-476E-822A-772F84DF6BED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3" name="Freeform: Shape 3972">
              <a:extLst>
                <a:ext uri="{FF2B5EF4-FFF2-40B4-BE49-F238E27FC236}">
                  <a16:creationId xmlns:a16="http://schemas.microsoft.com/office/drawing/2014/main" xmlns="" id="{97074354-0F3C-429D-A8CE-A12AF45D2447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4" name="Freeform: Shape 3973">
              <a:extLst>
                <a:ext uri="{FF2B5EF4-FFF2-40B4-BE49-F238E27FC236}">
                  <a16:creationId xmlns:a16="http://schemas.microsoft.com/office/drawing/2014/main" xmlns="" id="{CFEE615B-E177-4EBA-BAF0-77FC56BDF21A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5" name="Freeform: Shape 3974">
              <a:extLst>
                <a:ext uri="{FF2B5EF4-FFF2-40B4-BE49-F238E27FC236}">
                  <a16:creationId xmlns:a16="http://schemas.microsoft.com/office/drawing/2014/main" xmlns="" id="{CBDCF604-98CA-497D-97F6-34D4DDF0B640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6" name="Freeform: Shape 3975">
              <a:extLst>
                <a:ext uri="{FF2B5EF4-FFF2-40B4-BE49-F238E27FC236}">
                  <a16:creationId xmlns:a16="http://schemas.microsoft.com/office/drawing/2014/main" xmlns="" id="{E9A3EABA-B80B-467A-A8E3-68264E55BFBD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7" name="Freeform: Shape 3976">
              <a:extLst>
                <a:ext uri="{FF2B5EF4-FFF2-40B4-BE49-F238E27FC236}">
                  <a16:creationId xmlns:a16="http://schemas.microsoft.com/office/drawing/2014/main" xmlns="" id="{D4C8DC7C-EA38-4C14-B7F0-B7FB0C81034A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8" name="Freeform: Shape 3977">
              <a:extLst>
                <a:ext uri="{FF2B5EF4-FFF2-40B4-BE49-F238E27FC236}">
                  <a16:creationId xmlns:a16="http://schemas.microsoft.com/office/drawing/2014/main" xmlns="" id="{380FFCFB-2DC9-420F-9217-5D3D5AE50CFB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9" name="Freeform: Shape 3978">
              <a:extLst>
                <a:ext uri="{FF2B5EF4-FFF2-40B4-BE49-F238E27FC236}">
                  <a16:creationId xmlns:a16="http://schemas.microsoft.com/office/drawing/2014/main" xmlns="" id="{017D7E3C-02AD-48BF-BF14-3864A3472F27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0" name="Freeform: Shape 3979">
              <a:extLst>
                <a:ext uri="{FF2B5EF4-FFF2-40B4-BE49-F238E27FC236}">
                  <a16:creationId xmlns:a16="http://schemas.microsoft.com/office/drawing/2014/main" xmlns="" id="{974BC9C4-336B-4780-80AA-12C368FA82B4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1" name="Freeform: Shape 3980">
              <a:extLst>
                <a:ext uri="{FF2B5EF4-FFF2-40B4-BE49-F238E27FC236}">
                  <a16:creationId xmlns:a16="http://schemas.microsoft.com/office/drawing/2014/main" xmlns="" id="{B489CA59-A2B3-4210-A89B-16F54C90D90A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2" name="Freeform: Shape 3981">
              <a:extLst>
                <a:ext uri="{FF2B5EF4-FFF2-40B4-BE49-F238E27FC236}">
                  <a16:creationId xmlns:a16="http://schemas.microsoft.com/office/drawing/2014/main" xmlns="" id="{F0504BC5-3653-4EBA-889F-4EA4E3ABE996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3" name="Freeform: Shape 3982">
              <a:extLst>
                <a:ext uri="{FF2B5EF4-FFF2-40B4-BE49-F238E27FC236}">
                  <a16:creationId xmlns:a16="http://schemas.microsoft.com/office/drawing/2014/main" xmlns="" id="{712E75FA-6554-411C-9045-F53F35D99436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4" name="Freeform: Shape 3983">
              <a:extLst>
                <a:ext uri="{FF2B5EF4-FFF2-40B4-BE49-F238E27FC236}">
                  <a16:creationId xmlns:a16="http://schemas.microsoft.com/office/drawing/2014/main" xmlns="" id="{8EDE8283-9527-425A-8014-4A9482FEC4E9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5" name="Freeform: Shape 3984">
              <a:extLst>
                <a:ext uri="{FF2B5EF4-FFF2-40B4-BE49-F238E27FC236}">
                  <a16:creationId xmlns:a16="http://schemas.microsoft.com/office/drawing/2014/main" xmlns="" id="{DDE463A9-09F6-4C5E-9D5B-F1A51CC0AEC6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6" name="Freeform: Shape 3985">
              <a:extLst>
                <a:ext uri="{FF2B5EF4-FFF2-40B4-BE49-F238E27FC236}">
                  <a16:creationId xmlns:a16="http://schemas.microsoft.com/office/drawing/2014/main" xmlns="" id="{11051183-AB77-43E2-87A6-F19D813770C7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7" name="Freeform: Shape 3986">
              <a:extLst>
                <a:ext uri="{FF2B5EF4-FFF2-40B4-BE49-F238E27FC236}">
                  <a16:creationId xmlns:a16="http://schemas.microsoft.com/office/drawing/2014/main" xmlns="" id="{6978C808-4CB4-4004-BE0B-81685B99FEE8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8" name="Freeform: Shape 3987">
              <a:extLst>
                <a:ext uri="{FF2B5EF4-FFF2-40B4-BE49-F238E27FC236}">
                  <a16:creationId xmlns:a16="http://schemas.microsoft.com/office/drawing/2014/main" xmlns="" id="{DC028752-7AC5-4723-9A53-8ACA96378A71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9" name="Freeform: Shape 3988">
              <a:extLst>
                <a:ext uri="{FF2B5EF4-FFF2-40B4-BE49-F238E27FC236}">
                  <a16:creationId xmlns:a16="http://schemas.microsoft.com/office/drawing/2014/main" xmlns="" id="{939CCD7D-F7A2-4472-A7E3-1B90B72E6C91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0" name="Freeform: Shape 3989">
              <a:extLst>
                <a:ext uri="{FF2B5EF4-FFF2-40B4-BE49-F238E27FC236}">
                  <a16:creationId xmlns:a16="http://schemas.microsoft.com/office/drawing/2014/main" xmlns="" id="{F281D4E1-34BD-42EB-91F9-D0A705081976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1" name="Freeform: Shape 3990">
              <a:extLst>
                <a:ext uri="{FF2B5EF4-FFF2-40B4-BE49-F238E27FC236}">
                  <a16:creationId xmlns:a16="http://schemas.microsoft.com/office/drawing/2014/main" xmlns="" id="{E50CBF95-401D-494B-81CC-FE668B75806F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2" name="Freeform: Shape 3991">
              <a:extLst>
                <a:ext uri="{FF2B5EF4-FFF2-40B4-BE49-F238E27FC236}">
                  <a16:creationId xmlns:a16="http://schemas.microsoft.com/office/drawing/2014/main" xmlns="" id="{60601A8E-9562-4B76-BFAC-9849658671F1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3" name="Freeform: Shape 3992">
              <a:extLst>
                <a:ext uri="{FF2B5EF4-FFF2-40B4-BE49-F238E27FC236}">
                  <a16:creationId xmlns:a16="http://schemas.microsoft.com/office/drawing/2014/main" xmlns="" id="{6A66363A-C715-4617-BC8E-9C515D9A11FD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4" name="Freeform: Shape 3993">
              <a:extLst>
                <a:ext uri="{FF2B5EF4-FFF2-40B4-BE49-F238E27FC236}">
                  <a16:creationId xmlns:a16="http://schemas.microsoft.com/office/drawing/2014/main" xmlns="" id="{C67FEA9C-1818-447C-9380-88250F0C5071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5" name="Freeform: Shape 3994">
              <a:extLst>
                <a:ext uri="{FF2B5EF4-FFF2-40B4-BE49-F238E27FC236}">
                  <a16:creationId xmlns:a16="http://schemas.microsoft.com/office/drawing/2014/main" xmlns="" id="{01AEDCEC-A101-44D6-86AD-93E2F5C3CC3F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6" name="Freeform: Shape 3995">
              <a:extLst>
                <a:ext uri="{FF2B5EF4-FFF2-40B4-BE49-F238E27FC236}">
                  <a16:creationId xmlns:a16="http://schemas.microsoft.com/office/drawing/2014/main" xmlns="" id="{183F0C24-F381-4152-BF1C-0ED78CCEE265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7" name="Freeform: Shape 3996">
              <a:extLst>
                <a:ext uri="{FF2B5EF4-FFF2-40B4-BE49-F238E27FC236}">
                  <a16:creationId xmlns:a16="http://schemas.microsoft.com/office/drawing/2014/main" xmlns="" id="{593BDE9B-2DF7-4BC8-A2E8-CBD9BFF56174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8" name="Freeform: Shape 3997">
              <a:extLst>
                <a:ext uri="{FF2B5EF4-FFF2-40B4-BE49-F238E27FC236}">
                  <a16:creationId xmlns:a16="http://schemas.microsoft.com/office/drawing/2014/main" xmlns="" id="{49982C1A-B2CF-43EE-9BC8-E6E1D54B29DD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9" name="Freeform: Shape 3998">
              <a:extLst>
                <a:ext uri="{FF2B5EF4-FFF2-40B4-BE49-F238E27FC236}">
                  <a16:creationId xmlns:a16="http://schemas.microsoft.com/office/drawing/2014/main" xmlns="" id="{92F07354-C85B-4D44-809E-8CC5313401EA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0" name="Freeform: Shape 3999">
              <a:extLst>
                <a:ext uri="{FF2B5EF4-FFF2-40B4-BE49-F238E27FC236}">
                  <a16:creationId xmlns:a16="http://schemas.microsoft.com/office/drawing/2014/main" xmlns="" id="{0C284369-91AB-4F23-9113-9E49ABE86952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1" name="Freeform: Shape 4000">
              <a:extLst>
                <a:ext uri="{FF2B5EF4-FFF2-40B4-BE49-F238E27FC236}">
                  <a16:creationId xmlns:a16="http://schemas.microsoft.com/office/drawing/2014/main" xmlns="" id="{D5E96F6E-CB27-49C9-8C44-95BDE58303EA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2" name="Freeform: Shape 4001">
              <a:extLst>
                <a:ext uri="{FF2B5EF4-FFF2-40B4-BE49-F238E27FC236}">
                  <a16:creationId xmlns:a16="http://schemas.microsoft.com/office/drawing/2014/main" xmlns="" id="{B53929CB-F150-43A8-BB83-F88021B02BAB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3" name="Freeform: Shape 4002">
              <a:extLst>
                <a:ext uri="{FF2B5EF4-FFF2-40B4-BE49-F238E27FC236}">
                  <a16:creationId xmlns:a16="http://schemas.microsoft.com/office/drawing/2014/main" xmlns="" id="{C5084FC7-B21F-46ED-8EDA-9E214539AFDC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4" name="Freeform: Shape 4003">
              <a:extLst>
                <a:ext uri="{FF2B5EF4-FFF2-40B4-BE49-F238E27FC236}">
                  <a16:creationId xmlns:a16="http://schemas.microsoft.com/office/drawing/2014/main" xmlns="" id="{DFA81BB7-710B-4F1C-AEB0-B34BB66F1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5" name="Freeform: Shape 4004">
              <a:extLst>
                <a:ext uri="{FF2B5EF4-FFF2-40B4-BE49-F238E27FC236}">
                  <a16:creationId xmlns:a16="http://schemas.microsoft.com/office/drawing/2014/main" xmlns="" id="{18CC1EA0-A59D-4661-8404-B8CF6EF4066F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6" name="Freeform: Shape 4005">
              <a:extLst>
                <a:ext uri="{FF2B5EF4-FFF2-40B4-BE49-F238E27FC236}">
                  <a16:creationId xmlns:a16="http://schemas.microsoft.com/office/drawing/2014/main" xmlns="" id="{D53D7BC2-28EC-4232-AD07-8A72BCE3626F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7" name="Freeform: Shape 4006">
              <a:extLst>
                <a:ext uri="{FF2B5EF4-FFF2-40B4-BE49-F238E27FC236}">
                  <a16:creationId xmlns:a16="http://schemas.microsoft.com/office/drawing/2014/main" xmlns="" id="{45A2AA7A-6BE1-4FAF-8E43-AF06E192ACC4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8" name="Freeform: Shape 4007">
              <a:extLst>
                <a:ext uri="{FF2B5EF4-FFF2-40B4-BE49-F238E27FC236}">
                  <a16:creationId xmlns:a16="http://schemas.microsoft.com/office/drawing/2014/main" xmlns="" id="{B270D4D5-9DE3-486C-BB32-1F4A979AF140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9" name="Freeform: Shape 4008">
              <a:extLst>
                <a:ext uri="{FF2B5EF4-FFF2-40B4-BE49-F238E27FC236}">
                  <a16:creationId xmlns:a16="http://schemas.microsoft.com/office/drawing/2014/main" xmlns="" id="{713D7E59-E63E-49EE-9FFF-044D2D9D4AF5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0" name="Freeform: Shape 4009">
              <a:extLst>
                <a:ext uri="{FF2B5EF4-FFF2-40B4-BE49-F238E27FC236}">
                  <a16:creationId xmlns:a16="http://schemas.microsoft.com/office/drawing/2014/main" xmlns="" id="{3B6DB45C-2C34-42CD-865D-40363F9743E1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1" name="Freeform: Shape 4010">
              <a:extLst>
                <a:ext uri="{FF2B5EF4-FFF2-40B4-BE49-F238E27FC236}">
                  <a16:creationId xmlns:a16="http://schemas.microsoft.com/office/drawing/2014/main" xmlns="" id="{3569CCB5-A67A-48F2-930F-C3D6250E4610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2" name="Freeform: Shape 4011">
              <a:extLst>
                <a:ext uri="{FF2B5EF4-FFF2-40B4-BE49-F238E27FC236}">
                  <a16:creationId xmlns:a16="http://schemas.microsoft.com/office/drawing/2014/main" xmlns="" id="{4D4CAAD7-02AF-4939-B890-4F5A031EAF95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3" name="Freeform: Shape 4012">
              <a:extLst>
                <a:ext uri="{FF2B5EF4-FFF2-40B4-BE49-F238E27FC236}">
                  <a16:creationId xmlns:a16="http://schemas.microsoft.com/office/drawing/2014/main" xmlns="" id="{CD4F6988-0EE8-498B-BE5C-1EB11C23BB01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4" name="Freeform: Shape 4013">
              <a:extLst>
                <a:ext uri="{FF2B5EF4-FFF2-40B4-BE49-F238E27FC236}">
                  <a16:creationId xmlns:a16="http://schemas.microsoft.com/office/drawing/2014/main" xmlns="" id="{A5507A80-1CDF-4EBA-B100-4147BB503BAE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5" name="Freeform: Shape 4014">
              <a:extLst>
                <a:ext uri="{FF2B5EF4-FFF2-40B4-BE49-F238E27FC236}">
                  <a16:creationId xmlns:a16="http://schemas.microsoft.com/office/drawing/2014/main" xmlns="" id="{444B4468-97B8-4F7F-9B14-86F3A8105BF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6" name="Freeform: Shape 4015">
              <a:extLst>
                <a:ext uri="{FF2B5EF4-FFF2-40B4-BE49-F238E27FC236}">
                  <a16:creationId xmlns:a16="http://schemas.microsoft.com/office/drawing/2014/main" xmlns="" id="{B7B5ED94-DFBF-41AC-A7C0-3F777000113E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7" name="Freeform: Shape 4016">
              <a:extLst>
                <a:ext uri="{FF2B5EF4-FFF2-40B4-BE49-F238E27FC236}">
                  <a16:creationId xmlns:a16="http://schemas.microsoft.com/office/drawing/2014/main" xmlns="" id="{A077796F-6E2C-4B37-BE36-AC334F0FFA2A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8" name="Freeform: Shape 4017">
              <a:extLst>
                <a:ext uri="{FF2B5EF4-FFF2-40B4-BE49-F238E27FC236}">
                  <a16:creationId xmlns:a16="http://schemas.microsoft.com/office/drawing/2014/main" xmlns="" id="{EA0842B3-1A46-4959-8B85-B244301146E1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9" name="Freeform: Shape 4018">
              <a:extLst>
                <a:ext uri="{FF2B5EF4-FFF2-40B4-BE49-F238E27FC236}">
                  <a16:creationId xmlns:a16="http://schemas.microsoft.com/office/drawing/2014/main" xmlns="" id="{E26AB1C6-0388-4F82-9A46-B3B605C315C5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0" name="Freeform: Shape 4019">
              <a:extLst>
                <a:ext uri="{FF2B5EF4-FFF2-40B4-BE49-F238E27FC236}">
                  <a16:creationId xmlns:a16="http://schemas.microsoft.com/office/drawing/2014/main" xmlns="" id="{302ACF27-63E8-45D5-9F5E-511CBA95F7E1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1" name="Freeform: Shape 4020">
              <a:extLst>
                <a:ext uri="{FF2B5EF4-FFF2-40B4-BE49-F238E27FC236}">
                  <a16:creationId xmlns:a16="http://schemas.microsoft.com/office/drawing/2014/main" xmlns="" id="{08BB1BAD-B593-4477-B179-A9F441273D20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2" name="Freeform: Shape 4021">
              <a:extLst>
                <a:ext uri="{FF2B5EF4-FFF2-40B4-BE49-F238E27FC236}">
                  <a16:creationId xmlns:a16="http://schemas.microsoft.com/office/drawing/2014/main" xmlns="" id="{F119C332-457F-4254-A875-D841CCE53E68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3" name="Freeform: Shape 4022">
              <a:extLst>
                <a:ext uri="{FF2B5EF4-FFF2-40B4-BE49-F238E27FC236}">
                  <a16:creationId xmlns:a16="http://schemas.microsoft.com/office/drawing/2014/main" xmlns="" id="{E7AA37D9-913F-4D32-BA88-F1E291913754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4" name="Freeform: Shape 4023">
              <a:extLst>
                <a:ext uri="{FF2B5EF4-FFF2-40B4-BE49-F238E27FC236}">
                  <a16:creationId xmlns:a16="http://schemas.microsoft.com/office/drawing/2014/main" xmlns="" id="{3E0A9131-CCFD-4B54-AE1E-D8920C559CE7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5" name="Freeform: Shape 4024">
              <a:extLst>
                <a:ext uri="{FF2B5EF4-FFF2-40B4-BE49-F238E27FC236}">
                  <a16:creationId xmlns:a16="http://schemas.microsoft.com/office/drawing/2014/main" xmlns="" id="{3793C4FD-7E12-455C-B198-BD8572F13397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6" name="Freeform: Shape 4025">
              <a:extLst>
                <a:ext uri="{FF2B5EF4-FFF2-40B4-BE49-F238E27FC236}">
                  <a16:creationId xmlns:a16="http://schemas.microsoft.com/office/drawing/2014/main" xmlns="" id="{E4640E8E-2086-4A03-A1A6-6653AB2AB355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7" name="Freeform: Shape 4026">
              <a:extLst>
                <a:ext uri="{FF2B5EF4-FFF2-40B4-BE49-F238E27FC236}">
                  <a16:creationId xmlns:a16="http://schemas.microsoft.com/office/drawing/2014/main" xmlns="" id="{093019B3-D2D1-494A-A6C0-ACB8168C34D0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8" name="Freeform: Shape 4027">
              <a:extLst>
                <a:ext uri="{FF2B5EF4-FFF2-40B4-BE49-F238E27FC236}">
                  <a16:creationId xmlns:a16="http://schemas.microsoft.com/office/drawing/2014/main" xmlns="" id="{A55C09E4-B3AB-4A74-BADA-B615DB0A38D2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9" name="Freeform: Shape 4028">
              <a:extLst>
                <a:ext uri="{FF2B5EF4-FFF2-40B4-BE49-F238E27FC236}">
                  <a16:creationId xmlns:a16="http://schemas.microsoft.com/office/drawing/2014/main" xmlns="" id="{FAFF1DCE-DEE6-4EA7-AF6A-45D6694F8CA4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0" name="Freeform: Shape 4029">
              <a:extLst>
                <a:ext uri="{FF2B5EF4-FFF2-40B4-BE49-F238E27FC236}">
                  <a16:creationId xmlns:a16="http://schemas.microsoft.com/office/drawing/2014/main" xmlns="" id="{80E0FB5F-8AA8-4F7C-BB34-0BB12AE6CF26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1" name="Freeform: Shape 4030">
              <a:extLst>
                <a:ext uri="{FF2B5EF4-FFF2-40B4-BE49-F238E27FC236}">
                  <a16:creationId xmlns:a16="http://schemas.microsoft.com/office/drawing/2014/main" xmlns="" id="{355D6DE8-2D93-4B69-BFFD-B7CB3B14621D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2" name="Freeform: Shape 4031">
              <a:extLst>
                <a:ext uri="{FF2B5EF4-FFF2-40B4-BE49-F238E27FC236}">
                  <a16:creationId xmlns:a16="http://schemas.microsoft.com/office/drawing/2014/main" xmlns="" id="{362CD50B-D065-43F5-9676-496D74C913FF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3" name="Freeform: Shape 4032">
              <a:extLst>
                <a:ext uri="{FF2B5EF4-FFF2-40B4-BE49-F238E27FC236}">
                  <a16:creationId xmlns:a16="http://schemas.microsoft.com/office/drawing/2014/main" xmlns="" id="{81EDCD48-DEB9-4B34-957B-CD16BE3E92A3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4" name="Freeform: Shape 4033">
              <a:extLst>
                <a:ext uri="{FF2B5EF4-FFF2-40B4-BE49-F238E27FC236}">
                  <a16:creationId xmlns:a16="http://schemas.microsoft.com/office/drawing/2014/main" xmlns="" id="{327CF43A-C3C8-4C07-9F8F-9BE181024AEE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5" name="Freeform: Shape 4034">
              <a:extLst>
                <a:ext uri="{FF2B5EF4-FFF2-40B4-BE49-F238E27FC236}">
                  <a16:creationId xmlns:a16="http://schemas.microsoft.com/office/drawing/2014/main" xmlns="" id="{2D0DEBD4-57DC-4675-9349-E6DCDF0D9056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6" name="Freeform: Shape 4035">
              <a:extLst>
                <a:ext uri="{FF2B5EF4-FFF2-40B4-BE49-F238E27FC236}">
                  <a16:creationId xmlns:a16="http://schemas.microsoft.com/office/drawing/2014/main" xmlns="" id="{C3A90BDB-4859-4A6F-86E4-D07FFCE11B06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7" name="Freeform: Shape 4036">
              <a:extLst>
                <a:ext uri="{FF2B5EF4-FFF2-40B4-BE49-F238E27FC236}">
                  <a16:creationId xmlns:a16="http://schemas.microsoft.com/office/drawing/2014/main" xmlns="" id="{676D0139-35E2-48B7-A22B-7BC62C6C55EC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8" name="Freeform: Shape 4037">
              <a:extLst>
                <a:ext uri="{FF2B5EF4-FFF2-40B4-BE49-F238E27FC236}">
                  <a16:creationId xmlns:a16="http://schemas.microsoft.com/office/drawing/2014/main" xmlns="" id="{7BE3F7E0-ED88-446F-9B38-A3CAE5BE611D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9" name="Freeform: Shape 4038">
              <a:extLst>
                <a:ext uri="{FF2B5EF4-FFF2-40B4-BE49-F238E27FC236}">
                  <a16:creationId xmlns:a16="http://schemas.microsoft.com/office/drawing/2014/main" xmlns="" id="{E39CF818-202F-4C77-B6CB-54FE93274C5C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0" name="Freeform: Shape 4039">
              <a:extLst>
                <a:ext uri="{FF2B5EF4-FFF2-40B4-BE49-F238E27FC236}">
                  <a16:creationId xmlns:a16="http://schemas.microsoft.com/office/drawing/2014/main" xmlns="" id="{BB49A3D4-818B-40E4-93BE-8A0D2A8A9C54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1" name="Freeform: Shape 4040">
              <a:extLst>
                <a:ext uri="{FF2B5EF4-FFF2-40B4-BE49-F238E27FC236}">
                  <a16:creationId xmlns:a16="http://schemas.microsoft.com/office/drawing/2014/main" xmlns="" id="{721A3AD0-ECA7-4E7C-825C-0D4635682A51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2" name="Freeform: Shape 4041">
              <a:extLst>
                <a:ext uri="{FF2B5EF4-FFF2-40B4-BE49-F238E27FC236}">
                  <a16:creationId xmlns:a16="http://schemas.microsoft.com/office/drawing/2014/main" xmlns="" id="{863F1A7D-7440-4FAC-81D7-BB07B29A7F50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3" name="Freeform: Shape 4042">
              <a:extLst>
                <a:ext uri="{FF2B5EF4-FFF2-40B4-BE49-F238E27FC236}">
                  <a16:creationId xmlns:a16="http://schemas.microsoft.com/office/drawing/2014/main" xmlns="" id="{D009E494-D47C-457C-BFD1-E6E42F3A3A1A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4" name="Freeform: Shape 4043">
              <a:extLst>
                <a:ext uri="{FF2B5EF4-FFF2-40B4-BE49-F238E27FC236}">
                  <a16:creationId xmlns:a16="http://schemas.microsoft.com/office/drawing/2014/main" xmlns="" id="{366E8660-BE4A-49C4-AB81-CDFACF0EDAF9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5" name="Freeform: Shape 4044">
              <a:extLst>
                <a:ext uri="{FF2B5EF4-FFF2-40B4-BE49-F238E27FC236}">
                  <a16:creationId xmlns:a16="http://schemas.microsoft.com/office/drawing/2014/main" xmlns="" id="{5E187A24-8F41-49E7-8CBA-E273726F8AE5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6" name="Freeform: Shape 4045">
              <a:extLst>
                <a:ext uri="{FF2B5EF4-FFF2-40B4-BE49-F238E27FC236}">
                  <a16:creationId xmlns:a16="http://schemas.microsoft.com/office/drawing/2014/main" xmlns="" id="{5040BBC8-B184-4A2C-8D37-0C342689C8C5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7" name="Freeform: Shape 4046">
              <a:extLst>
                <a:ext uri="{FF2B5EF4-FFF2-40B4-BE49-F238E27FC236}">
                  <a16:creationId xmlns:a16="http://schemas.microsoft.com/office/drawing/2014/main" xmlns="" id="{A0969EBE-42DB-4BF7-9071-89F98446A0DB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8" name="Freeform: Shape 4047">
              <a:extLst>
                <a:ext uri="{FF2B5EF4-FFF2-40B4-BE49-F238E27FC236}">
                  <a16:creationId xmlns:a16="http://schemas.microsoft.com/office/drawing/2014/main" xmlns="" id="{80AA889C-DD5F-4842-8ACA-908A683DAD3F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9" name="Freeform: Shape 4048">
              <a:extLst>
                <a:ext uri="{FF2B5EF4-FFF2-40B4-BE49-F238E27FC236}">
                  <a16:creationId xmlns:a16="http://schemas.microsoft.com/office/drawing/2014/main" xmlns="" id="{44B93E05-ED28-42EC-A362-6448CA65F17D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0" name="Freeform: Shape 4049">
              <a:extLst>
                <a:ext uri="{FF2B5EF4-FFF2-40B4-BE49-F238E27FC236}">
                  <a16:creationId xmlns:a16="http://schemas.microsoft.com/office/drawing/2014/main" xmlns="" id="{10A3CC58-C59B-476E-8333-B4CF960BC6EE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1" name="Freeform: Shape 4050">
              <a:extLst>
                <a:ext uri="{FF2B5EF4-FFF2-40B4-BE49-F238E27FC236}">
                  <a16:creationId xmlns:a16="http://schemas.microsoft.com/office/drawing/2014/main" xmlns="" id="{9AFB5852-6FD2-441A-B1BB-553C5C8BF27C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2" name="Freeform: Shape 4051">
              <a:extLst>
                <a:ext uri="{FF2B5EF4-FFF2-40B4-BE49-F238E27FC236}">
                  <a16:creationId xmlns:a16="http://schemas.microsoft.com/office/drawing/2014/main" xmlns="" id="{C00DAC0D-2DBA-4A61-BB9B-4E0B22072AFD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3" name="Freeform: Shape 4052">
              <a:extLst>
                <a:ext uri="{FF2B5EF4-FFF2-40B4-BE49-F238E27FC236}">
                  <a16:creationId xmlns:a16="http://schemas.microsoft.com/office/drawing/2014/main" xmlns="" id="{D6CFF899-CC16-4C70-8D18-66B9EFFB594B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4" name="Freeform: Shape 4053">
              <a:extLst>
                <a:ext uri="{FF2B5EF4-FFF2-40B4-BE49-F238E27FC236}">
                  <a16:creationId xmlns:a16="http://schemas.microsoft.com/office/drawing/2014/main" xmlns="" id="{25601706-A1A0-4DDC-ACE6-6D1C07C854EF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5" name="Freeform: Shape 4054">
              <a:extLst>
                <a:ext uri="{FF2B5EF4-FFF2-40B4-BE49-F238E27FC236}">
                  <a16:creationId xmlns:a16="http://schemas.microsoft.com/office/drawing/2014/main" xmlns="" id="{6FEBBAC6-A69D-4920-BF15-D85DE3C440F2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6" name="Freeform: Shape 4055">
              <a:extLst>
                <a:ext uri="{FF2B5EF4-FFF2-40B4-BE49-F238E27FC236}">
                  <a16:creationId xmlns:a16="http://schemas.microsoft.com/office/drawing/2014/main" xmlns="" id="{83A4A9A3-125F-4B53-9B20-73F9FEC31DA9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7" name="Freeform: Shape 4056">
              <a:extLst>
                <a:ext uri="{FF2B5EF4-FFF2-40B4-BE49-F238E27FC236}">
                  <a16:creationId xmlns:a16="http://schemas.microsoft.com/office/drawing/2014/main" xmlns="" id="{B9825827-72BB-4DB5-939D-A2EB5B7EA4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8" name="Freeform: Shape 4057">
              <a:extLst>
                <a:ext uri="{FF2B5EF4-FFF2-40B4-BE49-F238E27FC236}">
                  <a16:creationId xmlns:a16="http://schemas.microsoft.com/office/drawing/2014/main" xmlns="" id="{E626841A-CC81-445B-8F5A-4821C4BE5906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9" name="Freeform: Shape 4058">
              <a:extLst>
                <a:ext uri="{FF2B5EF4-FFF2-40B4-BE49-F238E27FC236}">
                  <a16:creationId xmlns:a16="http://schemas.microsoft.com/office/drawing/2014/main" xmlns="" id="{6799D45F-C976-4E77-AC93-FC303E59DA09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0" name="Freeform: Shape 4059">
              <a:extLst>
                <a:ext uri="{FF2B5EF4-FFF2-40B4-BE49-F238E27FC236}">
                  <a16:creationId xmlns:a16="http://schemas.microsoft.com/office/drawing/2014/main" xmlns="" id="{570D6C02-4274-4DE9-93B3-8E837E448DB3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1" name="Freeform: Shape 4060">
              <a:extLst>
                <a:ext uri="{FF2B5EF4-FFF2-40B4-BE49-F238E27FC236}">
                  <a16:creationId xmlns:a16="http://schemas.microsoft.com/office/drawing/2014/main" xmlns="" id="{90CE8FC3-C94B-4404-A8C9-CF4C3A01A853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2" name="Freeform: Shape 4061">
              <a:extLst>
                <a:ext uri="{FF2B5EF4-FFF2-40B4-BE49-F238E27FC236}">
                  <a16:creationId xmlns:a16="http://schemas.microsoft.com/office/drawing/2014/main" xmlns="" id="{C57B0AC6-2DFF-4D5F-BCA2-E26926014EB4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3" name="Freeform: Shape 4062">
              <a:extLst>
                <a:ext uri="{FF2B5EF4-FFF2-40B4-BE49-F238E27FC236}">
                  <a16:creationId xmlns:a16="http://schemas.microsoft.com/office/drawing/2014/main" xmlns="" id="{7C0A952E-B6FA-44D8-BDC2-021BA653A1F2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4" name="Freeform: Shape 4063">
              <a:extLst>
                <a:ext uri="{FF2B5EF4-FFF2-40B4-BE49-F238E27FC236}">
                  <a16:creationId xmlns:a16="http://schemas.microsoft.com/office/drawing/2014/main" xmlns="" id="{33BCE6CB-DC80-4EE5-84E3-85943D0B206D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5" name="Freeform: Shape 4064">
              <a:extLst>
                <a:ext uri="{FF2B5EF4-FFF2-40B4-BE49-F238E27FC236}">
                  <a16:creationId xmlns:a16="http://schemas.microsoft.com/office/drawing/2014/main" xmlns="" id="{BEFC92B6-B77D-4DC5-B23B-885B5C7E4BA6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6" name="Freeform: Shape 4065">
              <a:extLst>
                <a:ext uri="{FF2B5EF4-FFF2-40B4-BE49-F238E27FC236}">
                  <a16:creationId xmlns:a16="http://schemas.microsoft.com/office/drawing/2014/main" xmlns="" id="{3E783D9A-F16E-49B2-B4D4-16FF8D8DD4D9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7" name="Freeform: Shape 4066">
              <a:extLst>
                <a:ext uri="{FF2B5EF4-FFF2-40B4-BE49-F238E27FC236}">
                  <a16:creationId xmlns:a16="http://schemas.microsoft.com/office/drawing/2014/main" xmlns="" id="{288548E8-1A4A-48A9-8346-421E86C08F68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8" name="Freeform: Shape 4067">
              <a:extLst>
                <a:ext uri="{FF2B5EF4-FFF2-40B4-BE49-F238E27FC236}">
                  <a16:creationId xmlns:a16="http://schemas.microsoft.com/office/drawing/2014/main" xmlns="" id="{A55E922A-F64A-4835-886B-B696D8E49E70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9" name="Freeform: Shape 4068">
              <a:extLst>
                <a:ext uri="{FF2B5EF4-FFF2-40B4-BE49-F238E27FC236}">
                  <a16:creationId xmlns:a16="http://schemas.microsoft.com/office/drawing/2014/main" xmlns="" id="{BC295930-3944-4E37-AD82-A5B6122A47B0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0" name="Freeform: Shape 4069">
              <a:extLst>
                <a:ext uri="{FF2B5EF4-FFF2-40B4-BE49-F238E27FC236}">
                  <a16:creationId xmlns:a16="http://schemas.microsoft.com/office/drawing/2014/main" xmlns="" id="{D477C58B-7228-4DCD-9A07-011052A4FDE0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1" name="Freeform: Shape 4070">
              <a:extLst>
                <a:ext uri="{FF2B5EF4-FFF2-40B4-BE49-F238E27FC236}">
                  <a16:creationId xmlns:a16="http://schemas.microsoft.com/office/drawing/2014/main" xmlns="" id="{6B3D623A-F6E2-44A4-B557-8A95F2635363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2" name="Freeform: Shape 4071">
              <a:extLst>
                <a:ext uri="{FF2B5EF4-FFF2-40B4-BE49-F238E27FC236}">
                  <a16:creationId xmlns:a16="http://schemas.microsoft.com/office/drawing/2014/main" xmlns="" id="{10B6782D-A796-4A4A-AA77-32523F91A5A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3" name="Freeform: Shape 4072">
              <a:extLst>
                <a:ext uri="{FF2B5EF4-FFF2-40B4-BE49-F238E27FC236}">
                  <a16:creationId xmlns:a16="http://schemas.microsoft.com/office/drawing/2014/main" xmlns="" id="{D77359E2-3F39-4F19-A3FD-C6795F8507B3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4" name="Freeform: Shape 4073">
              <a:extLst>
                <a:ext uri="{FF2B5EF4-FFF2-40B4-BE49-F238E27FC236}">
                  <a16:creationId xmlns:a16="http://schemas.microsoft.com/office/drawing/2014/main" xmlns="" id="{FBF726C0-6EF1-485C-BBBF-B2C1640BE4FF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5" name="Freeform: Shape 4074">
              <a:extLst>
                <a:ext uri="{FF2B5EF4-FFF2-40B4-BE49-F238E27FC236}">
                  <a16:creationId xmlns:a16="http://schemas.microsoft.com/office/drawing/2014/main" xmlns="" id="{9642FA72-7CC9-492E-8B57-A26B852F8C79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6" name="Freeform: Shape 4075">
              <a:extLst>
                <a:ext uri="{FF2B5EF4-FFF2-40B4-BE49-F238E27FC236}">
                  <a16:creationId xmlns:a16="http://schemas.microsoft.com/office/drawing/2014/main" xmlns="" id="{29F1B796-9C3E-4CFB-9524-48B862E5E622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7" name="Freeform: Shape 4076">
              <a:extLst>
                <a:ext uri="{FF2B5EF4-FFF2-40B4-BE49-F238E27FC236}">
                  <a16:creationId xmlns:a16="http://schemas.microsoft.com/office/drawing/2014/main" xmlns="" id="{84AED2A8-9518-4E46-B2E9-E7AE7CE13E97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8" name="Freeform: Shape 4077">
              <a:extLst>
                <a:ext uri="{FF2B5EF4-FFF2-40B4-BE49-F238E27FC236}">
                  <a16:creationId xmlns:a16="http://schemas.microsoft.com/office/drawing/2014/main" xmlns="" id="{2B1B50B0-5AE1-4969-9291-BBD92E38D17F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9" name="Freeform: Shape 4078">
              <a:extLst>
                <a:ext uri="{FF2B5EF4-FFF2-40B4-BE49-F238E27FC236}">
                  <a16:creationId xmlns:a16="http://schemas.microsoft.com/office/drawing/2014/main" xmlns="" id="{C660B650-25BD-4270-A6A2-DC4592C8D1B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0" name="Freeform: Shape 4079">
              <a:extLst>
                <a:ext uri="{FF2B5EF4-FFF2-40B4-BE49-F238E27FC236}">
                  <a16:creationId xmlns:a16="http://schemas.microsoft.com/office/drawing/2014/main" xmlns="" id="{C0C22530-D709-4194-8C9F-D2C3822F8D4D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1" name="Freeform: Shape 4080">
              <a:extLst>
                <a:ext uri="{FF2B5EF4-FFF2-40B4-BE49-F238E27FC236}">
                  <a16:creationId xmlns:a16="http://schemas.microsoft.com/office/drawing/2014/main" xmlns="" id="{C3E0E13D-114E-4941-8621-1815DD568FC2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2" name="Freeform: Shape 4081">
              <a:extLst>
                <a:ext uri="{FF2B5EF4-FFF2-40B4-BE49-F238E27FC236}">
                  <a16:creationId xmlns:a16="http://schemas.microsoft.com/office/drawing/2014/main" xmlns="" id="{1807ED1F-E7F0-4C69-A438-2261BCD91505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3" name="Freeform: Shape 4082">
              <a:extLst>
                <a:ext uri="{FF2B5EF4-FFF2-40B4-BE49-F238E27FC236}">
                  <a16:creationId xmlns:a16="http://schemas.microsoft.com/office/drawing/2014/main" xmlns="" id="{8843AFED-A15E-4CD0-8CF8-AE16F1EF35F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4" name="Freeform: Shape 4083">
              <a:extLst>
                <a:ext uri="{FF2B5EF4-FFF2-40B4-BE49-F238E27FC236}">
                  <a16:creationId xmlns:a16="http://schemas.microsoft.com/office/drawing/2014/main" xmlns="" id="{BBA6D9D8-6807-41A6-9948-D7E6739C99ED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5" name="Freeform: Shape 4084">
              <a:extLst>
                <a:ext uri="{FF2B5EF4-FFF2-40B4-BE49-F238E27FC236}">
                  <a16:creationId xmlns:a16="http://schemas.microsoft.com/office/drawing/2014/main" xmlns="" id="{C73CE999-B54D-4470-96F6-BFC50367D352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6" name="Freeform: Shape 4085">
              <a:extLst>
                <a:ext uri="{FF2B5EF4-FFF2-40B4-BE49-F238E27FC236}">
                  <a16:creationId xmlns:a16="http://schemas.microsoft.com/office/drawing/2014/main" xmlns="" id="{F2FF1D95-33E3-4D48-8500-033A98AB7767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7" name="Freeform: Shape 4086">
              <a:extLst>
                <a:ext uri="{FF2B5EF4-FFF2-40B4-BE49-F238E27FC236}">
                  <a16:creationId xmlns:a16="http://schemas.microsoft.com/office/drawing/2014/main" xmlns="" id="{678CFE68-80D4-4C61-835E-64D4C942C0E6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8" name="Freeform: Shape 4087">
              <a:extLst>
                <a:ext uri="{FF2B5EF4-FFF2-40B4-BE49-F238E27FC236}">
                  <a16:creationId xmlns:a16="http://schemas.microsoft.com/office/drawing/2014/main" xmlns="" id="{C937E687-2C9D-4BA1-9BFE-AB5BA1739E2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9" name="Freeform: Shape 4088">
              <a:extLst>
                <a:ext uri="{FF2B5EF4-FFF2-40B4-BE49-F238E27FC236}">
                  <a16:creationId xmlns:a16="http://schemas.microsoft.com/office/drawing/2014/main" xmlns="" id="{B7893538-49E7-4C6B-A816-938395DE67F4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0" name="Freeform: Shape 4089">
              <a:extLst>
                <a:ext uri="{FF2B5EF4-FFF2-40B4-BE49-F238E27FC236}">
                  <a16:creationId xmlns:a16="http://schemas.microsoft.com/office/drawing/2014/main" xmlns="" id="{8BE06873-7DE9-405C-9A4B-DAAD4CDCB42C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1" name="Freeform: Shape 4090">
              <a:extLst>
                <a:ext uri="{FF2B5EF4-FFF2-40B4-BE49-F238E27FC236}">
                  <a16:creationId xmlns:a16="http://schemas.microsoft.com/office/drawing/2014/main" xmlns="" id="{76BB8AB4-2BB0-4B0A-AC6A-FD0C0E52E7D5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2" name="Freeform: Shape 4091">
              <a:extLst>
                <a:ext uri="{FF2B5EF4-FFF2-40B4-BE49-F238E27FC236}">
                  <a16:creationId xmlns:a16="http://schemas.microsoft.com/office/drawing/2014/main" xmlns="" id="{3E732AC2-D9C1-49ED-A8EF-9E6F15A9E3C1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3" name="Freeform: Shape 4092">
              <a:extLst>
                <a:ext uri="{FF2B5EF4-FFF2-40B4-BE49-F238E27FC236}">
                  <a16:creationId xmlns:a16="http://schemas.microsoft.com/office/drawing/2014/main" xmlns="" id="{F04A0B2F-18B3-4815-8D87-C7CEC4F12FB9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4" name="Freeform: Shape 4093">
              <a:extLst>
                <a:ext uri="{FF2B5EF4-FFF2-40B4-BE49-F238E27FC236}">
                  <a16:creationId xmlns:a16="http://schemas.microsoft.com/office/drawing/2014/main" xmlns="" id="{1DD45D08-14ED-412B-B68D-094114B64218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5" name="Freeform: Shape 4094">
              <a:extLst>
                <a:ext uri="{FF2B5EF4-FFF2-40B4-BE49-F238E27FC236}">
                  <a16:creationId xmlns:a16="http://schemas.microsoft.com/office/drawing/2014/main" xmlns="" id="{A07D7761-112E-4693-8D01-F306B2706032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6" name="Freeform: Shape 4095">
              <a:extLst>
                <a:ext uri="{FF2B5EF4-FFF2-40B4-BE49-F238E27FC236}">
                  <a16:creationId xmlns:a16="http://schemas.microsoft.com/office/drawing/2014/main" xmlns="" id="{6F5BBB16-4369-4AA3-AFCB-0017D672761D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7" name="Freeform: Shape 4096">
              <a:extLst>
                <a:ext uri="{FF2B5EF4-FFF2-40B4-BE49-F238E27FC236}">
                  <a16:creationId xmlns:a16="http://schemas.microsoft.com/office/drawing/2014/main" xmlns="" id="{67FFB0FF-7394-4100-8FA4-85CD284EC565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8" name="Freeform: Shape 4097">
              <a:extLst>
                <a:ext uri="{FF2B5EF4-FFF2-40B4-BE49-F238E27FC236}">
                  <a16:creationId xmlns:a16="http://schemas.microsoft.com/office/drawing/2014/main" xmlns="" id="{EB68C99E-DE4C-4ECB-846D-376DDC601316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9" name="Freeform: Shape 4098">
              <a:extLst>
                <a:ext uri="{FF2B5EF4-FFF2-40B4-BE49-F238E27FC236}">
                  <a16:creationId xmlns:a16="http://schemas.microsoft.com/office/drawing/2014/main" xmlns="" id="{E8B3796E-43F9-46CB-B982-5AD30E7AF1AE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0" name="Freeform: Shape 4099">
              <a:extLst>
                <a:ext uri="{FF2B5EF4-FFF2-40B4-BE49-F238E27FC236}">
                  <a16:creationId xmlns:a16="http://schemas.microsoft.com/office/drawing/2014/main" xmlns="" id="{52AC5CA5-306E-4AFB-8885-A5AE42E54D70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1" name="Freeform: Shape 4100">
              <a:extLst>
                <a:ext uri="{FF2B5EF4-FFF2-40B4-BE49-F238E27FC236}">
                  <a16:creationId xmlns:a16="http://schemas.microsoft.com/office/drawing/2014/main" xmlns="" id="{4B1C43B8-AA10-4AD3-881E-A49AE5FE7F0C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2" name="Freeform: Shape 4101">
              <a:extLst>
                <a:ext uri="{FF2B5EF4-FFF2-40B4-BE49-F238E27FC236}">
                  <a16:creationId xmlns:a16="http://schemas.microsoft.com/office/drawing/2014/main" xmlns="" id="{6FE64EE1-5C03-462D-9417-E594E0E1FE33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3" name="Freeform: Shape 4102">
              <a:extLst>
                <a:ext uri="{FF2B5EF4-FFF2-40B4-BE49-F238E27FC236}">
                  <a16:creationId xmlns:a16="http://schemas.microsoft.com/office/drawing/2014/main" xmlns="" id="{9C24F5E1-60D0-4A71-ADCF-46F809FC23FF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4" name="Freeform: Shape 4103">
              <a:extLst>
                <a:ext uri="{FF2B5EF4-FFF2-40B4-BE49-F238E27FC236}">
                  <a16:creationId xmlns:a16="http://schemas.microsoft.com/office/drawing/2014/main" xmlns="" id="{AC6ED1E1-256D-48BB-A5B4-22E9C95F8FD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5" name="Freeform: Shape 4104">
              <a:extLst>
                <a:ext uri="{FF2B5EF4-FFF2-40B4-BE49-F238E27FC236}">
                  <a16:creationId xmlns:a16="http://schemas.microsoft.com/office/drawing/2014/main" xmlns="" id="{020B7B27-A3AE-4A81-8868-18664D796183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6" name="Freeform: Shape 4105">
              <a:extLst>
                <a:ext uri="{FF2B5EF4-FFF2-40B4-BE49-F238E27FC236}">
                  <a16:creationId xmlns:a16="http://schemas.microsoft.com/office/drawing/2014/main" xmlns="" id="{5AFC0785-C203-431F-9FA2-083260095895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7" name="Freeform: Shape 4106">
              <a:extLst>
                <a:ext uri="{FF2B5EF4-FFF2-40B4-BE49-F238E27FC236}">
                  <a16:creationId xmlns:a16="http://schemas.microsoft.com/office/drawing/2014/main" xmlns="" id="{EF517DB7-974B-4516-8540-4F92E118E942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8" name="Freeform: Shape 4107">
              <a:extLst>
                <a:ext uri="{FF2B5EF4-FFF2-40B4-BE49-F238E27FC236}">
                  <a16:creationId xmlns:a16="http://schemas.microsoft.com/office/drawing/2014/main" xmlns="" id="{22C02EC8-881D-4E23-B571-D929964E56AD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9" name="Freeform: Shape 4108">
              <a:extLst>
                <a:ext uri="{FF2B5EF4-FFF2-40B4-BE49-F238E27FC236}">
                  <a16:creationId xmlns:a16="http://schemas.microsoft.com/office/drawing/2014/main" xmlns="" id="{69CEEE3A-0F61-46D0-9B1B-323D926921E9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0" name="Freeform: Shape 4109">
              <a:extLst>
                <a:ext uri="{FF2B5EF4-FFF2-40B4-BE49-F238E27FC236}">
                  <a16:creationId xmlns:a16="http://schemas.microsoft.com/office/drawing/2014/main" xmlns="" id="{1E16B74A-BA46-4FE6-99EE-A8C9F4851D1C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1" name="Freeform: Shape 4110">
              <a:extLst>
                <a:ext uri="{FF2B5EF4-FFF2-40B4-BE49-F238E27FC236}">
                  <a16:creationId xmlns:a16="http://schemas.microsoft.com/office/drawing/2014/main" xmlns="" id="{8E715FA9-7636-422F-BF2E-A152C665F75E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2" name="Freeform: Shape 4111">
              <a:extLst>
                <a:ext uri="{FF2B5EF4-FFF2-40B4-BE49-F238E27FC236}">
                  <a16:creationId xmlns:a16="http://schemas.microsoft.com/office/drawing/2014/main" xmlns="" id="{85C478D8-DC7A-4E0E-9E53-EF7432E4FF1B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3" name="Freeform: Shape 4112">
              <a:extLst>
                <a:ext uri="{FF2B5EF4-FFF2-40B4-BE49-F238E27FC236}">
                  <a16:creationId xmlns:a16="http://schemas.microsoft.com/office/drawing/2014/main" xmlns="" id="{B672C281-977B-4F3F-9A51-A915429D26A0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4" name="Freeform: Shape 4113">
              <a:extLst>
                <a:ext uri="{FF2B5EF4-FFF2-40B4-BE49-F238E27FC236}">
                  <a16:creationId xmlns:a16="http://schemas.microsoft.com/office/drawing/2014/main" xmlns="" id="{7AE56743-9D2F-4ADA-B267-0A530CF2476A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5" name="Freeform: Shape 4114">
              <a:extLst>
                <a:ext uri="{FF2B5EF4-FFF2-40B4-BE49-F238E27FC236}">
                  <a16:creationId xmlns:a16="http://schemas.microsoft.com/office/drawing/2014/main" xmlns="" id="{1F9C9F14-52BF-4978-9ACB-19370F1E2FCD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6" name="Freeform: Shape 4115">
              <a:extLst>
                <a:ext uri="{FF2B5EF4-FFF2-40B4-BE49-F238E27FC236}">
                  <a16:creationId xmlns:a16="http://schemas.microsoft.com/office/drawing/2014/main" xmlns="" id="{86EF995E-67AB-4E92-A7F9-CB25CD90179B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7" name="Freeform: Shape 4116">
              <a:extLst>
                <a:ext uri="{FF2B5EF4-FFF2-40B4-BE49-F238E27FC236}">
                  <a16:creationId xmlns:a16="http://schemas.microsoft.com/office/drawing/2014/main" xmlns="" id="{EB88ECAE-9AED-42C8-998A-12BFB3A5E534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8" name="Freeform: Shape 4117">
              <a:extLst>
                <a:ext uri="{FF2B5EF4-FFF2-40B4-BE49-F238E27FC236}">
                  <a16:creationId xmlns:a16="http://schemas.microsoft.com/office/drawing/2014/main" xmlns="" id="{8D71AFCA-CFD6-4187-B9A2-B1176F1311E7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9" name="Freeform: Shape 4118">
              <a:extLst>
                <a:ext uri="{FF2B5EF4-FFF2-40B4-BE49-F238E27FC236}">
                  <a16:creationId xmlns:a16="http://schemas.microsoft.com/office/drawing/2014/main" xmlns="" id="{A8CCAB09-5CA2-49F7-BB5C-37993B25E845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0" name="Freeform: Shape 4119">
              <a:extLst>
                <a:ext uri="{FF2B5EF4-FFF2-40B4-BE49-F238E27FC236}">
                  <a16:creationId xmlns:a16="http://schemas.microsoft.com/office/drawing/2014/main" xmlns="" id="{E1D128A7-3CF1-46A8-957B-A40EE8ED07B7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1" name="Freeform: Shape 4120">
              <a:extLst>
                <a:ext uri="{FF2B5EF4-FFF2-40B4-BE49-F238E27FC236}">
                  <a16:creationId xmlns:a16="http://schemas.microsoft.com/office/drawing/2014/main" xmlns="" id="{E41A510C-680D-442D-BF92-8122A024D988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2" name="Freeform: Shape 4121">
              <a:extLst>
                <a:ext uri="{FF2B5EF4-FFF2-40B4-BE49-F238E27FC236}">
                  <a16:creationId xmlns:a16="http://schemas.microsoft.com/office/drawing/2014/main" xmlns="" id="{CCAAAAD7-017A-4F0A-96C7-B6037A29E772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3" name="Freeform: Shape 4122">
              <a:extLst>
                <a:ext uri="{FF2B5EF4-FFF2-40B4-BE49-F238E27FC236}">
                  <a16:creationId xmlns:a16="http://schemas.microsoft.com/office/drawing/2014/main" xmlns="" id="{A869F50A-5E11-47E2-939B-4795634193C4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4" name="Freeform: Shape 4123">
              <a:extLst>
                <a:ext uri="{FF2B5EF4-FFF2-40B4-BE49-F238E27FC236}">
                  <a16:creationId xmlns:a16="http://schemas.microsoft.com/office/drawing/2014/main" xmlns="" id="{FCE55BC0-7DF7-4BA3-8DD2-36D2FB8E136A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5" name="Freeform: Shape 4124">
              <a:extLst>
                <a:ext uri="{FF2B5EF4-FFF2-40B4-BE49-F238E27FC236}">
                  <a16:creationId xmlns:a16="http://schemas.microsoft.com/office/drawing/2014/main" xmlns="" id="{3B6F6546-1865-4106-A015-ADD7D253E92F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6" name="Freeform: Shape 4125">
              <a:extLst>
                <a:ext uri="{FF2B5EF4-FFF2-40B4-BE49-F238E27FC236}">
                  <a16:creationId xmlns:a16="http://schemas.microsoft.com/office/drawing/2014/main" xmlns="" id="{2F3290EC-CA4F-49D1-A0F7-CB0236C76A59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7" name="Freeform: Shape 4126">
              <a:extLst>
                <a:ext uri="{FF2B5EF4-FFF2-40B4-BE49-F238E27FC236}">
                  <a16:creationId xmlns:a16="http://schemas.microsoft.com/office/drawing/2014/main" xmlns="" id="{B86AB29C-1E78-494E-875D-960DD04C6FD0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8" name="Freeform: Shape 4127">
              <a:extLst>
                <a:ext uri="{FF2B5EF4-FFF2-40B4-BE49-F238E27FC236}">
                  <a16:creationId xmlns:a16="http://schemas.microsoft.com/office/drawing/2014/main" xmlns="" id="{701E84BC-CBE0-40B5-ACF1-A6A011DF9EC0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9" name="Freeform: Shape 4128">
              <a:extLst>
                <a:ext uri="{FF2B5EF4-FFF2-40B4-BE49-F238E27FC236}">
                  <a16:creationId xmlns:a16="http://schemas.microsoft.com/office/drawing/2014/main" xmlns="" id="{4AF42917-088B-469A-A2C6-DFFE9A910182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0" name="Freeform: Shape 4129">
              <a:extLst>
                <a:ext uri="{FF2B5EF4-FFF2-40B4-BE49-F238E27FC236}">
                  <a16:creationId xmlns:a16="http://schemas.microsoft.com/office/drawing/2014/main" xmlns="" id="{A0B7DE09-64FD-4881-BECB-35FF46892D13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1" name="Freeform: Shape 4130">
              <a:extLst>
                <a:ext uri="{FF2B5EF4-FFF2-40B4-BE49-F238E27FC236}">
                  <a16:creationId xmlns:a16="http://schemas.microsoft.com/office/drawing/2014/main" xmlns="" id="{CA105B7E-FDE6-4CFD-9291-12E995042A0C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2" name="Freeform: Shape 4131">
              <a:extLst>
                <a:ext uri="{FF2B5EF4-FFF2-40B4-BE49-F238E27FC236}">
                  <a16:creationId xmlns:a16="http://schemas.microsoft.com/office/drawing/2014/main" xmlns="" id="{8FBB1032-8620-4F27-B308-1AAB06E3082B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3" name="Freeform: Shape 4132">
              <a:extLst>
                <a:ext uri="{FF2B5EF4-FFF2-40B4-BE49-F238E27FC236}">
                  <a16:creationId xmlns:a16="http://schemas.microsoft.com/office/drawing/2014/main" xmlns="" id="{9D1F426E-D39E-4AA7-B166-E6AC8334F720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4" name="Freeform: Shape 4133">
              <a:extLst>
                <a:ext uri="{FF2B5EF4-FFF2-40B4-BE49-F238E27FC236}">
                  <a16:creationId xmlns:a16="http://schemas.microsoft.com/office/drawing/2014/main" xmlns="" id="{5F5A5489-120D-44DD-B2BF-2B38504A36FC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5" name="Freeform: Shape 4134">
              <a:extLst>
                <a:ext uri="{FF2B5EF4-FFF2-40B4-BE49-F238E27FC236}">
                  <a16:creationId xmlns:a16="http://schemas.microsoft.com/office/drawing/2014/main" xmlns="" id="{FCC23B1B-CFC9-40C8-AFE5-A496ADFDD7F8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6" name="Freeform: Shape 4135">
              <a:extLst>
                <a:ext uri="{FF2B5EF4-FFF2-40B4-BE49-F238E27FC236}">
                  <a16:creationId xmlns:a16="http://schemas.microsoft.com/office/drawing/2014/main" xmlns="" id="{26FD7D8E-5AED-491A-BDF5-37938EB0286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7" name="Freeform: Shape 4136">
              <a:extLst>
                <a:ext uri="{FF2B5EF4-FFF2-40B4-BE49-F238E27FC236}">
                  <a16:creationId xmlns:a16="http://schemas.microsoft.com/office/drawing/2014/main" xmlns="" id="{64CDC336-CDD5-4CDD-9516-686293E15000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8" name="Freeform: Shape 4137">
              <a:extLst>
                <a:ext uri="{FF2B5EF4-FFF2-40B4-BE49-F238E27FC236}">
                  <a16:creationId xmlns:a16="http://schemas.microsoft.com/office/drawing/2014/main" xmlns="" id="{51589BBC-5955-4DC4-B95E-1EBF198A4679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9" name="Freeform: Shape 4138">
              <a:extLst>
                <a:ext uri="{FF2B5EF4-FFF2-40B4-BE49-F238E27FC236}">
                  <a16:creationId xmlns:a16="http://schemas.microsoft.com/office/drawing/2014/main" xmlns="" id="{7AE84354-741B-4CE4-968D-B110333C0E5F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0" name="Freeform: Shape 4139">
              <a:extLst>
                <a:ext uri="{FF2B5EF4-FFF2-40B4-BE49-F238E27FC236}">
                  <a16:creationId xmlns:a16="http://schemas.microsoft.com/office/drawing/2014/main" xmlns="" id="{3D611D01-7274-4F1A-B8E0-BE07CB4269F7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1" name="Freeform: Shape 4140">
              <a:extLst>
                <a:ext uri="{FF2B5EF4-FFF2-40B4-BE49-F238E27FC236}">
                  <a16:creationId xmlns:a16="http://schemas.microsoft.com/office/drawing/2014/main" xmlns="" id="{6BCD2FA9-8AE8-429D-9EC5-0AA6BB738A87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2" name="Freeform: Shape 4141">
              <a:extLst>
                <a:ext uri="{FF2B5EF4-FFF2-40B4-BE49-F238E27FC236}">
                  <a16:creationId xmlns:a16="http://schemas.microsoft.com/office/drawing/2014/main" xmlns="" id="{D64AFDDD-87A8-49DB-A4C6-06F8743F7C02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3" name="Freeform: Shape 4142">
              <a:extLst>
                <a:ext uri="{FF2B5EF4-FFF2-40B4-BE49-F238E27FC236}">
                  <a16:creationId xmlns:a16="http://schemas.microsoft.com/office/drawing/2014/main" xmlns="" id="{D51E929E-FC27-418A-AC82-0BDAD540CC44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4" name="Freeform: Shape 4143">
              <a:extLst>
                <a:ext uri="{FF2B5EF4-FFF2-40B4-BE49-F238E27FC236}">
                  <a16:creationId xmlns:a16="http://schemas.microsoft.com/office/drawing/2014/main" xmlns="" id="{F3A3F000-C515-4759-91C9-5E765DE2CC25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5" name="Freeform: Shape 4144">
              <a:extLst>
                <a:ext uri="{FF2B5EF4-FFF2-40B4-BE49-F238E27FC236}">
                  <a16:creationId xmlns:a16="http://schemas.microsoft.com/office/drawing/2014/main" xmlns="" id="{C7E1F5A9-7DDD-4070-AC6A-D122A9B6740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6" name="Freeform: Shape 4145">
              <a:extLst>
                <a:ext uri="{FF2B5EF4-FFF2-40B4-BE49-F238E27FC236}">
                  <a16:creationId xmlns:a16="http://schemas.microsoft.com/office/drawing/2014/main" xmlns="" id="{C486A3F5-382E-4B4D-8AD0-DBB5FF044AA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7" name="Freeform: Shape 4146">
              <a:extLst>
                <a:ext uri="{FF2B5EF4-FFF2-40B4-BE49-F238E27FC236}">
                  <a16:creationId xmlns:a16="http://schemas.microsoft.com/office/drawing/2014/main" xmlns="" id="{9440FE99-7C54-4365-87DC-8072A09ACACB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8" name="Freeform: Shape 4147">
              <a:extLst>
                <a:ext uri="{FF2B5EF4-FFF2-40B4-BE49-F238E27FC236}">
                  <a16:creationId xmlns:a16="http://schemas.microsoft.com/office/drawing/2014/main" xmlns="" id="{9316F381-5E9C-4054-B4D1-2ADE06088712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9" name="Freeform: Shape 4148">
              <a:extLst>
                <a:ext uri="{FF2B5EF4-FFF2-40B4-BE49-F238E27FC236}">
                  <a16:creationId xmlns:a16="http://schemas.microsoft.com/office/drawing/2014/main" xmlns="" id="{80DD9D01-D330-4EC9-B17F-C2CDAC63C87D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0" name="Freeform: Shape 4149">
              <a:extLst>
                <a:ext uri="{FF2B5EF4-FFF2-40B4-BE49-F238E27FC236}">
                  <a16:creationId xmlns:a16="http://schemas.microsoft.com/office/drawing/2014/main" xmlns="" id="{F782775F-A096-4C5F-A42C-480AB04A3723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1" name="Freeform: Shape 4150">
              <a:extLst>
                <a:ext uri="{FF2B5EF4-FFF2-40B4-BE49-F238E27FC236}">
                  <a16:creationId xmlns:a16="http://schemas.microsoft.com/office/drawing/2014/main" xmlns="" id="{6C16AB51-F562-4393-A47F-5F7F9202B44F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2" name="Freeform: Shape 4151">
              <a:extLst>
                <a:ext uri="{FF2B5EF4-FFF2-40B4-BE49-F238E27FC236}">
                  <a16:creationId xmlns:a16="http://schemas.microsoft.com/office/drawing/2014/main" xmlns="" id="{C8EFB017-C445-4A9F-A844-EC28EF972288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3" name="Freeform: Shape 4152">
              <a:extLst>
                <a:ext uri="{FF2B5EF4-FFF2-40B4-BE49-F238E27FC236}">
                  <a16:creationId xmlns:a16="http://schemas.microsoft.com/office/drawing/2014/main" xmlns="" id="{1A2F9677-2069-49EC-968B-DEA0B29B3C18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4" name="Freeform: Shape 4153">
              <a:extLst>
                <a:ext uri="{FF2B5EF4-FFF2-40B4-BE49-F238E27FC236}">
                  <a16:creationId xmlns:a16="http://schemas.microsoft.com/office/drawing/2014/main" xmlns="" id="{9484E5E0-70CB-4599-950B-7605F2B6AFDE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5" name="Freeform: Shape 4154">
              <a:extLst>
                <a:ext uri="{FF2B5EF4-FFF2-40B4-BE49-F238E27FC236}">
                  <a16:creationId xmlns:a16="http://schemas.microsoft.com/office/drawing/2014/main" xmlns="" id="{C1EBFE0D-2CEB-41E5-85E1-70FE17082909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6" name="Freeform: Shape 4155">
              <a:extLst>
                <a:ext uri="{FF2B5EF4-FFF2-40B4-BE49-F238E27FC236}">
                  <a16:creationId xmlns:a16="http://schemas.microsoft.com/office/drawing/2014/main" xmlns="" id="{475D7E18-9F5E-4442-9C7B-C86DFC25E412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7" name="Freeform: Shape 4156">
              <a:extLst>
                <a:ext uri="{FF2B5EF4-FFF2-40B4-BE49-F238E27FC236}">
                  <a16:creationId xmlns:a16="http://schemas.microsoft.com/office/drawing/2014/main" xmlns="" id="{32A37413-F3C1-4880-9836-3C560FE732AE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8" name="Freeform: Shape 4157">
              <a:extLst>
                <a:ext uri="{FF2B5EF4-FFF2-40B4-BE49-F238E27FC236}">
                  <a16:creationId xmlns:a16="http://schemas.microsoft.com/office/drawing/2014/main" xmlns="" id="{890113C0-B878-4E6D-B459-76005DB8650C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9" name="Freeform: Shape 4158">
              <a:extLst>
                <a:ext uri="{FF2B5EF4-FFF2-40B4-BE49-F238E27FC236}">
                  <a16:creationId xmlns:a16="http://schemas.microsoft.com/office/drawing/2014/main" xmlns="" id="{5DF9F002-2942-43CB-9CFD-0118432F35F5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0" name="Freeform: Shape 4159">
              <a:extLst>
                <a:ext uri="{FF2B5EF4-FFF2-40B4-BE49-F238E27FC236}">
                  <a16:creationId xmlns:a16="http://schemas.microsoft.com/office/drawing/2014/main" xmlns="" id="{2101AFD4-4B5A-43A4-BF76-A319EE9D33BC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1" name="Freeform: Shape 4160">
              <a:extLst>
                <a:ext uri="{FF2B5EF4-FFF2-40B4-BE49-F238E27FC236}">
                  <a16:creationId xmlns:a16="http://schemas.microsoft.com/office/drawing/2014/main" xmlns="" id="{3171DB94-C41B-418F-929A-35A2A8A3B6C1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2" name="Freeform: Shape 4161">
              <a:extLst>
                <a:ext uri="{FF2B5EF4-FFF2-40B4-BE49-F238E27FC236}">
                  <a16:creationId xmlns:a16="http://schemas.microsoft.com/office/drawing/2014/main" xmlns="" id="{646811CE-51E3-48F8-85FF-82A8B75E656C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3" name="Freeform: Shape 4162">
              <a:extLst>
                <a:ext uri="{FF2B5EF4-FFF2-40B4-BE49-F238E27FC236}">
                  <a16:creationId xmlns:a16="http://schemas.microsoft.com/office/drawing/2014/main" xmlns="" id="{4A309D02-D7DB-4666-87E5-7887DE3939DB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4" name="Freeform: Shape 4163">
              <a:extLst>
                <a:ext uri="{FF2B5EF4-FFF2-40B4-BE49-F238E27FC236}">
                  <a16:creationId xmlns:a16="http://schemas.microsoft.com/office/drawing/2014/main" xmlns="" id="{BF7C304F-0838-4DD4-9282-336ED6CDF443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5" name="Freeform: Shape 4164">
              <a:extLst>
                <a:ext uri="{FF2B5EF4-FFF2-40B4-BE49-F238E27FC236}">
                  <a16:creationId xmlns:a16="http://schemas.microsoft.com/office/drawing/2014/main" xmlns="" id="{7A385932-8D33-4A32-8567-10A4C7C0B804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6" name="Freeform: Shape 4165">
              <a:extLst>
                <a:ext uri="{FF2B5EF4-FFF2-40B4-BE49-F238E27FC236}">
                  <a16:creationId xmlns:a16="http://schemas.microsoft.com/office/drawing/2014/main" xmlns="" id="{BFF4592B-09E8-4FF1-99B3-E79A58593E45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7" name="Freeform: Shape 4166">
              <a:extLst>
                <a:ext uri="{FF2B5EF4-FFF2-40B4-BE49-F238E27FC236}">
                  <a16:creationId xmlns:a16="http://schemas.microsoft.com/office/drawing/2014/main" xmlns="" id="{E9C90102-A55A-48D4-849A-D4C440C86379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8" name="Freeform: Shape 4167">
              <a:extLst>
                <a:ext uri="{FF2B5EF4-FFF2-40B4-BE49-F238E27FC236}">
                  <a16:creationId xmlns:a16="http://schemas.microsoft.com/office/drawing/2014/main" xmlns="" id="{5720108D-6DAA-4FAE-B573-3CCC1EA70E57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9" name="Freeform: Shape 4168">
              <a:extLst>
                <a:ext uri="{FF2B5EF4-FFF2-40B4-BE49-F238E27FC236}">
                  <a16:creationId xmlns:a16="http://schemas.microsoft.com/office/drawing/2014/main" xmlns="" id="{F34FBD4D-3BFD-4F46-A0AA-5CAFBEB63093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0" name="Freeform: Shape 4169">
              <a:extLst>
                <a:ext uri="{FF2B5EF4-FFF2-40B4-BE49-F238E27FC236}">
                  <a16:creationId xmlns:a16="http://schemas.microsoft.com/office/drawing/2014/main" xmlns="" id="{D8BCE816-3644-4900-B271-BAB0741C34B4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1" name="Freeform: Shape 4170">
              <a:extLst>
                <a:ext uri="{FF2B5EF4-FFF2-40B4-BE49-F238E27FC236}">
                  <a16:creationId xmlns:a16="http://schemas.microsoft.com/office/drawing/2014/main" xmlns="" id="{173D9465-95DA-4C0E-910C-BF7C901992C7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2" name="Freeform: Shape 4171">
              <a:extLst>
                <a:ext uri="{FF2B5EF4-FFF2-40B4-BE49-F238E27FC236}">
                  <a16:creationId xmlns:a16="http://schemas.microsoft.com/office/drawing/2014/main" xmlns="" id="{3C367471-7E9A-40B8-93A8-2843ABB6216A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3" name="Freeform: Shape 4172">
              <a:extLst>
                <a:ext uri="{FF2B5EF4-FFF2-40B4-BE49-F238E27FC236}">
                  <a16:creationId xmlns:a16="http://schemas.microsoft.com/office/drawing/2014/main" xmlns="" id="{1E1CCD73-9E09-413A-9A3F-4306878E9F64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4" name="Freeform: Shape 4173">
              <a:extLst>
                <a:ext uri="{FF2B5EF4-FFF2-40B4-BE49-F238E27FC236}">
                  <a16:creationId xmlns:a16="http://schemas.microsoft.com/office/drawing/2014/main" xmlns="" id="{27579E7E-1AE3-4FED-BD48-F042D4D89B10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5" name="Freeform: Shape 4174">
              <a:extLst>
                <a:ext uri="{FF2B5EF4-FFF2-40B4-BE49-F238E27FC236}">
                  <a16:creationId xmlns:a16="http://schemas.microsoft.com/office/drawing/2014/main" xmlns="" id="{CB524679-E2E2-4F09-9BFA-F4FA3CDF893A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6" name="Freeform: Shape 4175">
              <a:extLst>
                <a:ext uri="{FF2B5EF4-FFF2-40B4-BE49-F238E27FC236}">
                  <a16:creationId xmlns:a16="http://schemas.microsoft.com/office/drawing/2014/main" xmlns="" id="{82C11142-E052-4722-8903-72BB1C06C082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7" name="Freeform: Shape 4176">
              <a:extLst>
                <a:ext uri="{FF2B5EF4-FFF2-40B4-BE49-F238E27FC236}">
                  <a16:creationId xmlns:a16="http://schemas.microsoft.com/office/drawing/2014/main" xmlns="" id="{040E404B-D1D2-4254-B5C4-6F0F3F64A408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8" name="Freeform: Shape 4177">
              <a:extLst>
                <a:ext uri="{FF2B5EF4-FFF2-40B4-BE49-F238E27FC236}">
                  <a16:creationId xmlns:a16="http://schemas.microsoft.com/office/drawing/2014/main" xmlns="" id="{034A0574-42F4-4031-945F-E1EBC21DA0A1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9" name="Freeform: Shape 4178">
              <a:extLst>
                <a:ext uri="{FF2B5EF4-FFF2-40B4-BE49-F238E27FC236}">
                  <a16:creationId xmlns:a16="http://schemas.microsoft.com/office/drawing/2014/main" xmlns="" id="{8495A3A8-1683-449E-9E93-4E5E23052BCA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0" name="Freeform: Shape 4179">
              <a:extLst>
                <a:ext uri="{FF2B5EF4-FFF2-40B4-BE49-F238E27FC236}">
                  <a16:creationId xmlns:a16="http://schemas.microsoft.com/office/drawing/2014/main" xmlns="" id="{2D1EBDD0-7FC9-4FDC-9889-1C67A9256956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1" name="Freeform: Shape 4180">
              <a:extLst>
                <a:ext uri="{FF2B5EF4-FFF2-40B4-BE49-F238E27FC236}">
                  <a16:creationId xmlns:a16="http://schemas.microsoft.com/office/drawing/2014/main" xmlns="" id="{45F14282-E396-440C-ADE6-508FBFB4BEB6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2" name="Freeform: Shape 4181">
              <a:extLst>
                <a:ext uri="{FF2B5EF4-FFF2-40B4-BE49-F238E27FC236}">
                  <a16:creationId xmlns:a16="http://schemas.microsoft.com/office/drawing/2014/main" xmlns="" id="{0C4C84C6-CFEB-41C7-86DC-C1C12E505DD4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3" name="Freeform: Shape 4182">
              <a:extLst>
                <a:ext uri="{FF2B5EF4-FFF2-40B4-BE49-F238E27FC236}">
                  <a16:creationId xmlns:a16="http://schemas.microsoft.com/office/drawing/2014/main" xmlns="" id="{892B001F-AF6B-40E4-9D17-58345E46A6A8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4" name="Freeform: Shape 4183">
              <a:extLst>
                <a:ext uri="{FF2B5EF4-FFF2-40B4-BE49-F238E27FC236}">
                  <a16:creationId xmlns:a16="http://schemas.microsoft.com/office/drawing/2014/main" xmlns="" id="{F5A162BA-6B06-4438-8A11-7EAC0F788637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5" name="Freeform: Shape 4184">
              <a:extLst>
                <a:ext uri="{FF2B5EF4-FFF2-40B4-BE49-F238E27FC236}">
                  <a16:creationId xmlns:a16="http://schemas.microsoft.com/office/drawing/2014/main" xmlns="" id="{B05D7136-16E7-466B-9F33-EE4046D7BBA7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6" name="Freeform: Shape 4185">
              <a:extLst>
                <a:ext uri="{FF2B5EF4-FFF2-40B4-BE49-F238E27FC236}">
                  <a16:creationId xmlns:a16="http://schemas.microsoft.com/office/drawing/2014/main" xmlns="" id="{DB06E8E1-8866-4ECA-B3D2-F3A39C275827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7" name="Freeform: Shape 4186">
              <a:extLst>
                <a:ext uri="{FF2B5EF4-FFF2-40B4-BE49-F238E27FC236}">
                  <a16:creationId xmlns:a16="http://schemas.microsoft.com/office/drawing/2014/main" xmlns="" id="{70A3E760-1A24-466A-83E4-5D9F28C37063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8" name="Freeform: Shape 4187">
              <a:extLst>
                <a:ext uri="{FF2B5EF4-FFF2-40B4-BE49-F238E27FC236}">
                  <a16:creationId xmlns:a16="http://schemas.microsoft.com/office/drawing/2014/main" xmlns="" id="{B16A6FB1-9920-4F4B-A7AF-DF3777BD5D24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9" name="Freeform: Shape 4188">
              <a:extLst>
                <a:ext uri="{FF2B5EF4-FFF2-40B4-BE49-F238E27FC236}">
                  <a16:creationId xmlns:a16="http://schemas.microsoft.com/office/drawing/2014/main" xmlns="" id="{85C0E6F5-262D-4F51-B60F-5119931C2D73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0" name="Freeform: Shape 4189">
              <a:extLst>
                <a:ext uri="{FF2B5EF4-FFF2-40B4-BE49-F238E27FC236}">
                  <a16:creationId xmlns:a16="http://schemas.microsoft.com/office/drawing/2014/main" xmlns="" id="{D49C84D0-159C-4E3D-BDFE-3629DF9371F3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1" name="Freeform: Shape 4190">
              <a:extLst>
                <a:ext uri="{FF2B5EF4-FFF2-40B4-BE49-F238E27FC236}">
                  <a16:creationId xmlns:a16="http://schemas.microsoft.com/office/drawing/2014/main" xmlns="" id="{656DCC8E-E3D3-42DB-BDC2-C7144038C90A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2" name="Freeform: Shape 4191">
              <a:extLst>
                <a:ext uri="{FF2B5EF4-FFF2-40B4-BE49-F238E27FC236}">
                  <a16:creationId xmlns:a16="http://schemas.microsoft.com/office/drawing/2014/main" xmlns="" id="{36E1D274-BFB1-4FA1-BAED-307C46C22EEF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3" name="Freeform: Shape 4192">
              <a:extLst>
                <a:ext uri="{FF2B5EF4-FFF2-40B4-BE49-F238E27FC236}">
                  <a16:creationId xmlns:a16="http://schemas.microsoft.com/office/drawing/2014/main" xmlns="" id="{2E4DAC3D-56E0-4291-BB0F-9DA137C23D3C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4" name="Freeform: Shape 4193">
              <a:extLst>
                <a:ext uri="{FF2B5EF4-FFF2-40B4-BE49-F238E27FC236}">
                  <a16:creationId xmlns:a16="http://schemas.microsoft.com/office/drawing/2014/main" xmlns="" id="{A82F4A22-9B30-46EF-B4AC-D4D36A528407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5" name="Freeform: Shape 4194">
              <a:extLst>
                <a:ext uri="{FF2B5EF4-FFF2-40B4-BE49-F238E27FC236}">
                  <a16:creationId xmlns:a16="http://schemas.microsoft.com/office/drawing/2014/main" xmlns="" id="{094C7823-FDC4-4941-9BEE-3F9AC26A8D70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6" name="Freeform: Shape 4195">
              <a:extLst>
                <a:ext uri="{FF2B5EF4-FFF2-40B4-BE49-F238E27FC236}">
                  <a16:creationId xmlns:a16="http://schemas.microsoft.com/office/drawing/2014/main" xmlns="" id="{86BC591D-2ABE-4E1F-8F6F-427DAE818395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7" name="Freeform: Shape 4196">
              <a:extLst>
                <a:ext uri="{FF2B5EF4-FFF2-40B4-BE49-F238E27FC236}">
                  <a16:creationId xmlns:a16="http://schemas.microsoft.com/office/drawing/2014/main" xmlns="" id="{2CC59816-F652-4C28-904C-30E16F606883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8" name="Freeform: Shape 4197">
              <a:extLst>
                <a:ext uri="{FF2B5EF4-FFF2-40B4-BE49-F238E27FC236}">
                  <a16:creationId xmlns:a16="http://schemas.microsoft.com/office/drawing/2014/main" xmlns="" id="{A8982F1E-5117-4116-99CC-7C627CE7FB4D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9" name="Freeform: Shape 4198">
              <a:extLst>
                <a:ext uri="{FF2B5EF4-FFF2-40B4-BE49-F238E27FC236}">
                  <a16:creationId xmlns:a16="http://schemas.microsoft.com/office/drawing/2014/main" xmlns="" id="{46D8C9D9-151C-4D02-83B3-54C43FBB0FF0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0" name="Freeform: Shape 4199">
              <a:extLst>
                <a:ext uri="{FF2B5EF4-FFF2-40B4-BE49-F238E27FC236}">
                  <a16:creationId xmlns:a16="http://schemas.microsoft.com/office/drawing/2014/main" xmlns="" id="{22C01410-C6FA-4533-B020-0EFDE629DDA1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1" name="Freeform: Shape 4200">
              <a:extLst>
                <a:ext uri="{FF2B5EF4-FFF2-40B4-BE49-F238E27FC236}">
                  <a16:creationId xmlns:a16="http://schemas.microsoft.com/office/drawing/2014/main" xmlns="" id="{8F07E385-40D6-4C38-9E3B-6148120BC850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2" name="Freeform: Shape 4201">
              <a:extLst>
                <a:ext uri="{FF2B5EF4-FFF2-40B4-BE49-F238E27FC236}">
                  <a16:creationId xmlns:a16="http://schemas.microsoft.com/office/drawing/2014/main" xmlns="" id="{6272C01A-4AF5-4F28-8B52-CA934CFB9BE5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3" name="Freeform: Shape 4202">
              <a:extLst>
                <a:ext uri="{FF2B5EF4-FFF2-40B4-BE49-F238E27FC236}">
                  <a16:creationId xmlns:a16="http://schemas.microsoft.com/office/drawing/2014/main" xmlns="" id="{15CA37C4-8836-4B74-9879-AFED580EB493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4" name="Freeform: Shape 4203">
              <a:extLst>
                <a:ext uri="{FF2B5EF4-FFF2-40B4-BE49-F238E27FC236}">
                  <a16:creationId xmlns:a16="http://schemas.microsoft.com/office/drawing/2014/main" xmlns="" id="{9CD2C766-5F20-4EC0-8E4B-21B3FD1006D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5" name="Freeform: Shape 4204">
              <a:extLst>
                <a:ext uri="{FF2B5EF4-FFF2-40B4-BE49-F238E27FC236}">
                  <a16:creationId xmlns:a16="http://schemas.microsoft.com/office/drawing/2014/main" xmlns="" id="{DB845F64-C9B2-4243-BA3B-66096C7AE318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6" name="Freeform: Shape 4205">
              <a:extLst>
                <a:ext uri="{FF2B5EF4-FFF2-40B4-BE49-F238E27FC236}">
                  <a16:creationId xmlns:a16="http://schemas.microsoft.com/office/drawing/2014/main" xmlns="" id="{14D24D51-095B-4D40-9CD4-521D1ACEC972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7" name="Freeform: Shape 4206">
              <a:extLst>
                <a:ext uri="{FF2B5EF4-FFF2-40B4-BE49-F238E27FC236}">
                  <a16:creationId xmlns:a16="http://schemas.microsoft.com/office/drawing/2014/main" xmlns="" id="{1A8ADAB7-B4AD-4466-87F5-918159FFBE34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8" name="Freeform: Shape 4207">
              <a:extLst>
                <a:ext uri="{FF2B5EF4-FFF2-40B4-BE49-F238E27FC236}">
                  <a16:creationId xmlns:a16="http://schemas.microsoft.com/office/drawing/2014/main" xmlns="" id="{8653DE80-A672-40F8-8862-09275E6FD353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9" name="Freeform: Shape 4208">
              <a:extLst>
                <a:ext uri="{FF2B5EF4-FFF2-40B4-BE49-F238E27FC236}">
                  <a16:creationId xmlns:a16="http://schemas.microsoft.com/office/drawing/2014/main" xmlns="" id="{9CE3114F-96AC-4A1A-91A8-1CD4C1F60D20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0" name="Freeform: Shape 4209">
              <a:extLst>
                <a:ext uri="{FF2B5EF4-FFF2-40B4-BE49-F238E27FC236}">
                  <a16:creationId xmlns:a16="http://schemas.microsoft.com/office/drawing/2014/main" xmlns="" id="{319B0233-5FDD-404A-AC88-D635CAF0074D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1" name="Freeform: Shape 4210">
              <a:extLst>
                <a:ext uri="{FF2B5EF4-FFF2-40B4-BE49-F238E27FC236}">
                  <a16:creationId xmlns:a16="http://schemas.microsoft.com/office/drawing/2014/main" xmlns="" id="{0DF102DC-9CAD-4FD5-A15B-CACD8ABE45A5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2" name="Freeform: Shape 4211">
              <a:extLst>
                <a:ext uri="{FF2B5EF4-FFF2-40B4-BE49-F238E27FC236}">
                  <a16:creationId xmlns:a16="http://schemas.microsoft.com/office/drawing/2014/main" xmlns="" id="{EA5B07B2-2A74-47A3-86D1-757C5D36E940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3" name="Freeform: Shape 4212">
              <a:extLst>
                <a:ext uri="{FF2B5EF4-FFF2-40B4-BE49-F238E27FC236}">
                  <a16:creationId xmlns:a16="http://schemas.microsoft.com/office/drawing/2014/main" xmlns="" id="{6FE8F64C-2994-4371-A010-34D79076AD68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4" name="Freeform: Shape 4213">
              <a:extLst>
                <a:ext uri="{FF2B5EF4-FFF2-40B4-BE49-F238E27FC236}">
                  <a16:creationId xmlns:a16="http://schemas.microsoft.com/office/drawing/2014/main" xmlns="" id="{2E29819E-9C19-4475-A4D2-648E794DB1CB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5" name="Freeform: Shape 4214">
              <a:extLst>
                <a:ext uri="{FF2B5EF4-FFF2-40B4-BE49-F238E27FC236}">
                  <a16:creationId xmlns:a16="http://schemas.microsoft.com/office/drawing/2014/main" xmlns="" id="{20B47EE2-25B5-41EC-9654-EF6A5029B088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6" name="Freeform: Shape 4215">
              <a:extLst>
                <a:ext uri="{FF2B5EF4-FFF2-40B4-BE49-F238E27FC236}">
                  <a16:creationId xmlns:a16="http://schemas.microsoft.com/office/drawing/2014/main" xmlns="" id="{8026F122-7F49-485D-B881-1AFCC634A268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7" name="Freeform: Shape 4216">
              <a:extLst>
                <a:ext uri="{FF2B5EF4-FFF2-40B4-BE49-F238E27FC236}">
                  <a16:creationId xmlns:a16="http://schemas.microsoft.com/office/drawing/2014/main" xmlns="" id="{AEF02B90-846F-4E4C-9FA3-53841D4CD560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8" name="Freeform: Shape 4217">
              <a:extLst>
                <a:ext uri="{FF2B5EF4-FFF2-40B4-BE49-F238E27FC236}">
                  <a16:creationId xmlns:a16="http://schemas.microsoft.com/office/drawing/2014/main" xmlns="" id="{EDD58AA7-0E0B-413F-8F96-74642B2062A6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9" name="Freeform: Shape 4218">
              <a:extLst>
                <a:ext uri="{FF2B5EF4-FFF2-40B4-BE49-F238E27FC236}">
                  <a16:creationId xmlns:a16="http://schemas.microsoft.com/office/drawing/2014/main" xmlns="" id="{F4934BE3-3016-4393-8C13-EE13633EC66E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0" name="Freeform: Shape 4219">
              <a:extLst>
                <a:ext uri="{FF2B5EF4-FFF2-40B4-BE49-F238E27FC236}">
                  <a16:creationId xmlns:a16="http://schemas.microsoft.com/office/drawing/2014/main" xmlns="" id="{26720EFF-928E-4EE1-A197-561338F37951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1" name="Freeform: Shape 4220">
              <a:extLst>
                <a:ext uri="{FF2B5EF4-FFF2-40B4-BE49-F238E27FC236}">
                  <a16:creationId xmlns:a16="http://schemas.microsoft.com/office/drawing/2014/main" xmlns="" id="{36094648-F830-4AAA-A38E-BA4B1C10771B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2" name="Freeform: Shape 4221">
              <a:extLst>
                <a:ext uri="{FF2B5EF4-FFF2-40B4-BE49-F238E27FC236}">
                  <a16:creationId xmlns:a16="http://schemas.microsoft.com/office/drawing/2014/main" xmlns="" id="{2A48A919-7514-491A-9CDB-444BC53561DA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3" name="Freeform: Shape 4222">
              <a:extLst>
                <a:ext uri="{FF2B5EF4-FFF2-40B4-BE49-F238E27FC236}">
                  <a16:creationId xmlns:a16="http://schemas.microsoft.com/office/drawing/2014/main" xmlns="" id="{86AFF141-CA3E-49DC-8A6A-5D80074FDAE5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4" name="Freeform: Shape 4223">
              <a:extLst>
                <a:ext uri="{FF2B5EF4-FFF2-40B4-BE49-F238E27FC236}">
                  <a16:creationId xmlns:a16="http://schemas.microsoft.com/office/drawing/2014/main" xmlns="" id="{1B918B32-7ABE-442E-981A-014E6E7194EC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5" name="Freeform: Shape 4224">
              <a:extLst>
                <a:ext uri="{FF2B5EF4-FFF2-40B4-BE49-F238E27FC236}">
                  <a16:creationId xmlns:a16="http://schemas.microsoft.com/office/drawing/2014/main" xmlns="" id="{66CBD31B-74A2-4F61-A2C1-C93CC573E119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6" name="Freeform: Shape 4225">
              <a:extLst>
                <a:ext uri="{FF2B5EF4-FFF2-40B4-BE49-F238E27FC236}">
                  <a16:creationId xmlns:a16="http://schemas.microsoft.com/office/drawing/2014/main" xmlns="" id="{FAFDD1B2-84C3-4F94-9727-28EDAD8508E4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7" name="Freeform: Shape 4226">
              <a:extLst>
                <a:ext uri="{FF2B5EF4-FFF2-40B4-BE49-F238E27FC236}">
                  <a16:creationId xmlns:a16="http://schemas.microsoft.com/office/drawing/2014/main" xmlns="" id="{B9743CFE-AE67-4E89-BED5-86BBF95B98BE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8" name="Freeform: Shape 4227">
              <a:extLst>
                <a:ext uri="{FF2B5EF4-FFF2-40B4-BE49-F238E27FC236}">
                  <a16:creationId xmlns:a16="http://schemas.microsoft.com/office/drawing/2014/main" xmlns="" id="{1CE6BE6D-0E48-4776-A297-A4BD698BE1C6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9" name="Freeform: Shape 4228">
              <a:extLst>
                <a:ext uri="{FF2B5EF4-FFF2-40B4-BE49-F238E27FC236}">
                  <a16:creationId xmlns:a16="http://schemas.microsoft.com/office/drawing/2014/main" xmlns="" id="{B8F6A71C-4648-4214-A18C-27565D57A361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0" name="Freeform: Shape 4229">
              <a:extLst>
                <a:ext uri="{FF2B5EF4-FFF2-40B4-BE49-F238E27FC236}">
                  <a16:creationId xmlns:a16="http://schemas.microsoft.com/office/drawing/2014/main" xmlns="" id="{9BFCEA6F-7A3E-4965-B4A9-61774E5D472B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1" name="Freeform: Shape 4230">
              <a:extLst>
                <a:ext uri="{FF2B5EF4-FFF2-40B4-BE49-F238E27FC236}">
                  <a16:creationId xmlns:a16="http://schemas.microsoft.com/office/drawing/2014/main" xmlns="" id="{534FAB76-DEB3-4884-A080-8450697118E0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2" name="Freeform: Shape 4231">
              <a:extLst>
                <a:ext uri="{FF2B5EF4-FFF2-40B4-BE49-F238E27FC236}">
                  <a16:creationId xmlns:a16="http://schemas.microsoft.com/office/drawing/2014/main" xmlns="" id="{549951C5-8962-4ADF-A4C9-49D4FEBC6217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3" name="Freeform: Shape 4232">
              <a:extLst>
                <a:ext uri="{FF2B5EF4-FFF2-40B4-BE49-F238E27FC236}">
                  <a16:creationId xmlns:a16="http://schemas.microsoft.com/office/drawing/2014/main" xmlns="" id="{B4A1D242-2CAD-4D33-811B-1577111BADD1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4" name="Freeform: Shape 4233">
              <a:extLst>
                <a:ext uri="{FF2B5EF4-FFF2-40B4-BE49-F238E27FC236}">
                  <a16:creationId xmlns:a16="http://schemas.microsoft.com/office/drawing/2014/main" xmlns="" id="{BEFB3B6D-2B45-46F5-9681-0B12573815BE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5" name="Freeform: Shape 4234">
              <a:extLst>
                <a:ext uri="{FF2B5EF4-FFF2-40B4-BE49-F238E27FC236}">
                  <a16:creationId xmlns:a16="http://schemas.microsoft.com/office/drawing/2014/main" xmlns="" id="{E1FAB2EC-497E-489A-A83A-E9A0CD68F703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6" name="Freeform: Shape 4235">
              <a:extLst>
                <a:ext uri="{FF2B5EF4-FFF2-40B4-BE49-F238E27FC236}">
                  <a16:creationId xmlns:a16="http://schemas.microsoft.com/office/drawing/2014/main" xmlns="" id="{A60C1675-E9A2-4F89-8942-DF6F1C359BA3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7" name="Freeform: Shape 4236">
              <a:extLst>
                <a:ext uri="{FF2B5EF4-FFF2-40B4-BE49-F238E27FC236}">
                  <a16:creationId xmlns:a16="http://schemas.microsoft.com/office/drawing/2014/main" xmlns="" id="{B25395F2-5F3E-4308-86C2-969FA0B8DEA6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8" name="Freeform: Shape 4237">
              <a:extLst>
                <a:ext uri="{FF2B5EF4-FFF2-40B4-BE49-F238E27FC236}">
                  <a16:creationId xmlns:a16="http://schemas.microsoft.com/office/drawing/2014/main" xmlns="" id="{57D27DC0-F1C0-4263-B591-5BAF4686821D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9" name="Freeform: Shape 4238">
              <a:extLst>
                <a:ext uri="{FF2B5EF4-FFF2-40B4-BE49-F238E27FC236}">
                  <a16:creationId xmlns:a16="http://schemas.microsoft.com/office/drawing/2014/main" xmlns="" id="{280BE46A-9C8B-4682-8C5D-E0654BF476A4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0" name="Freeform: Shape 4239">
              <a:extLst>
                <a:ext uri="{FF2B5EF4-FFF2-40B4-BE49-F238E27FC236}">
                  <a16:creationId xmlns:a16="http://schemas.microsoft.com/office/drawing/2014/main" xmlns="" id="{756C7B7A-BC45-43FE-95DD-7F43CB654B98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1" name="Freeform: Shape 4240">
              <a:extLst>
                <a:ext uri="{FF2B5EF4-FFF2-40B4-BE49-F238E27FC236}">
                  <a16:creationId xmlns:a16="http://schemas.microsoft.com/office/drawing/2014/main" xmlns="" id="{6ED9E9EC-F730-43F1-85B5-3CDB84B19C11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2" name="Freeform: Shape 4241">
              <a:extLst>
                <a:ext uri="{FF2B5EF4-FFF2-40B4-BE49-F238E27FC236}">
                  <a16:creationId xmlns:a16="http://schemas.microsoft.com/office/drawing/2014/main" xmlns="" id="{D565E14B-F41E-4CA9-A554-E04CFA1085BD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3" name="Freeform: Shape 4242">
              <a:extLst>
                <a:ext uri="{FF2B5EF4-FFF2-40B4-BE49-F238E27FC236}">
                  <a16:creationId xmlns:a16="http://schemas.microsoft.com/office/drawing/2014/main" xmlns="" id="{DA921EE7-B166-4E46-95F3-E75CB82C58E2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4" name="Freeform: Shape 4243">
              <a:extLst>
                <a:ext uri="{FF2B5EF4-FFF2-40B4-BE49-F238E27FC236}">
                  <a16:creationId xmlns:a16="http://schemas.microsoft.com/office/drawing/2014/main" xmlns="" id="{CE59A567-2E50-46CB-AF1F-9F7EE9FFBAE0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5" name="Freeform: Shape 4244">
              <a:extLst>
                <a:ext uri="{FF2B5EF4-FFF2-40B4-BE49-F238E27FC236}">
                  <a16:creationId xmlns:a16="http://schemas.microsoft.com/office/drawing/2014/main" xmlns="" id="{3F3D79E1-A363-466B-B49E-8AB43F62F229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6" name="Freeform: Shape 4245">
              <a:extLst>
                <a:ext uri="{FF2B5EF4-FFF2-40B4-BE49-F238E27FC236}">
                  <a16:creationId xmlns:a16="http://schemas.microsoft.com/office/drawing/2014/main" xmlns="" id="{3D3CE117-1A6F-4A8F-BBA4-D1F5CE5CD7D0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7" name="Freeform: Shape 4246">
              <a:extLst>
                <a:ext uri="{FF2B5EF4-FFF2-40B4-BE49-F238E27FC236}">
                  <a16:creationId xmlns:a16="http://schemas.microsoft.com/office/drawing/2014/main" xmlns="" id="{22A4F32B-FB8D-4D0A-93A8-9C15998D9F59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8" name="Freeform: Shape 4247">
              <a:extLst>
                <a:ext uri="{FF2B5EF4-FFF2-40B4-BE49-F238E27FC236}">
                  <a16:creationId xmlns:a16="http://schemas.microsoft.com/office/drawing/2014/main" xmlns="" id="{F2FD2089-46A1-4F95-BC99-4D3243FDCD0F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9" name="Freeform: Shape 4248">
              <a:extLst>
                <a:ext uri="{FF2B5EF4-FFF2-40B4-BE49-F238E27FC236}">
                  <a16:creationId xmlns:a16="http://schemas.microsoft.com/office/drawing/2014/main" xmlns="" id="{84DBF068-8588-45BD-85F7-2A80AEDEFC7F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0" name="Freeform: Shape 4249">
              <a:extLst>
                <a:ext uri="{FF2B5EF4-FFF2-40B4-BE49-F238E27FC236}">
                  <a16:creationId xmlns:a16="http://schemas.microsoft.com/office/drawing/2014/main" xmlns="" id="{EEA0B38F-668E-44E8-83B5-19F55EB2A5AB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1" name="Freeform: Shape 4250">
              <a:extLst>
                <a:ext uri="{FF2B5EF4-FFF2-40B4-BE49-F238E27FC236}">
                  <a16:creationId xmlns:a16="http://schemas.microsoft.com/office/drawing/2014/main" xmlns="" id="{81A667F4-E47E-4876-B33C-D6C49AF4E931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2" name="Freeform: Shape 4251">
              <a:extLst>
                <a:ext uri="{FF2B5EF4-FFF2-40B4-BE49-F238E27FC236}">
                  <a16:creationId xmlns:a16="http://schemas.microsoft.com/office/drawing/2014/main" xmlns="" id="{7DE967A2-80CC-4958-8F51-F15AA90CA472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3" name="Freeform: Shape 4252">
              <a:extLst>
                <a:ext uri="{FF2B5EF4-FFF2-40B4-BE49-F238E27FC236}">
                  <a16:creationId xmlns:a16="http://schemas.microsoft.com/office/drawing/2014/main" xmlns="" id="{903F34A3-F624-4506-8D22-DE631049A629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4" name="Freeform: Shape 4253">
              <a:extLst>
                <a:ext uri="{FF2B5EF4-FFF2-40B4-BE49-F238E27FC236}">
                  <a16:creationId xmlns:a16="http://schemas.microsoft.com/office/drawing/2014/main" xmlns="" id="{82B69C48-E85F-4599-888E-647961224E2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5" name="Freeform: Shape 4254">
              <a:extLst>
                <a:ext uri="{FF2B5EF4-FFF2-40B4-BE49-F238E27FC236}">
                  <a16:creationId xmlns:a16="http://schemas.microsoft.com/office/drawing/2014/main" xmlns="" id="{A938FF44-DB49-42B0-BD30-82069630ED7B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6" name="Freeform: Shape 4255">
              <a:extLst>
                <a:ext uri="{FF2B5EF4-FFF2-40B4-BE49-F238E27FC236}">
                  <a16:creationId xmlns:a16="http://schemas.microsoft.com/office/drawing/2014/main" xmlns="" id="{D21B859D-6241-4770-87EE-5C9EA9EE28F4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7" name="Freeform: Shape 4256">
              <a:extLst>
                <a:ext uri="{FF2B5EF4-FFF2-40B4-BE49-F238E27FC236}">
                  <a16:creationId xmlns:a16="http://schemas.microsoft.com/office/drawing/2014/main" xmlns="" id="{5B03FDC3-2E84-4867-90A9-65ACFFF78AC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8" name="Freeform: Shape 4257">
              <a:extLst>
                <a:ext uri="{FF2B5EF4-FFF2-40B4-BE49-F238E27FC236}">
                  <a16:creationId xmlns:a16="http://schemas.microsoft.com/office/drawing/2014/main" xmlns="" id="{DDB5BAEB-B429-4BE1-92FC-40D7CB34292A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9" name="Freeform: Shape 4258">
              <a:extLst>
                <a:ext uri="{FF2B5EF4-FFF2-40B4-BE49-F238E27FC236}">
                  <a16:creationId xmlns:a16="http://schemas.microsoft.com/office/drawing/2014/main" xmlns="" id="{4E9E7886-852F-474F-99E8-0F51B173EFCA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0" name="Freeform: Shape 4259">
              <a:extLst>
                <a:ext uri="{FF2B5EF4-FFF2-40B4-BE49-F238E27FC236}">
                  <a16:creationId xmlns:a16="http://schemas.microsoft.com/office/drawing/2014/main" xmlns="" id="{220AAA1D-35BD-41CD-9730-394FB8CC4771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1" name="Freeform: Shape 4260">
              <a:extLst>
                <a:ext uri="{FF2B5EF4-FFF2-40B4-BE49-F238E27FC236}">
                  <a16:creationId xmlns:a16="http://schemas.microsoft.com/office/drawing/2014/main" xmlns="" id="{CC7B1001-5B8A-4CFD-B9A5-4AE59E02E027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2" name="Freeform: Shape 4261">
              <a:extLst>
                <a:ext uri="{FF2B5EF4-FFF2-40B4-BE49-F238E27FC236}">
                  <a16:creationId xmlns:a16="http://schemas.microsoft.com/office/drawing/2014/main" xmlns="" id="{16FF467F-7407-44B0-B386-1407259756AB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3" name="Freeform: Shape 4262">
              <a:extLst>
                <a:ext uri="{FF2B5EF4-FFF2-40B4-BE49-F238E27FC236}">
                  <a16:creationId xmlns:a16="http://schemas.microsoft.com/office/drawing/2014/main" xmlns="" id="{4AFF27D9-F661-4AFA-BF7D-D2B484595394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4" name="Freeform: Shape 4263">
              <a:extLst>
                <a:ext uri="{FF2B5EF4-FFF2-40B4-BE49-F238E27FC236}">
                  <a16:creationId xmlns:a16="http://schemas.microsoft.com/office/drawing/2014/main" xmlns="" id="{0C2F581F-09A5-4F75-B662-BACFFA538242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5" name="Freeform: Shape 4264">
              <a:extLst>
                <a:ext uri="{FF2B5EF4-FFF2-40B4-BE49-F238E27FC236}">
                  <a16:creationId xmlns:a16="http://schemas.microsoft.com/office/drawing/2014/main" xmlns="" id="{84E4F5A2-ADF6-4AA5-83EC-B864BA367ABD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6" name="Freeform: Shape 4265">
              <a:extLst>
                <a:ext uri="{FF2B5EF4-FFF2-40B4-BE49-F238E27FC236}">
                  <a16:creationId xmlns:a16="http://schemas.microsoft.com/office/drawing/2014/main" xmlns="" id="{AEB612A3-6AC5-4718-BD5B-A0C475AE0FCC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7" name="Freeform: Shape 4266">
              <a:extLst>
                <a:ext uri="{FF2B5EF4-FFF2-40B4-BE49-F238E27FC236}">
                  <a16:creationId xmlns:a16="http://schemas.microsoft.com/office/drawing/2014/main" xmlns="" id="{41D6DF0A-DC17-496F-9270-45F0725FBB5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8" name="Freeform: Shape 4267">
              <a:extLst>
                <a:ext uri="{FF2B5EF4-FFF2-40B4-BE49-F238E27FC236}">
                  <a16:creationId xmlns:a16="http://schemas.microsoft.com/office/drawing/2014/main" xmlns="" id="{D4C359DE-9CF4-4FD8-9015-A06FAFB78DD8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9" name="Freeform: Shape 4268">
              <a:extLst>
                <a:ext uri="{FF2B5EF4-FFF2-40B4-BE49-F238E27FC236}">
                  <a16:creationId xmlns:a16="http://schemas.microsoft.com/office/drawing/2014/main" xmlns="" id="{8313B691-48C9-4D0E-9D07-D156635AA8FC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0" name="Freeform: Shape 4269">
              <a:extLst>
                <a:ext uri="{FF2B5EF4-FFF2-40B4-BE49-F238E27FC236}">
                  <a16:creationId xmlns:a16="http://schemas.microsoft.com/office/drawing/2014/main" xmlns="" id="{9C886DF9-ACD7-4C79-B070-1CB88F0E7590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1" name="Freeform: Shape 4270">
              <a:extLst>
                <a:ext uri="{FF2B5EF4-FFF2-40B4-BE49-F238E27FC236}">
                  <a16:creationId xmlns:a16="http://schemas.microsoft.com/office/drawing/2014/main" xmlns="" id="{DFF1A54C-5EA9-49E8-B43D-F0A8DBFFFF6C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2" name="Freeform: Shape 4271">
              <a:extLst>
                <a:ext uri="{FF2B5EF4-FFF2-40B4-BE49-F238E27FC236}">
                  <a16:creationId xmlns:a16="http://schemas.microsoft.com/office/drawing/2014/main" xmlns="" id="{C82457DA-9EFB-44A6-B66C-313B49134FF7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3" name="Freeform: Shape 4272">
              <a:extLst>
                <a:ext uri="{FF2B5EF4-FFF2-40B4-BE49-F238E27FC236}">
                  <a16:creationId xmlns:a16="http://schemas.microsoft.com/office/drawing/2014/main" xmlns="" id="{5B592A03-04B4-4A3D-B3B6-F82EA9330E96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4" name="Freeform: Shape 4273">
              <a:extLst>
                <a:ext uri="{FF2B5EF4-FFF2-40B4-BE49-F238E27FC236}">
                  <a16:creationId xmlns:a16="http://schemas.microsoft.com/office/drawing/2014/main" xmlns="" id="{8CE9ED14-EA9C-4062-8530-6BF1053F8D1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5" name="Freeform: Shape 4274">
              <a:extLst>
                <a:ext uri="{FF2B5EF4-FFF2-40B4-BE49-F238E27FC236}">
                  <a16:creationId xmlns:a16="http://schemas.microsoft.com/office/drawing/2014/main" xmlns="" id="{42D8DB36-D0BB-4EAC-BAA0-8564A9122592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6" name="Freeform: Shape 4275">
              <a:extLst>
                <a:ext uri="{FF2B5EF4-FFF2-40B4-BE49-F238E27FC236}">
                  <a16:creationId xmlns:a16="http://schemas.microsoft.com/office/drawing/2014/main" xmlns="" id="{A35D7BB4-B6AF-442B-8BC9-5D787584017F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7" name="Freeform: Shape 4276">
              <a:extLst>
                <a:ext uri="{FF2B5EF4-FFF2-40B4-BE49-F238E27FC236}">
                  <a16:creationId xmlns:a16="http://schemas.microsoft.com/office/drawing/2014/main" xmlns="" id="{89AFB88C-1FDF-4A67-800B-D8CE132499B4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8" name="Freeform: Shape 4277">
              <a:extLst>
                <a:ext uri="{FF2B5EF4-FFF2-40B4-BE49-F238E27FC236}">
                  <a16:creationId xmlns:a16="http://schemas.microsoft.com/office/drawing/2014/main" xmlns="" id="{C508BC2B-10B8-44C7-A6CD-1CC3428417B8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9" name="Freeform: Shape 4278">
              <a:extLst>
                <a:ext uri="{FF2B5EF4-FFF2-40B4-BE49-F238E27FC236}">
                  <a16:creationId xmlns:a16="http://schemas.microsoft.com/office/drawing/2014/main" xmlns="" id="{8D3054AE-68D6-47C2-845F-C1D6AF81B9A4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0" name="Freeform: Shape 4279">
              <a:extLst>
                <a:ext uri="{FF2B5EF4-FFF2-40B4-BE49-F238E27FC236}">
                  <a16:creationId xmlns:a16="http://schemas.microsoft.com/office/drawing/2014/main" xmlns="" id="{C5504AF5-F57C-4C02-8C5B-01831F91E183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1" name="Freeform: Shape 4280">
              <a:extLst>
                <a:ext uri="{FF2B5EF4-FFF2-40B4-BE49-F238E27FC236}">
                  <a16:creationId xmlns:a16="http://schemas.microsoft.com/office/drawing/2014/main" xmlns="" id="{C6B1771A-F7A8-4A67-83A5-A780813A11E5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2" name="Freeform: Shape 4281">
              <a:extLst>
                <a:ext uri="{FF2B5EF4-FFF2-40B4-BE49-F238E27FC236}">
                  <a16:creationId xmlns:a16="http://schemas.microsoft.com/office/drawing/2014/main" xmlns="" id="{7F788CCA-6CB4-42AC-B4CE-6CC47895425C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3" name="Freeform: Shape 4282">
              <a:extLst>
                <a:ext uri="{FF2B5EF4-FFF2-40B4-BE49-F238E27FC236}">
                  <a16:creationId xmlns:a16="http://schemas.microsoft.com/office/drawing/2014/main" xmlns="" id="{4B3AFC11-1179-43A5-9F29-D9C3250E4B2D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4" name="Freeform: Shape 4283">
              <a:extLst>
                <a:ext uri="{FF2B5EF4-FFF2-40B4-BE49-F238E27FC236}">
                  <a16:creationId xmlns:a16="http://schemas.microsoft.com/office/drawing/2014/main" xmlns="" id="{DBAAC19B-724E-4D9F-9FEC-02DB432347C2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5" name="Freeform: Shape 4284">
              <a:extLst>
                <a:ext uri="{FF2B5EF4-FFF2-40B4-BE49-F238E27FC236}">
                  <a16:creationId xmlns:a16="http://schemas.microsoft.com/office/drawing/2014/main" xmlns="" id="{968AD728-3DC2-4AA3-BE39-188504BF2AB7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6" name="Freeform: Shape 4285">
              <a:extLst>
                <a:ext uri="{FF2B5EF4-FFF2-40B4-BE49-F238E27FC236}">
                  <a16:creationId xmlns:a16="http://schemas.microsoft.com/office/drawing/2014/main" xmlns="" id="{CD37418F-607F-47CF-8885-C326FCB1DAD8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7" name="Freeform: Shape 4286">
              <a:extLst>
                <a:ext uri="{FF2B5EF4-FFF2-40B4-BE49-F238E27FC236}">
                  <a16:creationId xmlns:a16="http://schemas.microsoft.com/office/drawing/2014/main" xmlns="" id="{F7568B74-6813-40A6-A41D-23C5F3E892BD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8" name="Freeform: Shape 4287">
              <a:extLst>
                <a:ext uri="{FF2B5EF4-FFF2-40B4-BE49-F238E27FC236}">
                  <a16:creationId xmlns:a16="http://schemas.microsoft.com/office/drawing/2014/main" xmlns="" id="{0ACCF8AE-8E08-4151-ADD2-4708CDBD968C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9" name="Freeform: Shape 4288">
              <a:extLst>
                <a:ext uri="{FF2B5EF4-FFF2-40B4-BE49-F238E27FC236}">
                  <a16:creationId xmlns:a16="http://schemas.microsoft.com/office/drawing/2014/main" xmlns="" id="{08C88AD3-620D-4444-88F6-90E20A9C85E4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0" name="Freeform: Shape 4289">
              <a:extLst>
                <a:ext uri="{FF2B5EF4-FFF2-40B4-BE49-F238E27FC236}">
                  <a16:creationId xmlns:a16="http://schemas.microsoft.com/office/drawing/2014/main" xmlns="" id="{46DE8D14-E269-4B55-A138-1A31766BEA1C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1" name="Freeform: Shape 4290">
              <a:extLst>
                <a:ext uri="{FF2B5EF4-FFF2-40B4-BE49-F238E27FC236}">
                  <a16:creationId xmlns:a16="http://schemas.microsoft.com/office/drawing/2014/main" xmlns="" id="{C6DB5327-5C9B-4B5E-8147-020D0A8A2BC1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2" name="Freeform: Shape 4291">
              <a:extLst>
                <a:ext uri="{FF2B5EF4-FFF2-40B4-BE49-F238E27FC236}">
                  <a16:creationId xmlns:a16="http://schemas.microsoft.com/office/drawing/2014/main" xmlns="" id="{859DF3C2-D5A7-425F-A579-B8D3A51F8934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3" name="Freeform: Shape 4292">
              <a:extLst>
                <a:ext uri="{FF2B5EF4-FFF2-40B4-BE49-F238E27FC236}">
                  <a16:creationId xmlns:a16="http://schemas.microsoft.com/office/drawing/2014/main" xmlns="" id="{82BDB856-026A-46F1-9951-9E774BD7A052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4" name="Freeform: Shape 4293">
              <a:extLst>
                <a:ext uri="{FF2B5EF4-FFF2-40B4-BE49-F238E27FC236}">
                  <a16:creationId xmlns:a16="http://schemas.microsoft.com/office/drawing/2014/main" xmlns="" id="{F9053FC7-7D57-435C-A3E0-DF30BCEC4770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5" name="Freeform: Shape 4294">
              <a:extLst>
                <a:ext uri="{FF2B5EF4-FFF2-40B4-BE49-F238E27FC236}">
                  <a16:creationId xmlns:a16="http://schemas.microsoft.com/office/drawing/2014/main" xmlns="" id="{6D7A27FC-EF89-4B71-AE64-D87D9ADC7438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6" name="Freeform: Shape 4295">
              <a:extLst>
                <a:ext uri="{FF2B5EF4-FFF2-40B4-BE49-F238E27FC236}">
                  <a16:creationId xmlns:a16="http://schemas.microsoft.com/office/drawing/2014/main" xmlns="" id="{E9AF7AF9-EAF1-4338-B293-00177CB3B0BF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7" name="Freeform: Shape 4296">
              <a:extLst>
                <a:ext uri="{FF2B5EF4-FFF2-40B4-BE49-F238E27FC236}">
                  <a16:creationId xmlns:a16="http://schemas.microsoft.com/office/drawing/2014/main" xmlns="" id="{7A0590AD-EBD8-4315-BC60-52AD8FD40184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8" name="Freeform: Shape 4297">
              <a:extLst>
                <a:ext uri="{FF2B5EF4-FFF2-40B4-BE49-F238E27FC236}">
                  <a16:creationId xmlns:a16="http://schemas.microsoft.com/office/drawing/2014/main" xmlns="" id="{2D1AE614-77F2-4032-A7E2-B777FFFA1F0B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9" name="Freeform: Shape 4298">
              <a:extLst>
                <a:ext uri="{FF2B5EF4-FFF2-40B4-BE49-F238E27FC236}">
                  <a16:creationId xmlns:a16="http://schemas.microsoft.com/office/drawing/2014/main" xmlns="" id="{7BFDE5CE-964C-4339-B492-D1A1A557EAB3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0" name="Freeform: Shape 4299">
              <a:extLst>
                <a:ext uri="{FF2B5EF4-FFF2-40B4-BE49-F238E27FC236}">
                  <a16:creationId xmlns:a16="http://schemas.microsoft.com/office/drawing/2014/main" xmlns="" id="{7A9BFF29-90A1-43AE-B2FE-2BC54DE4E461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1" name="Freeform: Shape 4300">
              <a:extLst>
                <a:ext uri="{FF2B5EF4-FFF2-40B4-BE49-F238E27FC236}">
                  <a16:creationId xmlns:a16="http://schemas.microsoft.com/office/drawing/2014/main" xmlns="" id="{AAD4AEEE-8375-4C38-B8AB-3AFB694DEB21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2" name="Freeform: Shape 4301">
              <a:extLst>
                <a:ext uri="{FF2B5EF4-FFF2-40B4-BE49-F238E27FC236}">
                  <a16:creationId xmlns:a16="http://schemas.microsoft.com/office/drawing/2014/main" xmlns="" id="{3BB4D25D-6BAA-48FC-8FA8-586CB48E47C4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3" name="Freeform: Shape 4302">
              <a:extLst>
                <a:ext uri="{FF2B5EF4-FFF2-40B4-BE49-F238E27FC236}">
                  <a16:creationId xmlns:a16="http://schemas.microsoft.com/office/drawing/2014/main" xmlns="" id="{9031AEBE-621E-4ACD-84C3-65CC0750DF8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4" name="Freeform: Shape 4303">
              <a:extLst>
                <a:ext uri="{FF2B5EF4-FFF2-40B4-BE49-F238E27FC236}">
                  <a16:creationId xmlns:a16="http://schemas.microsoft.com/office/drawing/2014/main" xmlns="" id="{DF72A85A-E80E-496A-A069-B4F0A3CD9280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5" name="Freeform: Shape 4304">
              <a:extLst>
                <a:ext uri="{FF2B5EF4-FFF2-40B4-BE49-F238E27FC236}">
                  <a16:creationId xmlns:a16="http://schemas.microsoft.com/office/drawing/2014/main" xmlns="" id="{D0CA4227-3A49-4A19-AC88-E9CD41F20D9F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6" name="Freeform: Shape 4305">
              <a:extLst>
                <a:ext uri="{FF2B5EF4-FFF2-40B4-BE49-F238E27FC236}">
                  <a16:creationId xmlns:a16="http://schemas.microsoft.com/office/drawing/2014/main" xmlns="" id="{C6A84D44-3F3D-4EC6-8AF1-27AB09BA43B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7" name="Freeform: Shape 4306">
              <a:extLst>
                <a:ext uri="{FF2B5EF4-FFF2-40B4-BE49-F238E27FC236}">
                  <a16:creationId xmlns:a16="http://schemas.microsoft.com/office/drawing/2014/main" xmlns="" id="{9F901E9F-0737-4C7D-8C78-EF201C1983AB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8" name="Freeform: Shape 4307">
              <a:extLst>
                <a:ext uri="{FF2B5EF4-FFF2-40B4-BE49-F238E27FC236}">
                  <a16:creationId xmlns:a16="http://schemas.microsoft.com/office/drawing/2014/main" xmlns="" id="{E5423812-CA8E-4F61-9B7F-9EF1BE4A7992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9" name="Freeform: Shape 4308">
              <a:extLst>
                <a:ext uri="{FF2B5EF4-FFF2-40B4-BE49-F238E27FC236}">
                  <a16:creationId xmlns:a16="http://schemas.microsoft.com/office/drawing/2014/main" xmlns="" id="{4FA3F74C-0181-4865-B062-A28EF3E7265E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0" name="Freeform: Shape 4309">
              <a:extLst>
                <a:ext uri="{FF2B5EF4-FFF2-40B4-BE49-F238E27FC236}">
                  <a16:creationId xmlns:a16="http://schemas.microsoft.com/office/drawing/2014/main" xmlns="" id="{9FF10A01-3071-426F-A469-E4DEBC4E96B6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1" name="Freeform: Shape 4310">
              <a:extLst>
                <a:ext uri="{FF2B5EF4-FFF2-40B4-BE49-F238E27FC236}">
                  <a16:creationId xmlns:a16="http://schemas.microsoft.com/office/drawing/2014/main" xmlns="" id="{B969D579-663F-480F-8E15-E4B0E62BA1FE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2" name="Freeform: Shape 4311">
              <a:extLst>
                <a:ext uri="{FF2B5EF4-FFF2-40B4-BE49-F238E27FC236}">
                  <a16:creationId xmlns:a16="http://schemas.microsoft.com/office/drawing/2014/main" xmlns="" id="{61385A23-E9D8-4B81-A7E1-98F32C0B34B8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3" name="Freeform: Shape 4312">
              <a:extLst>
                <a:ext uri="{FF2B5EF4-FFF2-40B4-BE49-F238E27FC236}">
                  <a16:creationId xmlns:a16="http://schemas.microsoft.com/office/drawing/2014/main" xmlns="" id="{BEF605A1-E9E0-4EEE-B298-1EC94863C38A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4" name="Freeform: Shape 4313">
              <a:extLst>
                <a:ext uri="{FF2B5EF4-FFF2-40B4-BE49-F238E27FC236}">
                  <a16:creationId xmlns:a16="http://schemas.microsoft.com/office/drawing/2014/main" xmlns="" id="{7B3D3C92-D5AA-4A3B-A717-D36911371A44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5" name="Freeform: Shape 4314">
              <a:extLst>
                <a:ext uri="{FF2B5EF4-FFF2-40B4-BE49-F238E27FC236}">
                  <a16:creationId xmlns:a16="http://schemas.microsoft.com/office/drawing/2014/main" xmlns="" id="{33547ED3-4A80-4D3D-89D4-5C2E20EDEDB9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6" name="Freeform: Shape 4315">
              <a:extLst>
                <a:ext uri="{FF2B5EF4-FFF2-40B4-BE49-F238E27FC236}">
                  <a16:creationId xmlns:a16="http://schemas.microsoft.com/office/drawing/2014/main" xmlns="" id="{7A13910F-CD0E-4BC8-8758-6AC2F0363D5A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7" name="Freeform: Shape 4316">
              <a:extLst>
                <a:ext uri="{FF2B5EF4-FFF2-40B4-BE49-F238E27FC236}">
                  <a16:creationId xmlns:a16="http://schemas.microsoft.com/office/drawing/2014/main" xmlns="" id="{1C89936B-C25C-4A63-B47E-6106C847BD9B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8" name="Freeform: Shape 4317">
              <a:extLst>
                <a:ext uri="{FF2B5EF4-FFF2-40B4-BE49-F238E27FC236}">
                  <a16:creationId xmlns:a16="http://schemas.microsoft.com/office/drawing/2014/main" xmlns="" id="{DABC0169-5367-48B3-8995-98DA0271A9A0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9" name="Freeform: Shape 4318">
              <a:extLst>
                <a:ext uri="{FF2B5EF4-FFF2-40B4-BE49-F238E27FC236}">
                  <a16:creationId xmlns:a16="http://schemas.microsoft.com/office/drawing/2014/main" xmlns="" id="{641B11DC-799C-43C7-AA38-13364DAF4700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0" name="Freeform: Shape 4319">
              <a:extLst>
                <a:ext uri="{FF2B5EF4-FFF2-40B4-BE49-F238E27FC236}">
                  <a16:creationId xmlns:a16="http://schemas.microsoft.com/office/drawing/2014/main" xmlns="" id="{223F658D-3873-41E5-8BAD-57A0DABEC567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1" name="Freeform: Shape 4320">
              <a:extLst>
                <a:ext uri="{FF2B5EF4-FFF2-40B4-BE49-F238E27FC236}">
                  <a16:creationId xmlns:a16="http://schemas.microsoft.com/office/drawing/2014/main" xmlns="" id="{5E4A8EF3-CC9C-475F-AF5B-4F64F9D5637A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2" name="Freeform: Shape 4321">
              <a:extLst>
                <a:ext uri="{FF2B5EF4-FFF2-40B4-BE49-F238E27FC236}">
                  <a16:creationId xmlns:a16="http://schemas.microsoft.com/office/drawing/2014/main" xmlns="" id="{60EC8C2D-DA57-44E5-82B3-A5D4946829F0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3" name="Freeform: Shape 4322">
              <a:extLst>
                <a:ext uri="{FF2B5EF4-FFF2-40B4-BE49-F238E27FC236}">
                  <a16:creationId xmlns:a16="http://schemas.microsoft.com/office/drawing/2014/main" xmlns="" id="{80A76731-40CD-4B6C-8D16-B83C11A34FFB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4" name="Freeform: Shape 4323">
              <a:extLst>
                <a:ext uri="{FF2B5EF4-FFF2-40B4-BE49-F238E27FC236}">
                  <a16:creationId xmlns:a16="http://schemas.microsoft.com/office/drawing/2014/main" xmlns="" id="{BEAA29EA-19C0-4BD7-83AB-0DED6F3622C5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5" name="Freeform: Shape 4324">
              <a:extLst>
                <a:ext uri="{FF2B5EF4-FFF2-40B4-BE49-F238E27FC236}">
                  <a16:creationId xmlns:a16="http://schemas.microsoft.com/office/drawing/2014/main" xmlns="" id="{B6E580F1-8049-4943-A4E3-A0FA83C72043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6" name="Freeform: Shape 4325">
              <a:extLst>
                <a:ext uri="{FF2B5EF4-FFF2-40B4-BE49-F238E27FC236}">
                  <a16:creationId xmlns:a16="http://schemas.microsoft.com/office/drawing/2014/main" xmlns="" id="{44A4A0E3-6913-4D94-9D09-262517C4B760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7" name="Freeform: Shape 4326">
              <a:extLst>
                <a:ext uri="{FF2B5EF4-FFF2-40B4-BE49-F238E27FC236}">
                  <a16:creationId xmlns:a16="http://schemas.microsoft.com/office/drawing/2014/main" xmlns="" id="{9BE72E63-CFB9-49EC-8550-B9E43BEFB5CD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8" name="Freeform: Shape 4327">
              <a:extLst>
                <a:ext uri="{FF2B5EF4-FFF2-40B4-BE49-F238E27FC236}">
                  <a16:creationId xmlns:a16="http://schemas.microsoft.com/office/drawing/2014/main" xmlns="" id="{C6D041D5-6B76-4F9E-9C19-9AB61DBBCBC6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9" name="Freeform: Shape 4328">
              <a:extLst>
                <a:ext uri="{FF2B5EF4-FFF2-40B4-BE49-F238E27FC236}">
                  <a16:creationId xmlns:a16="http://schemas.microsoft.com/office/drawing/2014/main" xmlns="" id="{C210A8F6-1A96-450B-95EA-FFA1B2E46FB0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0" name="Freeform: Shape 4329">
              <a:extLst>
                <a:ext uri="{FF2B5EF4-FFF2-40B4-BE49-F238E27FC236}">
                  <a16:creationId xmlns:a16="http://schemas.microsoft.com/office/drawing/2014/main" xmlns="" id="{A5A32C9E-718B-4B1D-83FC-9F416F4CD057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1" name="Freeform: Shape 4330">
              <a:extLst>
                <a:ext uri="{FF2B5EF4-FFF2-40B4-BE49-F238E27FC236}">
                  <a16:creationId xmlns:a16="http://schemas.microsoft.com/office/drawing/2014/main" xmlns="" id="{68FEED90-1F17-47CE-89B6-8FAC205B6209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2" name="Freeform: Shape 4331">
              <a:extLst>
                <a:ext uri="{FF2B5EF4-FFF2-40B4-BE49-F238E27FC236}">
                  <a16:creationId xmlns:a16="http://schemas.microsoft.com/office/drawing/2014/main" xmlns="" id="{86C35929-1C52-4F6E-97BC-C81203F41AA2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3" name="Freeform: Shape 4332">
              <a:extLst>
                <a:ext uri="{FF2B5EF4-FFF2-40B4-BE49-F238E27FC236}">
                  <a16:creationId xmlns:a16="http://schemas.microsoft.com/office/drawing/2014/main" xmlns="" id="{D0EA81D7-A060-4409-B923-1D91AAE379EA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4" name="Freeform: Shape 4333">
              <a:extLst>
                <a:ext uri="{FF2B5EF4-FFF2-40B4-BE49-F238E27FC236}">
                  <a16:creationId xmlns:a16="http://schemas.microsoft.com/office/drawing/2014/main" xmlns="" id="{0A513AAE-6953-4C5F-86FC-14B6C07DD793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5" name="Freeform: Shape 4334">
              <a:extLst>
                <a:ext uri="{FF2B5EF4-FFF2-40B4-BE49-F238E27FC236}">
                  <a16:creationId xmlns:a16="http://schemas.microsoft.com/office/drawing/2014/main" xmlns="" id="{A19EA1B9-5595-49D5-A7A1-7048E2262B0D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6" name="Freeform: Shape 4335">
              <a:extLst>
                <a:ext uri="{FF2B5EF4-FFF2-40B4-BE49-F238E27FC236}">
                  <a16:creationId xmlns:a16="http://schemas.microsoft.com/office/drawing/2014/main" xmlns="" id="{CCC269C5-B4E0-4101-B7BC-0FAAA4E30BF0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7" name="Freeform: Shape 4336">
              <a:extLst>
                <a:ext uri="{FF2B5EF4-FFF2-40B4-BE49-F238E27FC236}">
                  <a16:creationId xmlns:a16="http://schemas.microsoft.com/office/drawing/2014/main" xmlns="" id="{91CCBD9A-0F0C-4BFC-B14A-CCD5CAD059FA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8" name="Freeform: Shape 4337">
              <a:extLst>
                <a:ext uri="{FF2B5EF4-FFF2-40B4-BE49-F238E27FC236}">
                  <a16:creationId xmlns:a16="http://schemas.microsoft.com/office/drawing/2014/main" xmlns="" id="{13D7BFD9-78B0-4C66-B436-524E80320E7C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9" name="Freeform: Shape 4338">
              <a:extLst>
                <a:ext uri="{FF2B5EF4-FFF2-40B4-BE49-F238E27FC236}">
                  <a16:creationId xmlns:a16="http://schemas.microsoft.com/office/drawing/2014/main" xmlns="" id="{A6F77701-E230-4C8C-89D8-62E55F9FB9B7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0" name="Freeform: Shape 4339">
              <a:extLst>
                <a:ext uri="{FF2B5EF4-FFF2-40B4-BE49-F238E27FC236}">
                  <a16:creationId xmlns:a16="http://schemas.microsoft.com/office/drawing/2014/main" xmlns="" id="{69F53CA9-2F8B-49E6-898D-487509DC3492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1" name="Freeform: Shape 4340">
              <a:extLst>
                <a:ext uri="{FF2B5EF4-FFF2-40B4-BE49-F238E27FC236}">
                  <a16:creationId xmlns:a16="http://schemas.microsoft.com/office/drawing/2014/main" xmlns="" id="{FFEC1AA8-8A2B-4A18-A263-070E1B568EAF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2" name="Freeform: Shape 4341">
              <a:extLst>
                <a:ext uri="{FF2B5EF4-FFF2-40B4-BE49-F238E27FC236}">
                  <a16:creationId xmlns:a16="http://schemas.microsoft.com/office/drawing/2014/main" xmlns="" id="{B7A3EF64-6B01-419A-A6E8-5D1B1683899C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3" name="Freeform: Shape 4342">
              <a:extLst>
                <a:ext uri="{FF2B5EF4-FFF2-40B4-BE49-F238E27FC236}">
                  <a16:creationId xmlns:a16="http://schemas.microsoft.com/office/drawing/2014/main" xmlns="" id="{E85D48CA-1175-4023-89DC-E9263723B5EB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4" name="Freeform: Shape 4343">
              <a:extLst>
                <a:ext uri="{FF2B5EF4-FFF2-40B4-BE49-F238E27FC236}">
                  <a16:creationId xmlns:a16="http://schemas.microsoft.com/office/drawing/2014/main" xmlns="" id="{19372676-7831-4445-B9E5-E560C3DBE0CD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5" name="Freeform: Shape 4344">
              <a:extLst>
                <a:ext uri="{FF2B5EF4-FFF2-40B4-BE49-F238E27FC236}">
                  <a16:creationId xmlns:a16="http://schemas.microsoft.com/office/drawing/2014/main" xmlns="" id="{C821D372-47EB-4A06-B063-F15AE641385F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6" name="Freeform: Shape 4345">
              <a:extLst>
                <a:ext uri="{FF2B5EF4-FFF2-40B4-BE49-F238E27FC236}">
                  <a16:creationId xmlns:a16="http://schemas.microsoft.com/office/drawing/2014/main" xmlns="" id="{222C8758-9D85-454D-8A9C-6078CC9FB23D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7" name="Freeform: Shape 4346">
              <a:extLst>
                <a:ext uri="{FF2B5EF4-FFF2-40B4-BE49-F238E27FC236}">
                  <a16:creationId xmlns:a16="http://schemas.microsoft.com/office/drawing/2014/main" xmlns="" id="{2D377FC2-7C97-4A13-95DA-2FA533CF352F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8" name="Freeform: Shape 4347">
              <a:extLst>
                <a:ext uri="{FF2B5EF4-FFF2-40B4-BE49-F238E27FC236}">
                  <a16:creationId xmlns:a16="http://schemas.microsoft.com/office/drawing/2014/main" xmlns="" id="{32E0A2A0-5C69-4980-BC39-C59F36EDF9D2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9" name="Freeform: Shape 4348">
              <a:extLst>
                <a:ext uri="{FF2B5EF4-FFF2-40B4-BE49-F238E27FC236}">
                  <a16:creationId xmlns:a16="http://schemas.microsoft.com/office/drawing/2014/main" xmlns="" id="{F99766BB-355B-414E-8F0B-D7FB64205EB2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0" name="Freeform: Shape 4349">
              <a:extLst>
                <a:ext uri="{FF2B5EF4-FFF2-40B4-BE49-F238E27FC236}">
                  <a16:creationId xmlns:a16="http://schemas.microsoft.com/office/drawing/2014/main" xmlns="" id="{C368830E-EDE3-471B-83EE-03481E924BA1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1" name="Freeform: Shape 4350">
              <a:extLst>
                <a:ext uri="{FF2B5EF4-FFF2-40B4-BE49-F238E27FC236}">
                  <a16:creationId xmlns:a16="http://schemas.microsoft.com/office/drawing/2014/main" xmlns="" id="{A333B93D-5A12-4073-9D96-FD2AEA0FD44A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2" name="Freeform: Shape 4351">
              <a:extLst>
                <a:ext uri="{FF2B5EF4-FFF2-40B4-BE49-F238E27FC236}">
                  <a16:creationId xmlns:a16="http://schemas.microsoft.com/office/drawing/2014/main" xmlns="" id="{D12A6348-96EF-4911-BF07-ED7250460961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3" name="Freeform: Shape 4352">
              <a:extLst>
                <a:ext uri="{FF2B5EF4-FFF2-40B4-BE49-F238E27FC236}">
                  <a16:creationId xmlns:a16="http://schemas.microsoft.com/office/drawing/2014/main" xmlns="" id="{F1ACED3F-C415-4B3A-913A-979EC8089F82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4" name="Freeform: Shape 4353">
              <a:extLst>
                <a:ext uri="{FF2B5EF4-FFF2-40B4-BE49-F238E27FC236}">
                  <a16:creationId xmlns:a16="http://schemas.microsoft.com/office/drawing/2014/main" xmlns="" id="{A1E7475F-2738-4638-BE9E-766FF75F23F2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5" name="Freeform: Shape 4354">
              <a:extLst>
                <a:ext uri="{FF2B5EF4-FFF2-40B4-BE49-F238E27FC236}">
                  <a16:creationId xmlns:a16="http://schemas.microsoft.com/office/drawing/2014/main" xmlns="" id="{2FB1A642-479E-40A5-B572-A8E1E21C3616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6" name="Freeform: Shape 4355">
              <a:extLst>
                <a:ext uri="{FF2B5EF4-FFF2-40B4-BE49-F238E27FC236}">
                  <a16:creationId xmlns:a16="http://schemas.microsoft.com/office/drawing/2014/main" xmlns="" id="{AE315FE0-8E3C-41C9-B9C3-5818202BDF13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7" name="Freeform: Shape 4356">
              <a:extLst>
                <a:ext uri="{FF2B5EF4-FFF2-40B4-BE49-F238E27FC236}">
                  <a16:creationId xmlns:a16="http://schemas.microsoft.com/office/drawing/2014/main" xmlns="" id="{4576715F-A917-4BFB-9FE2-627D924F1565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8" name="Freeform: Shape 4357">
              <a:extLst>
                <a:ext uri="{FF2B5EF4-FFF2-40B4-BE49-F238E27FC236}">
                  <a16:creationId xmlns:a16="http://schemas.microsoft.com/office/drawing/2014/main" xmlns="" id="{B16A0182-EAF5-434E-B325-A8C0BEA5D568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9" name="Freeform: Shape 4358">
              <a:extLst>
                <a:ext uri="{FF2B5EF4-FFF2-40B4-BE49-F238E27FC236}">
                  <a16:creationId xmlns:a16="http://schemas.microsoft.com/office/drawing/2014/main" xmlns="" id="{86911C0E-09CE-4EDA-A422-67EBE9BA195D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0" name="Freeform: Shape 4359">
              <a:extLst>
                <a:ext uri="{FF2B5EF4-FFF2-40B4-BE49-F238E27FC236}">
                  <a16:creationId xmlns:a16="http://schemas.microsoft.com/office/drawing/2014/main" xmlns="" id="{BEC62EDA-3CE5-4763-A61F-EF165B3884F6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1" name="Freeform: Shape 4360">
              <a:extLst>
                <a:ext uri="{FF2B5EF4-FFF2-40B4-BE49-F238E27FC236}">
                  <a16:creationId xmlns:a16="http://schemas.microsoft.com/office/drawing/2014/main" xmlns="" id="{82239C17-3335-4116-AD91-A45717D7A121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2" name="Freeform: Shape 4361">
              <a:extLst>
                <a:ext uri="{FF2B5EF4-FFF2-40B4-BE49-F238E27FC236}">
                  <a16:creationId xmlns:a16="http://schemas.microsoft.com/office/drawing/2014/main" xmlns="" id="{0E51BB7E-9057-4202-A302-94D1D10262E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3" name="Freeform: Shape 4362">
              <a:extLst>
                <a:ext uri="{FF2B5EF4-FFF2-40B4-BE49-F238E27FC236}">
                  <a16:creationId xmlns:a16="http://schemas.microsoft.com/office/drawing/2014/main" xmlns="" id="{CFD471C6-6158-4A52-A5B2-67C39579FE42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4" name="Freeform: Shape 4363">
              <a:extLst>
                <a:ext uri="{FF2B5EF4-FFF2-40B4-BE49-F238E27FC236}">
                  <a16:creationId xmlns:a16="http://schemas.microsoft.com/office/drawing/2014/main" xmlns="" id="{54E589FA-1381-4FF9-A28C-0C51628C7016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5" name="Freeform: Shape 4364">
              <a:extLst>
                <a:ext uri="{FF2B5EF4-FFF2-40B4-BE49-F238E27FC236}">
                  <a16:creationId xmlns:a16="http://schemas.microsoft.com/office/drawing/2014/main" xmlns="" id="{9BD67BBE-60C2-4037-BEED-D9F20F61AF7A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6" name="Freeform: Shape 4365">
              <a:extLst>
                <a:ext uri="{FF2B5EF4-FFF2-40B4-BE49-F238E27FC236}">
                  <a16:creationId xmlns:a16="http://schemas.microsoft.com/office/drawing/2014/main" xmlns="" id="{61B85019-75A8-4D57-BF93-91B1ADC0020F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7" name="Freeform: Shape 4366">
              <a:extLst>
                <a:ext uri="{FF2B5EF4-FFF2-40B4-BE49-F238E27FC236}">
                  <a16:creationId xmlns:a16="http://schemas.microsoft.com/office/drawing/2014/main" xmlns="" id="{EA93E69A-98A1-448A-B4E9-F37A53D31002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8" name="Freeform: Shape 4367">
              <a:extLst>
                <a:ext uri="{FF2B5EF4-FFF2-40B4-BE49-F238E27FC236}">
                  <a16:creationId xmlns:a16="http://schemas.microsoft.com/office/drawing/2014/main" xmlns="" id="{324206A8-3B2E-4CF8-972F-8E64648E93F9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9" name="Freeform: Shape 4368">
              <a:extLst>
                <a:ext uri="{FF2B5EF4-FFF2-40B4-BE49-F238E27FC236}">
                  <a16:creationId xmlns:a16="http://schemas.microsoft.com/office/drawing/2014/main" xmlns="" id="{4D9740AB-7764-4CAA-B5B9-7C21BF75F0C4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0" name="Freeform: Shape 4369">
              <a:extLst>
                <a:ext uri="{FF2B5EF4-FFF2-40B4-BE49-F238E27FC236}">
                  <a16:creationId xmlns:a16="http://schemas.microsoft.com/office/drawing/2014/main" xmlns="" id="{5D121110-BC1F-4B65-8784-354260A9A9FE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1" name="Freeform: Shape 4370">
              <a:extLst>
                <a:ext uri="{FF2B5EF4-FFF2-40B4-BE49-F238E27FC236}">
                  <a16:creationId xmlns:a16="http://schemas.microsoft.com/office/drawing/2014/main" xmlns="" id="{8008FA54-9A82-456F-A729-81617B00CEB2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2" name="Freeform: Shape 4371">
              <a:extLst>
                <a:ext uri="{FF2B5EF4-FFF2-40B4-BE49-F238E27FC236}">
                  <a16:creationId xmlns:a16="http://schemas.microsoft.com/office/drawing/2014/main" xmlns="" id="{F69E16EA-901E-41C6-B651-59BAFEADFB8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3" name="Freeform: Shape 4372">
              <a:extLst>
                <a:ext uri="{FF2B5EF4-FFF2-40B4-BE49-F238E27FC236}">
                  <a16:creationId xmlns:a16="http://schemas.microsoft.com/office/drawing/2014/main" xmlns="" id="{47D8DB60-F280-4DDE-9296-633FC375591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4" name="Freeform: Shape 4373">
              <a:extLst>
                <a:ext uri="{FF2B5EF4-FFF2-40B4-BE49-F238E27FC236}">
                  <a16:creationId xmlns:a16="http://schemas.microsoft.com/office/drawing/2014/main" xmlns="" id="{24C1BB8C-580F-4BEA-AEBD-DC89146776F6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5" name="Freeform: Shape 4374">
              <a:extLst>
                <a:ext uri="{FF2B5EF4-FFF2-40B4-BE49-F238E27FC236}">
                  <a16:creationId xmlns:a16="http://schemas.microsoft.com/office/drawing/2014/main" xmlns="" id="{992B94D4-3349-4AFE-B5AF-709D2652938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6" name="Freeform: Shape 4375">
              <a:extLst>
                <a:ext uri="{FF2B5EF4-FFF2-40B4-BE49-F238E27FC236}">
                  <a16:creationId xmlns:a16="http://schemas.microsoft.com/office/drawing/2014/main" xmlns="" id="{709E5B05-2EEF-4422-96B1-A238B9B7A7BB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7" name="Freeform: Shape 4376">
              <a:extLst>
                <a:ext uri="{FF2B5EF4-FFF2-40B4-BE49-F238E27FC236}">
                  <a16:creationId xmlns:a16="http://schemas.microsoft.com/office/drawing/2014/main" xmlns="" id="{B0EB1953-463C-4F1D-A8C8-E137D0A16550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8" name="Freeform: Shape 4377">
              <a:extLst>
                <a:ext uri="{FF2B5EF4-FFF2-40B4-BE49-F238E27FC236}">
                  <a16:creationId xmlns:a16="http://schemas.microsoft.com/office/drawing/2014/main" xmlns="" id="{502C7112-AE7E-4A4E-A08C-6D45D2D415D3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9" name="Freeform: Shape 4378">
              <a:extLst>
                <a:ext uri="{FF2B5EF4-FFF2-40B4-BE49-F238E27FC236}">
                  <a16:creationId xmlns:a16="http://schemas.microsoft.com/office/drawing/2014/main" xmlns="" id="{C6AD3B6D-2FE4-490E-B7FA-CD15384F72AA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0" name="Freeform: Shape 4379">
              <a:extLst>
                <a:ext uri="{FF2B5EF4-FFF2-40B4-BE49-F238E27FC236}">
                  <a16:creationId xmlns:a16="http://schemas.microsoft.com/office/drawing/2014/main" xmlns="" id="{97BD2F77-3CDC-4F6E-A519-065BC451E5DF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1" name="Freeform: Shape 4380">
              <a:extLst>
                <a:ext uri="{FF2B5EF4-FFF2-40B4-BE49-F238E27FC236}">
                  <a16:creationId xmlns:a16="http://schemas.microsoft.com/office/drawing/2014/main" xmlns="" id="{F733781A-E409-4E47-B52F-D3E91BC59384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2" name="Freeform: Shape 4381">
              <a:extLst>
                <a:ext uri="{FF2B5EF4-FFF2-40B4-BE49-F238E27FC236}">
                  <a16:creationId xmlns:a16="http://schemas.microsoft.com/office/drawing/2014/main" xmlns="" id="{960F9522-A4E9-4F51-9917-7D77BE0B4A92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3" name="Freeform: Shape 4382">
              <a:extLst>
                <a:ext uri="{FF2B5EF4-FFF2-40B4-BE49-F238E27FC236}">
                  <a16:creationId xmlns:a16="http://schemas.microsoft.com/office/drawing/2014/main" xmlns="" id="{E9F42348-A564-4E09-98DC-AEB14CA3AA82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4" name="Freeform: Shape 4383">
              <a:extLst>
                <a:ext uri="{FF2B5EF4-FFF2-40B4-BE49-F238E27FC236}">
                  <a16:creationId xmlns:a16="http://schemas.microsoft.com/office/drawing/2014/main" xmlns="" id="{2BED6557-7A5B-46C4-990C-8E896B0CD6FD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5" name="Freeform: Shape 4384">
              <a:extLst>
                <a:ext uri="{FF2B5EF4-FFF2-40B4-BE49-F238E27FC236}">
                  <a16:creationId xmlns:a16="http://schemas.microsoft.com/office/drawing/2014/main" xmlns="" id="{57E08754-0A3E-4041-BCC6-60841D0E1AD2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6" name="Freeform: Shape 4385">
              <a:extLst>
                <a:ext uri="{FF2B5EF4-FFF2-40B4-BE49-F238E27FC236}">
                  <a16:creationId xmlns:a16="http://schemas.microsoft.com/office/drawing/2014/main" xmlns="" id="{D96BF344-6C25-4719-876E-3C773F1CC1B2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7" name="Freeform: Shape 4386">
              <a:extLst>
                <a:ext uri="{FF2B5EF4-FFF2-40B4-BE49-F238E27FC236}">
                  <a16:creationId xmlns:a16="http://schemas.microsoft.com/office/drawing/2014/main" xmlns="" id="{AF768E47-1EE7-4AF2-A097-4751C32AC425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8" name="Freeform: Shape 4387">
              <a:extLst>
                <a:ext uri="{FF2B5EF4-FFF2-40B4-BE49-F238E27FC236}">
                  <a16:creationId xmlns:a16="http://schemas.microsoft.com/office/drawing/2014/main" xmlns="" id="{C7CDE1B2-174A-4CC0-8EC0-E384FDD220BF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9" name="Freeform: Shape 4388">
              <a:extLst>
                <a:ext uri="{FF2B5EF4-FFF2-40B4-BE49-F238E27FC236}">
                  <a16:creationId xmlns:a16="http://schemas.microsoft.com/office/drawing/2014/main" xmlns="" id="{BBB68AEC-D66C-4968-A28E-ECD41A1D63C0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0" name="Freeform: Shape 4389">
              <a:extLst>
                <a:ext uri="{FF2B5EF4-FFF2-40B4-BE49-F238E27FC236}">
                  <a16:creationId xmlns:a16="http://schemas.microsoft.com/office/drawing/2014/main" xmlns="" id="{BBFA3FD9-662F-46A3-AA26-05C72069A34B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1" name="Freeform: Shape 4390">
              <a:extLst>
                <a:ext uri="{FF2B5EF4-FFF2-40B4-BE49-F238E27FC236}">
                  <a16:creationId xmlns:a16="http://schemas.microsoft.com/office/drawing/2014/main" xmlns="" id="{396925F3-79C3-442A-8762-0B56D78567EA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2" name="Freeform: Shape 4391">
              <a:extLst>
                <a:ext uri="{FF2B5EF4-FFF2-40B4-BE49-F238E27FC236}">
                  <a16:creationId xmlns:a16="http://schemas.microsoft.com/office/drawing/2014/main" xmlns="" id="{CB923B32-73E8-475D-8DB2-FA2F8488B1B2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3" name="Freeform: Shape 4392">
              <a:extLst>
                <a:ext uri="{FF2B5EF4-FFF2-40B4-BE49-F238E27FC236}">
                  <a16:creationId xmlns:a16="http://schemas.microsoft.com/office/drawing/2014/main" xmlns="" id="{F9A596FA-175D-4917-AE8E-5F0B7827A667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4" name="Freeform: Shape 4393">
              <a:extLst>
                <a:ext uri="{FF2B5EF4-FFF2-40B4-BE49-F238E27FC236}">
                  <a16:creationId xmlns:a16="http://schemas.microsoft.com/office/drawing/2014/main" xmlns="" id="{6545651D-365B-4295-9327-9044EB7BB84C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5" name="Freeform: Shape 4394">
              <a:extLst>
                <a:ext uri="{FF2B5EF4-FFF2-40B4-BE49-F238E27FC236}">
                  <a16:creationId xmlns:a16="http://schemas.microsoft.com/office/drawing/2014/main" xmlns="" id="{5AC0AF54-40DD-495D-8490-B8D48CF75463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6" name="Freeform: Shape 4395">
              <a:extLst>
                <a:ext uri="{FF2B5EF4-FFF2-40B4-BE49-F238E27FC236}">
                  <a16:creationId xmlns:a16="http://schemas.microsoft.com/office/drawing/2014/main" xmlns="" id="{91B5792B-8490-470F-8295-940E96218243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7" name="Freeform: Shape 4396">
              <a:extLst>
                <a:ext uri="{FF2B5EF4-FFF2-40B4-BE49-F238E27FC236}">
                  <a16:creationId xmlns:a16="http://schemas.microsoft.com/office/drawing/2014/main" xmlns="" id="{DA44EA9E-A91E-40DC-A8C4-D4520F11973F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8" name="Freeform: Shape 4397">
              <a:extLst>
                <a:ext uri="{FF2B5EF4-FFF2-40B4-BE49-F238E27FC236}">
                  <a16:creationId xmlns:a16="http://schemas.microsoft.com/office/drawing/2014/main" xmlns="" id="{C4FE8014-F2FF-4FD3-843E-C241B76E906E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9" name="Freeform: Shape 4398">
              <a:extLst>
                <a:ext uri="{FF2B5EF4-FFF2-40B4-BE49-F238E27FC236}">
                  <a16:creationId xmlns:a16="http://schemas.microsoft.com/office/drawing/2014/main" xmlns="" id="{E664A820-4A44-496D-9B6D-AB1D3A8A6B3C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0" name="Freeform: Shape 4399">
              <a:extLst>
                <a:ext uri="{FF2B5EF4-FFF2-40B4-BE49-F238E27FC236}">
                  <a16:creationId xmlns:a16="http://schemas.microsoft.com/office/drawing/2014/main" xmlns="" id="{0ECF801B-CF30-4512-8AF4-76B88E9B992A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1" name="Freeform: Shape 4400">
              <a:extLst>
                <a:ext uri="{FF2B5EF4-FFF2-40B4-BE49-F238E27FC236}">
                  <a16:creationId xmlns:a16="http://schemas.microsoft.com/office/drawing/2014/main" xmlns="" id="{A03C102B-5705-40EC-B170-40A597ABF5B2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2" name="Freeform: Shape 4401">
              <a:extLst>
                <a:ext uri="{FF2B5EF4-FFF2-40B4-BE49-F238E27FC236}">
                  <a16:creationId xmlns:a16="http://schemas.microsoft.com/office/drawing/2014/main" xmlns="" id="{D3A32788-68CC-4F37-B3B8-A64CC80195FF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3" name="Freeform: Shape 4402">
              <a:extLst>
                <a:ext uri="{FF2B5EF4-FFF2-40B4-BE49-F238E27FC236}">
                  <a16:creationId xmlns:a16="http://schemas.microsoft.com/office/drawing/2014/main" xmlns="" id="{3552664D-CBE6-41BF-842D-F7231C4C6CA7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4" name="Freeform: Shape 4403">
              <a:extLst>
                <a:ext uri="{FF2B5EF4-FFF2-40B4-BE49-F238E27FC236}">
                  <a16:creationId xmlns:a16="http://schemas.microsoft.com/office/drawing/2014/main" xmlns="" id="{CB13C6A3-C16C-4F1D-BD0B-3B82ACAE24F0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5" name="Freeform: Shape 4404">
              <a:extLst>
                <a:ext uri="{FF2B5EF4-FFF2-40B4-BE49-F238E27FC236}">
                  <a16:creationId xmlns:a16="http://schemas.microsoft.com/office/drawing/2014/main" xmlns="" id="{E720BEC3-9B67-490E-89B4-245E644D3F51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6" name="Freeform: Shape 4405">
              <a:extLst>
                <a:ext uri="{FF2B5EF4-FFF2-40B4-BE49-F238E27FC236}">
                  <a16:creationId xmlns:a16="http://schemas.microsoft.com/office/drawing/2014/main" xmlns="" id="{9883BFD6-7313-440F-A30F-F01A9A505456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07" name="Group 4406">
            <a:extLst>
              <a:ext uri="{FF2B5EF4-FFF2-40B4-BE49-F238E27FC236}">
                <a16:creationId xmlns:a16="http://schemas.microsoft.com/office/drawing/2014/main" xmlns="" id="{D09931C6-E2DF-4BC0-BA05-B3F4F110D32B}"/>
              </a:ext>
            </a:extLst>
          </p:cNvPr>
          <p:cNvGrpSpPr/>
          <p:nvPr/>
        </p:nvGrpSpPr>
        <p:grpSpPr>
          <a:xfrm rot="4229431" flipH="1">
            <a:off x="4691733" y="1261429"/>
            <a:ext cx="398468" cy="225143"/>
            <a:chOff x="3699986" y="6116874"/>
            <a:chExt cx="301942" cy="170604"/>
          </a:xfrm>
          <a:solidFill>
            <a:schemeClr val="accent1">
              <a:lumMod val="75000"/>
            </a:schemeClr>
          </a:solidFill>
        </p:grpSpPr>
        <p:sp>
          <p:nvSpPr>
            <p:cNvPr id="4408" name="Freeform: Shape 4407">
              <a:extLst>
                <a:ext uri="{FF2B5EF4-FFF2-40B4-BE49-F238E27FC236}">
                  <a16:creationId xmlns:a16="http://schemas.microsoft.com/office/drawing/2014/main" xmlns="" id="{324976BF-1D35-403B-90C0-3495DFC25A81}"/>
                </a:ext>
              </a:extLst>
            </p:cNvPr>
            <p:cNvSpPr/>
            <p:nvPr/>
          </p:nvSpPr>
          <p:spPr>
            <a:xfrm>
              <a:off x="3699986" y="6118885"/>
              <a:ext cx="28575" cy="161925"/>
            </a:xfrm>
            <a:custGeom>
              <a:avLst/>
              <a:gdLst>
                <a:gd name="connsiteX0" fmla="*/ 7144 w 28575"/>
                <a:gd name="connsiteY0" fmla="*/ 7144 h 161925"/>
                <a:gd name="connsiteX1" fmla="*/ 23336 w 28575"/>
                <a:gd name="connsiteY1" fmla="*/ 155734 h 161925"/>
                <a:gd name="connsiteX2" fmla="*/ 18574 w 28575"/>
                <a:gd name="connsiteY2" fmla="*/ 74771 h 161925"/>
                <a:gd name="connsiteX3" fmla="*/ 7144 w 28575"/>
                <a:gd name="connsiteY3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61925">
                  <a:moveTo>
                    <a:pt x="7144" y="7144"/>
                  </a:moveTo>
                  <a:cubicBezTo>
                    <a:pt x="7144" y="19526"/>
                    <a:pt x="19526" y="155734"/>
                    <a:pt x="23336" y="155734"/>
                  </a:cubicBezTo>
                  <a:cubicBezTo>
                    <a:pt x="30004" y="155734"/>
                    <a:pt x="19526" y="84296"/>
                    <a:pt x="18574" y="74771"/>
                  </a:cubicBezTo>
                  <a:cubicBezTo>
                    <a:pt x="16669" y="5667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9" name="Freeform: Shape 4408">
              <a:extLst>
                <a:ext uri="{FF2B5EF4-FFF2-40B4-BE49-F238E27FC236}">
                  <a16:creationId xmlns:a16="http://schemas.microsoft.com/office/drawing/2014/main" xmlns="" id="{19EACB44-B560-4D17-945B-7F4B2340626A}"/>
                </a:ext>
              </a:extLst>
            </p:cNvPr>
            <p:cNvSpPr/>
            <p:nvPr/>
          </p:nvSpPr>
          <p:spPr>
            <a:xfrm>
              <a:off x="3716178" y="6267475"/>
              <a:ext cx="285750" cy="19050"/>
            </a:xfrm>
            <a:custGeom>
              <a:avLst/>
              <a:gdLst>
                <a:gd name="connsiteX0" fmla="*/ 7144 w 285750"/>
                <a:gd name="connsiteY0" fmla="*/ 7144 h 19050"/>
                <a:gd name="connsiteX1" fmla="*/ 278606 w 285750"/>
                <a:gd name="connsiteY1" fmla="*/ 9049 h 19050"/>
                <a:gd name="connsiteX2" fmla="*/ 7144 w 2857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19050">
                  <a:moveTo>
                    <a:pt x="7144" y="7144"/>
                  </a:moveTo>
                  <a:cubicBezTo>
                    <a:pt x="31909" y="7144"/>
                    <a:pt x="278606" y="24289"/>
                    <a:pt x="278606" y="9049"/>
                  </a:cubicBezTo>
                  <a:cubicBezTo>
                    <a:pt x="278606" y="10001"/>
                    <a:pt x="1952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0" name="Freeform: Shape 4409">
              <a:extLst>
                <a:ext uri="{FF2B5EF4-FFF2-40B4-BE49-F238E27FC236}">
                  <a16:creationId xmlns:a16="http://schemas.microsoft.com/office/drawing/2014/main" xmlns="" id="{4B40BBEB-4AB9-4F55-863F-9875033CB9D8}"/>
                </a:ext>
              </a:extLst>
            </p:cNvPr>
            <p:cNvSpPr/>
            <p:nvPr/>
          </p:nvSpPr>
          <p:spPr>
            <a:xfrm>
              <a:off x="3700938" y="6116874"/>
              <a:ext cx="295275" cy="161925"/>
            </a:xfrm>
            <a:custGeom>
              <a:avLst/>
              <a:gdLst>
                <a:gd name="connsiteX0" fmla="*/ 10001 w 295275"/>
                <a:gd name="connsiteY0" fmla="*/ 7250 h 161925"/>
                <a:gd name="connsiteX1" fmla="*/ 67151 w 295275"/>
                <a:gd name="connsiteY1" fmla="*/ 41540 h 161925"/>
                <a:gd name="connsiteX2" fmla="*/ 149066 w 295275"/>
                <a:gd name="connsiteY2" fmla="*/ 85355 h 161925"/>
                <a:gd name="connsiteX3" fmla="*/ 293846 w 295275"/>
                <a:gd name="connsiteY3" fmla="*/ 159650 h 161925"/>
                <a:gd name="connsiteX4" fmla="*/ 7144 w 295275"/>
                <a:gd name="connsiteY4" fmla="*/ 7250 h 161925"/>
                <a:gd name="connsiteX5" fmla="*/ 9049 w 295275"/>
                <a:gd name="connsiteY5" fmla="*/ 10107 h 161925"/>
                <a:gd name="connsiteX6" fmla="*/ 10001 w 295275"/>
                <a:gd name="connsiteY6" fmla="*/ 725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161925">
                  <a:moveTo>
                    <a:pt x="10001" y="7250"/>
                  </a:moveTo>
                  <a:cubicBezTo>
                    <a:pt x="16669" y="9155"/>
                    <a:pt x="50959" y="33920"/>
                    <a:pt x="67151" y="41540"/>
                  </a:cubicBezTo>
                  <a:cubicBezTo>
                    <a:pt x="94774" y="55827"/>
                    <a:pt x="121444" y="72020"/>
                    <a:pt x="149066" y="85355"/>
                  </a:cubicBezTo>
                  <a:cubicBezTo>
                    <a:pt x="161449" y="92022"/>
                    <a:pt x="290036" y="163460"/>
                    <a:pt x="293846" y="159650"/>
                  </a:cubicBezTo>
                  <a:cubicBezTo>
                    <a:pt x="293846" y="159650"/>
                    <a:pt x="8096" y="2487"/>
                    <a:pt x="7144" y="7250"/>
                  </a:cubicBezTo>
                  <a:cubicBezTo>
                    <a:pt x="7144" y="9155"/>
                    <a:pt x="8096" y="10107"/>
                    <a:pt x="9049" y="10107"/>
                  </a:cubicBezTo>
                  <a:cubicBezTo>
                    <a:pt x="11906" y="11060"/>
                    <a:pt x="11906" y="9155"/>
                    <a:pt x="10001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1" name="Freeform: Shape 4410">
              <a:extLst>
                <a:ext uri="{FF2B5EF4-FFF2-40B4-BE49-F238E27FC236}">
                  <a16:creationId xmlns:a16="http://schemas.microsoft.com/office/drawing/2014/main" xmlns="" id="{95B40724-5C04-431E-B887-B28FA2B9E6FE}"/>
                </a:ext>
              </a:extLst>
            </p:cNvPr>
            <p:cNvSpPr/>
            <p:nvPr/>
          </p:nvSpPr>
          <p:spPr>
            <a:xfrm>
              <a:off x="3745910" y="6186461"/>
              <a:ext cx="19050" cy="57150"/>
            </a:xfrm>
            <a:custGeom>
              <a:avLst/>
              <a:gdLst>
                <a:gd name="connsiteX0" fmla="*/ 9797 w 19050"/>
                <a:gd name="connsiteY0" fmla="*/ 7195 h 57150"/>
                <a:gd name="connsiteX1" fmla="*/ 11702 w 19050"/>
                <a:gd name="connsiteY1" fmla="*/ 56725 h 57150"/>
                <a:gd name="connsiteX2" fmla="*/ 9797 w 19050"/>
                <a:gd name="connsiteY2" fmla="*/ 719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57150">
                  <a:moveTo>
                    <a:pt x="9797" y="7195"/>
                  </a:moveTo>
                  <a:cubicBezTo>
                    <a:pt x="7892" y="11958"/>
                    <a:pt x="4082" y="56725"/>
                    <a:pt x="11702" y="56725"/>
                  </a:cubicBezTo>
                  <a:cubicBezTo>
                    <a:pt x="16465" y="56725"/>
                    <a:pt x="10750" y="5290"/>
                    <a:pt x="9797" y="7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2" name="Freeform: Shape 4411">
              <a:extLst>
                <a:ext uri="{FF2B5EF4-FFF2-40B4-BE49-F238E27FC236}">
                  <a16:creationId xmlns:a16="http://schemas.microsoft.com/office/drawing/2014/main" xmlns="" id="{DFBA6075-0007-44B2-8A59-C25DF5631865}"/>
                </a:ext>
              </a:extLst>
            </p:cNvPr>
            <p:cNvSpPr/>
            <p:nvPr/>
          </p:nvSpPr>
          <p:spPr>
            <a:xfrm>
              <a:off x="3750442" y="6230353"/>
              <a:ext cx="114300" cy="19050"/>
            </a:xfrm>
            <a:custGeom>
              <a:avLst/>
              <a:gdLst>
                <a:gd name="connsiteX0" fmla="*/ 7170 w 114300"/>
                <a:gd name="connsiteY0" fmla="*/ 13786 h 19050"/>
                <a:gd name="connsiteX1" fmla="*/ 106230 w 114300"/>
                <a:gd name="connsiteY1" fmla="*/ 9976 h 19050"/>
                <a:gd name="connsiteX2" fmla="*/ 101467 w 114300"/>
                <a:gd name="connsiteY2" fmla="*/ 12833 h 19050"/>
                <a:gd name="connsiteX3" fmla="*/ 109087 w 114300"/>
                <a:gd name="connsiteY3" fmla="*/ 12833 h 19050"/>
                <a:gd name="connsiteX4" fmla="*/ 7170 w 114300"/>
                <a:gd name="connsiteY4" fmla="*/ 137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9050">
                  <a:moveTo>
                    <a:pt x="7170" y="13786"/>
                  </a:moveTo>
                  <a:cubicBezTo>
                    <a:pt x="19552" y="14738"/>
                    <a:pt x="106230" y="14738"/>
                    <a:pt x="106230" y="9976"/>
                  </a:cubicBezTo>
                  <a:cubicBezTo>
                    <a:pt x="104325" y="9023"/>
                    <a:pt x="102420" y="9976"/>
                    <a:pt x="101467" y="12833"/>
                  </a:cubicBezTo>
                  <a:cubicBezTo>
                    <a:pt x="101467" y="16643"/>
                    <a:pt x="109087" y="16643"/>
                    <a:pt x="109087" y="12833"/>
                  </a:cubicBezTo>
                  <a:cubicBezTo>
                    <a:pt x="108135" y="-502"/>
                    <a:pt x="5265" y="13786"/>
                    <a:pt x="7170" y="13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3" name="Freeform: Shape 4412">
              <a:extLst>
                <a:ext uri="{FF2B5EF4-FFF2-40B4-BE49-F238E27FC236}">
                  <a16:creationId xmlns:a16="http://schemas.microsoft.com/office/drawing/2014/main" xmlns="" id="{E8D9CD07-80B2-4930-8ABF-E6EA507F76FF}"/>
                </a:ext>
              </a:extLst>
            </p:cNvPr>
            <p:cNvSpPr/>
            <p:nvPr/>
          </p:nvSpPr>
          <p:spPr>
            <a:xfrm>
              <a:off x="3749516" y="6190323"/>
              <a:ext cx="114300" cy="57150"/>
            </a:xfrm>
            <a:custGeom>
              <a:avLst/>
              <a:gdLst>
                <a:gd name="connsiteX0" fmla="*/ 7144 w 114300"/>
                <a:gd name="connsiteY0" fmla="*/ 7144 h 57150"/>
                <a:gd name="connsiteX1" fmla="*/ 73819 w 114300"/>
                <a:gd name="connsiteY1" fmla="*/ 41434 h 57150"/>
                <a:gd name="connsiteX2" fmla="*/ 109061 w 114300"/>
                <a:gd name="connsiteY2" fmla="*/ 51911 h 57150"/>
                <a:gd name="connsiteX3" fmla="*/ 105251 w 114300"/>
                <a:gd name="connsiteY3" fmla="*/ 54769 h 57150"/>
                <a:gd name="connsiteX4" fmla="*/ 7144 w 11430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57150">
                  <a:moveTo>
                    <a:pt x="7144" y="7144"/>
                  </a:moveTo>
                  <a:cubicBezTo>
                    <a:pt x="28099" y="20479"/>
                    <a:pt x="51911" y="30956"/>
                    <a:pt x="73819" y="41434"/>
                  </a:cubicBezTo>
                  <a:cubicBezTo>
                    <a:pt x="71914" y="40481"/>
                    <a:pt x="117634" y="60484"/>
                    <a:pt x="109061" y="51911"/>
                  </a:cubicBezTo>
                  <a:cubicBezTo>
                    <a:pt x="108109" y="50959"/>
                    <a:pt x="102394" y="51911"/>
                    <a:pt x="105251" y="54769"/>
                  </a:cubicBezTo>
                  <a:cubicBezTo>
                    <a:pt x="87154" y="36671"/>
                    <a:pt x="25241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4" name="Freeform: Shape 4413">
              <a:extLst>
                <a:ext uri="{FF2B5EF4-FFF2-40B4-BE49-F238E27FC236}">
                  <a16:creationId xmlns:a16="http://schemas.microsoft.com/office/drawing/2014/main" xmlns="" id="{898850A3-F6CB-4AED-B073-D1CEC9A7434B}"/>
                </a:ext>
              </a:extLst>
            </p:cNvPr>
            <p:cNvSpPr/>
            <p:nvPr/>
          </p:nvSpPr>
          <p:spPr>
            <a:xfrm>
              <a:off x="3718954" y="6252235"/>
              <a:ext cx="19050" cy="28575"/>
            </a:xfrm>
            <a:custGeom>
              <a:avLst/>
              <a:gdLst>
                <a:gd name="connsiteX0" fmla="*/ 12941 w 19050"/>
                <a:gd name="connsiteY0" fmla="*/ 19526 h 28575"/>
                <a:gd name="connsiteX1" fmla="*/ 11988 w 19050"/>
                <a:gd name="connsiteY1" fmla="*/ 7144 h 28575"/>
                <a:gd name="connsiteX2" fmla="*/ 12941 w 19050"/>
                <a:gd name="connsiteY2" fmla="*/ 1952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41" y="19526"/>
                  </a:moveTo>
                  <a:cubicBezTo>
                    <a:pt x="15798" y="13811"/>
                    <a:pt x="15798" y="10001"/>
                    <a:pt x="11988" y="7144"/>
                  </a:cubicBezTo>
                  <a:cubicBezTo>
                    <a:pt x="558" y="7144"/>
                    <a:pt x="12941" y="28099"/>
                    <a:pt x="12941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5" name="Freeform: Shape 4414">
              <a:extLst>
                <a:ext uri="{FF2B5EF4-FFF2-40B4-BE49-F238E27FC236}">
                  <a16:creationId xmlns:a16="http://schemas.microsoft.com/office/drawing/2014/main" xmlns="" id="{8219379E-0019-4512-82EF-D694118CD1DB}"/>
                </a:ext>
              </a:extLst>
            </p:cNvPr>
            <p:cNvSpPr/>
            <p:nvPr/>
          </p:nvSpPr>
          <p:spPr>
            <a:xfrm>
              <a:off x="3728901" y="6255750"/>
              <a:ext cx="19050" cy="19050"/>
            </a:xfrm>
            <a:custGeom>
              <a:avLst/>
              <a:gdLst>
                <a:gd name="connsiteX0" fmla="*/ 12518 w 19050"/>
                <a:gd name="connsiteY0" fmla="*/ 15059 h 19050"/>
                <a:gd name="connsiteX1" fmla="*/ 11566 w 19050"/>
                <a:gd name="connsiteY1" fmla="*/ 7439 h 19050"/>
                <a:gd name="connsiteX2" fmla="*/ 12518 w 19050"/>
                <a:gd name="connsiteY2" fmla="*/ 150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518" y="15059"/>
                  </a:moveTo>
                  <a:cubicBezTo>
                    <a:pt x="13471" y="12201"/>
                    <a:pt x="13471" y="9344"/>
                    <a:pt x="11566" y="7439"/>
                  </a:cubicBezTo>
                  <a:cubicBezTo>
                    <a:pt x="1088" y="4581"/>
                    <a:pt x="12518" y="23631"/>
                    <a:pt x="12518" y="15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6" name="Freeform: Shape 4415">
              <a:extLst>
                <a:ext uri="{FF2B5EF4-FFF2-40B4-BE49-F238E27FC236}">
                  <a16:creationId xmlns:a16="http://schemas.microsoft.com/office/drawing/2014/main" xmlns="" id="{1FEF1E5A-05E1-46F9-A474-F62F374A9199}"/>
                </a:ext>
              </a:extLst>
            </p:cNvPr>
            <p:cNvSpPr/>
            <p:nvPr/>
          </p:nvSpPr>
          <p:spPr>
            <a:xfrm>
              <a:off x="3737626" y="6257625"/>
              <a:ext cx="19050" cy="19050"/>
            </a:xfrm>
            <a:custGeom>
              <a:avLst/>
              <a:gdLst>
                <a:gd name="connsiteX0" fmla="*/ 11413 w 19050"/>
                <a:gd name="connsiteY0" fmla="*/ 14136 h 19050"/>
                <a:gd name="connsiteX1" fmla="*/ 11413 w 19050"/>
                <a:gd name="connsiteY1" fmla="*/ 7469 h 19050"/>
                <a:gd name="connsiteX2" fmla="*/ 11413 w 19050"/>
                <a:gd name="connsiteY2" fmla="*/ 1413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1413" y="14136"/>
                  </a:moveTo>
                  <a:cubicBezTo>
                    <a:pt x="13318" y="11279"/>
                    <a:pt x="13318" y="9374"/>
                    <a:pt x="11413" y="7469"/>
                  </a:cubicBezTo>
                  <a:cubicBezTo>
                    <a:pt x="2841" y="4611"/>
                    <a:pt x="9508" y="21756"/>
                    <a:pt x="11413" y="14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7" name="Freeform: Shape 4416">
              <a:extLst>
                <a:ext uri="{FF2B5EF4-FFF2-40B4-BE49-F238E27FC236}">
                  <a16:creationId xmlns:a16="http://schemas.microsoft.com/office/drawing/2014/main" xmlns="" id="{C6498C81-899A-424D-9712-0C320A7543E4}"/>
                </a:ext>
              </a:extLst>
            </p:cNvPr>
            <p:cNvSpPr/>
            <p:nvPr/>
          </p:nvSpPr>
          <p:spPr>
            <a:xfrm>
              <a:off x="3758297" y="6255093"/>
              <a:ext cx="19050" cy="19050"/>
            </a:xfrm>
            <a:custGeom>
              <a:avLst/>
              <a:gdLst>
                <a:gd name="connsiteX0" fmla="*/ 13603 w 19050"/>
                <a:gd name="connsiteY0" fmla="*/ 15716 h 19050"/>
                <a:gd name="connsiteX1" fmla="*/ 10745 w 19050"/>
                <a:gd name="connsiteY1" fmla="*/ 7144 h 19050"/>
                <a:gd name="connsiteX2" fmla="*/ 13603 w 19050"/>
                <a:gd name="connsiteY2" fmla="*/ 15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603" y="15716"/>
                  </a:moveTo>
                  <a:cubicBezTo>
                    <a:pt x="15508" y="11906"/>
                    <a:pt x="14555" y="9049"/>
                    <a:pt x="10745" y="7144"/>
                  </a:cubicBezTo>
                  <a:cubicBezTo>
                    <a:pt x="1220" y="8096"/>
                    <a:pt x="13603" y="24289"/>
                    <a:pt x="13603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8" name="Freeform: Shape 4417">
              <a:extLst>
                <a:ext uri="{FF2B5EF4-FFF2-40B4-BE49-F238E27FC236}">
                  <a16:creationId xmlns:a16="http://schemas.microsoft.com/office/drawing/2014/main" xmlns="" id="{15483285-3CDE-414F-B466-6FF79054BD16}"/>
                </a:ext>
              </a:extLst>
            </p:cNvPr>
            <p:cNvSpPr/>
            <p:nvPr/>
          </p:nvSpPr>
          <p:spPr>
            <a:xfrm>
              <a:off x="3770432" y="6257950"/>
              <a:ext cx="19050" cy="19050"/>
            </a:xfrm>
            <a:custGeom>
              <a:avLst/>
              <a:gdLst>
                <a:gd name="connsiteX0" fmla="*/ 12897 w 19050"/>
                <a:gd name="connsiteY0" fmla="*/ 13811 h 19050"/>
                <a:gd name="connsiteX1" fmla="*/ 10040 w 19050"/>
                <a:gd name="connsiteY1" fmla="*/ 7144 h 19050"/>
                <a:gd name="connsiteX2" fmla="*/ 8135 w 19050"/>
                <a:gd name="connsiteY2" fmla="*/ 15716 h 19050"/>
                <a:gd name="connsiteX3" fmla="*/ 12897 w 19050"/>
                <a:gd name="connsiteY3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12897" y="13811"/>
                  </a:moveTo>
                  <a:cubicBezTo>
                    <a:pt x="13850" y="10954"/>
                    <a:pt x="12897" y="9049"/>
                    <a:pt x="10040" y="7144"/>
                  </a:cubicBezTo>
                  <a:cubicBezTo>
                    <a:pt x="7182" y="9049"/>
                    <a:pt x="6230" y="11906"/>
                    <a:pt x="8135" y="15716"/>
                  </a:cubicBezTo>
                  <a:cubicBezTo>
                    <a:pt x="11945" y="17621"/>
                    <a:pt x="12897" y="16669"/>
                    <a:pt x="12897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9" name="Freeform: Shape 4418">
              <a:extLst>
                <a:ext uri="{FF2B5EF4-FFF2-40B4-BE49-F238E27FC236}">
                  <a16:creationId xmlns:a16="http://schemas.microsoft.com/office/drawing/2014/main" xmlns="" id="{D6EAFE1D-83DF-46DA-95A5-F34906982F1C}"/>
                </a:ext>
              </a:extLst>
            </p:cNvPr>
            <p:cNvSpPr/>
            <p:nvPr/>
          </p:nvSpPr>
          <p:spPr>
            <a:xfrm>
              <a:off x="3778111" y="6256998"/>
              <a:ext cx="19050" cy="19050"/>
            </a:xfrm>
            <a:custGeom>
              <a:avLst/>
              <a:gdLst>
                <a:gd name="connsiteX0" fmla="*/ 12839 w 19050"/>
                <a:gd name="connsiteY0" fmla="*/ 15716 h 19050"/>
                <a:gd name="connsiteX1" fmla="*/ 10934 w 19050"/>
                <a:gd name="connsiteY1" fmla="*/ 7144 h 19050"/>
                <a:gd name="connsiteX2" fmla="*/ 12839 w 19050"/>
                <a:gd name="connsiteY2" fmla="*/ 15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39" y="15716"/>
                  </a:moveTo>
                  <a:cubicBezTo>
                    <a:pt x="14744" y="11906"/>
                    <a:pt x="13791" y="9049"/>
                    <a:pt x="10934" y="7144"/>
                  </a:cubicBezTo>
                  <a:cubicBezTo>
                    <a:pt x="1409" y="7144"/>
                    <a:pt x="12839" y="23336"/>
                    <a:pt x="1283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0" name="Freeform: Shape 4419">
              <a:extLst>
                <a:ext uri="{FF2B5EF4-FFF2-40B4-BE49-F238E27FC236}">
                  <a16:creationId xmlns:a16="http://schemas.microsoft.com/office/drawing/2014/main" xmlns="" id="{BBC2548B-7E3F-4650-B5CF-182A8C06B80A}"/>
                </a:ext>
              </a:extLst>
            </p:cNvPr>
            <p:cNvSpPr/>
            <p:nvPr/>
          </p:nvSpPr>
          <p:spPr>
            <a:xfrm>
              <a:off x="3811029" y="6254140"/>
              <a:ext cx="19050" cy="19050"/>
            </a:xfrm>
            <a:custGeom>
              <a:avLst/>
              <a:gdLst>
                <a:gd name="connsiteX0" fmla="*/ 13258 w 19050"/>
                <a:gd name="connsiteY0" fmla="*/ 17621 h 19050"/>
                <a:gd name="connsiteX1" fmla="*/ 11353 w 19050"/>
                <a:gd name="connsiteY1" fmla="*/ 7144 h 19050"/>
                <a:gd name="connsiteX2" fmla="*/ 13258 w 19050"/>
                <a:gd name="connsiteY2" fmla="*/ 1762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258" y="17621"/>
                  </a:moveTo>
                  <a:cubicBezTo>
                    <a:pt x="15163" y="12859"/>
                    <a:pt x="15163" y="10001"/>
                    <a:pt x="11353" y="7144"/>
                  </a:cubicBezTo>
                  <a:cubicBezTo>
                    <a:pt x="876" y="7144"/>
                    <a:pt x="13258" y="25241"/>
                    <a:pt x="13258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1" name="Freeform: Shape 4420">
              <a:extLst>
                <a:ext uri="{FF2B5EF4-FFF2-40B4-BE49-F238E27FC236}">
                  <a16:creationId xmlns:a16="http://schemas.microsoft.com/office/drawing/2014/main" xmlns="" id="{2E25EC6B-5AA6-4A98-8D8F-647EC6F5BE7E}"/>
                </a:ext>
              </a:extLst>
            </p:cNvPr>
            <p:cNvSpPr/>
            <p:nvPr/>
          </p:nvSpPr>
          <p:spPr>
            <a:xfrm>
              <a:off x="3821316" y="6256045"/>
              <a:ext cx="19050" cy="19050"/>
            </a:xfrm>
            <a:custGeom>
              <a:avLst/>
              <a:gdLst>
                <a:gd name="connsiteX0" fmla="*/ 13449 w 19050"/>
                <a:gd name="connsiteY0" fmla="*/ 16669 h 19050"/>
                <a:gd name="connsiteX1" fmla="*/ 10591 w 19050"/>
                <a:gd name="connsiteY1" fmla="*/ 7144 h 19050"/>
                <a:gd name="connsiteX2" fmla="*/ 13449 w 19050"/>
                <a:gd name="connsiteY2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449" y="16669"/>
                  </a:moveTo>
                  <a:cubicBezTo>
                    <a:pt x="14401" y="12859"/>
                    <a:pt x="13449" y="9049"/>
                    <a:pt x="10591" y="7144"/>
                  </a:cubicBezTo>
                  <a:cubicBezTo>
                    <a:pt x="1066" y="8096"/>
                    <a:pt x="14401" y="25241"/>
                    <a:pt x="13449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2" name="Freeform: Shape 4421">
              <a:extLst>
                <a:ext uri="{FF2B5EF4-FFF2-40B4-BE49-F238E27FC236}">
                  <a16:creationId xmlns:a16="http://schemas.microsoft.com/office/drawing/2014/main" xmlns="" id="{A20DA8BC-61BB-4800-BFA4-3344F05A1F5A}"/>
                </a:ext>
              </a:extLst>
            </p:cNvPr>
            <p:cNvSpPr/>
            <p:nvPr/>
          </p:nvSpPr>
          <p:spPr>
            <a:xfrm>
              <a:off x="3840347" y="6252235"/>
              <a:ext cx="19050" cy="28575"/>
            </a:xfrm>
            <a:custGeom>
              <a:avLst/>
              <a:gdLst>
                <a:gd name="connsiteX0" fmla="*/ 11562 w 19050"/>
                <a:gd name="connsiteY0" fmla="*/ 19526 h 28575"/>
                <a:gd name="connsiteX1" fmla="*/ 10610 w 19050"/>
                <a:gd name="connsiteY1" fmla="*/ 7144 h 28575"/>
                <a:gd name="connsiteX2" fmla="*/ 8705 w 19050"/>
                <a:gd name="connsiteY2" fmla="*/ 22384 h 28575"/>
                <a:gd name="connsiteX3" fmla="*/ 11562 w 19050"/>
                <a:gd name="connsiteY3" fmla="*/ 1952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8575">
                  <a:moveTo>
                    <a:pt x="11562" y="19526"/>
                  </a:moveTo>
                  <a:cubicBezTo>
                    <a:pt x="9657" y="17621"/>
                    <a:pt x="15372" y="7144"/>
                    <a:pt x="10610" y="7144"/>
                  </a:cubicBezTo>
                  <a:cubicBezTo>
                    <a:pt x="5847" y="7144"/>
                    <a:pt x="6800" y="21431"/>
                    <a:pt x="8705" y="22384"/>
                  </a:cubicBezTo>
                  <a:cubicBezTo>
                    <a:pt x="11562" y="23336"/>
                    <a:pt x="12515" y="22384"/>
                    <a:pt x="11562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3" name="Freeform: Shape 4422">
              <a:extLst>
                <a:ext uri="{FF2B5EF4-FFF2-40B4-BE49-F238E27FC236}">
                  <a16:creationId xmlns:a16="http://schemas.microsoft.com/office/drawing/2014/main" xmlns="" id="{230AECF5-E871-4472-A449-E6DA39EF8931}"/>
                </a:ext>
              </a:extLst>
            </p:cNvPr>
            <p:cNvSpPr/>
            <p:nvPr/>
          </p:nvSpPr>
          <p:spPr>
            <a:xfrm>
              <a:off x="3849910" y="6254140"/>
              <a:ext cx="19050" cy="19050"/>
            </a:xfrm>
            <a:custGeom>
              <a:avLst/>
              <a:gdLst>
                <a:gd name="connsiteX0" fmla="*/ 14382 w 19050"/>
                <a:gd name="connsiteY0" fmla="*/ 17621 h 19050"/>
                <a:gd name="connsiteX1" fmla="*/ 11525 w 19050"/>
                <a:gd name="connsiteY1" fmla="*/ 7144 h 19050"/>
                <a:gd name="connsiteX2" fmla="*/ 14382 w 19050"/>
                <a:gd name="connsiteY2" fmla="*/ 1762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4382" y="17621"/>
                  </a:moveTo>
                  <a:cubicBezTo>
                    <a:pt x="16287" y="12859"/>
                    <a:pt x="15335" y="9049"/>
                    <a:pt x="11525" y="7144"/>
                  </a:cubicBezTo>
                  <a:cubicBezTo>
                    <a:pt x="-858" y="7144"/>
                    <a:pt x="17240" y="26194"/>
                    <a:pt x="14382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4" name="Freeform: Shape 4423">
              <a:extLst>
                <a:ext uri="{FF2B5EF4-FFF2-40B4-BE49-F238E27FC236}">
                  <a16:creationId xmlns:a16="http://schemas.microsoft.com/office/drawing/2014/main" xmlns="" id="{3163C3D3-1135-4D82-8DEC-EFB9F870116C}"/>
                </a:ext>
              </a:extLst>
            </p:cNvPr>
            <p:cNvSpPr/>
            <p:nvPr/>
          </p:nvSpPr>
          <p:spPr>
            <a:xfrm>
              <a:off x="3862753" y="6250330"/>
              <a:ext cx="19050" cy="28575"/>
            </a:xfrm>
            <a:custGeom>
              <a:avLst/>
              <a:gdLst>
                <a:gd name="connsiteX0" fmla="*/ 13921 w 19050"/>
                <a:gd name="connsiteY0" fmla="*/ 20479 h 28575"/>
                <a:gd name="connsiteX1" fmla="*/ 12016 w 19050"/>
                <a:gd name="connsiteY1" fmla="*/ 7144 h 28575"/>
                <a:gd name="connsiteX2" fmla="*/ 13921 w 19050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3921" y="20479"/>
                  </a:moveTo>
                  <a:cubicBezTo>
                    <a:pt x="16779" y="14764"/>
                    <a:pt x="15826" y="10001"/>
                    <a:pt x="12016" y="7144"/>
                  </a:cubicBezTo>
                  <a:cubicBezTo>
                    <a:pt x="-366" y="8096"/>
                    <a:pt x="14874" y="28099"/>
                    <a:pt x="1392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5" name="Freeform: Shape 4424">
              <a:extLst>
                <a:ext uri="{FF2B5EF4-FFF2-40B4-BE49-F238E27FC236}">
                  <a16:creationId xmlns:a16="http://schemas.microsoft.com/office/drawing/2014/main" xmlns="" id="{37AA5D06-D57F-40AC-B129-6C86AE7FFEB1}"/>
                </a:ext>
              </a:extLst>
            </p:cNvPr>
            <p:cNvSpPr/>
            <p:nvPr/>
          </p:nvSpPr>
          <p:spPr>
            <a:xfrm>
              <a:off x="3897900" y="6262713"/>
              <a:ext cx="19050" cy="19050"/>
            </a:xfrm>
            <a:custGeom>
              <a:avLst/>
              <a:gdLst>
                <a:gd name="connsiteX0" fmla="*/ 14017 w 19050"/>
                <a:gd name="connsiteY0" fmla="*/ 18574 h 19050"/>
                <a:gd name="connsiteX1" fmla="*/ 11160 w 19050"/>
                <a:gd name="connsiteY1" fmla="*/ 7144 h 19050"/>
                <a:gd name="connsiteX2" fmla="*/ 14017 w 19050"/>
                <a:gd name="connsiteY2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4017" y="18574"/>
                  </a:moveTo>
                  <a:cubicBezTo>
                    <a:pt x="15922" y="13811"/>
                    <a:pt x="14970" y="10001"/>
                    <a:pt x="11160" y="7144"/>
                  </a:cubicBezTo>
                  <a:cubicBezTo>
                    <a:pt x="682" y="8096"/>
                    <a:pt x="14017" y="27146"/>
                    <a:pt x="14017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6" name="Freeform: Shape 4425">
              <a:extLst>
                <a:ext uri="{FF2B5EF4-FFF2-40B4-BE49-F238E27FC236}">
                  <a16:creationId xmlns:a16="http://schemas.microsoft.com/office/drawing/2014/main" xmlns="" id="{CD6531E6-9D0C-41D4-B1E0-FBF212324179}"/>
                </a:ext>
              </a:extLst>
            </p:cNvPr>
            <p:cNvSpPr/>
            <p:nvPr/>
          </p:nvSpPr>
          <p:spPr>
            <a:xfrm>
              <a:off x="3911539" y="6257950"/>
              <a:ext cx="19050" cy="28575"/>
            </a:xfrm>
            <a:custGeom>
              <a:avLst/>
              <a:gdLst>
                <a:gd name="connsiteX0" fmla="*/ 15618 w 19050"/>
                <a:gd name="connsiteY0" fmla="*/ 22384 h 28575"/>
                <a:gd name="connsiteX1" fmla="*/ 11808 w 19050"/>
                <a:gd name="connsiteY1" fmla="*/ 7144 h 28575"/>
                <a:gd name="connsiteX2" fmla="*/ 15618 w 19050"/>
                <a:gd name="connsiteY2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5618" y="22384"/>
                  </a:moveTo>
                  <a:cubicBezTo>
                    <a:pt x="17523" y="15716"/>
                    <a:pt x="16570" y="10954"/>
                    <a:pt x="11808" y="7144"/>
                  </a:cubicBezTo>
                  <a:cubicBezTo>
                    <a:pt x="-575" y="7144"/>
                    <a:pt x="15618" y="30004"/>
                    <a:pt x="15618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7" name="Freeform: Shape 4426">
              <a:extLst>
                <a:ext uri="{FF2B5EF4-FFF2-40B4-BE49-F238E27FC236}">
                  <a16:creationId xmlns:a16="http://schemas.microsoft.com/office/drawing/2014/main" xmlns="" id="{D770670D-3CEC-4013-9B83-24E8ED0E12E4}"/>
                </a:ext>
              </a:extLst>
            </p:cNvPr>
            <p:cNvSpPr/>
            <p:nvPr/>
          </p:nvSpPr>
          <p:spPr>
            <a:xfrm>
              <a:off x="3923201" y="6258903"/>
              <a:ext cx="19050" cy="28575"/>
            </a:xfrm>
            <a:custGeom>
              <a:avLst/>
              <a:gdLst>
                <a:gd name="connsiteX0" fmla="*/ 14433 w 19050"/>
                <a:gd name="connsiteY0" fmla="*/ 21431 h 28575"/>
                <a:gd name="connsiteX1" fmla="*/ 11576 w 19050"/>
                <a:gd name="connsiteY1" fmla="*/ 7144 h 28575"/>
                <a:gd name="connsiteX2" fmla="*/ 14433 w 19050"/>
                <a:gd name="connsiteY2" fmla="*/ 2143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4433" y="21431"/>
                  </a:moveTo>
                  <a:cubicBezTo>
                    <a:pt x="17291" y="14764"/>
                    <a:pt x="16338" y="10001"/>
                    <a:pt x="11576" y="7144"/>
                  </a:cubicBezTo>
                  <a:cubicBezTo>
                    <a:pt x="146" y="7144"/>
                    <a:pt x="14433" y="30004"/>
                    <a:pt x="14433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8" name="Freeform: Shape 4427">
              <a:extLst>
                <a:ext uri="{FF2B5EF4-FFF2-40B4-BE49-F238E27FC236}">
                  <a16:creationId xmlns:a16="http://schemas.microsoft.com/office/drawing/2014/main" xmlns="" id="{03C56DB0-4716-4BBF-B8C1-9EA7155C99D0}"/>
                </a:ext>
              </a:extLst>
            </p:cNvPr>
            <p:cNvSpPr/>
            <p:nvPr/>
          </p:nvSpPr>
          <p:spPr>
            <a:xfrm>
              <a:off x="3933018" y="6264618"/>
              <a:ext cx="19050" cy="19050"/>
            </a:xfrm>
            <a:custGeom>
              <a:avLst/>
              <a:gdLst>
                <a:gd name="connsiteX0" fmla="*/ 13189 w 19050"/>
                <a:gd name="connsiteY0" fmla="*/ 15716 h 19050"/>
                <a:gd name="connsiteX1" fmla="*/ 10332 w 19050"/>
                <a:gd name="connsiteY1" fmla="*/ 7144 h 19050"/>
                <a:gd name="connsiteX2" fmla="*/ 13189 w 19050"/>
                <a:gd name="connsiteY2" fmla="*/ 15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189" y="15716"/>
                  </a:moveTo>
                  <a:cubicBezTo>
                    <a:pt x="15094" y="11906"/>
                    <a:pt x="14142" y="9049"/>
                    <a:pt x="10332" y="7144"/>
                  </a:cubicBezTo>
                  <a:cubicBezTo>
                    <a:pt x="1759" y="7144"/>
                    <a:pt x="13189" y="24289"/>
                    <a:pt x="131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9" name="Freeform: Shape 4428">
              <a:extLst>
                <a:ext uri="{FF2B5EF4-FFF2-40B4-BE49-F238E27FC236}">
                  <a16:creationId xmlns:a16="http://schemas.microsoft.com/office/drawing/2014/main" xmlns="" id="{1E9E2CCB-B06F-4B95-AAAC-C1CF2E270FC1}"/>
                </a:ext>
              </a:extLst>
            </p:cNvPr>
            <p:cNvSpPr/>
            <p:nvPr/>
          </p:nvSpPr>
          <p:spPr>
            <a:xfrm>
              <a:off x="3948608" y="6259855"/>
              <a:ext cx="19050" cy="19050"/>
            </a:xfrm>
            <a:custGeom>
              <a:avLst/>
              <a:gdLst>
                <a:gd name="connsiteX0" fmla="*/ 12839 w 19050"/>
                <a:gd name="connsiteY0" fmla="*/ 16669 h 19050"/>
                <a:gd name="connsiteX1" fmla="*/ 10934 w 19050"/>
                <a:gd name="connsiteY1" fmla="*/ 7144 h 19050"/>
                <a:gd name="connsiteX2" fmla="*/ 12839 w 19050"/>
                <a:gd name="connsiteY2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39" y="16669"/>
                  </a:moveTo>
                  <a:cubicBezTo>
                    <a:pt x="14744" y="11906"/>
                    <a:pt x="14744" y="9049"/>
                    <a:pt x="10934" y="7144"/>
                  </a:cubicBezTo>
                  <a:cubicBezTo>
                    <a:pt x="1409" y="7144"/>
                    <a:pt x="12839" y="25241"/>
                    <a:pt x="12839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30" name="Group 4429">
            <a:extLst>
              <a:ext uri="{FF2B5EF4-FFF2-40B4-BE49-F238E27FC236}">
                <a16:creationId xmlns:a16="http://schemas.microsoft.com/office/drawing/2014/main" xmlns="" id="{9EB27031-BB9E-408B-8F9F-7D8042836FA4}"/>
              </a:ext>
            </a:extLst>
          </p:cNvPr>
          <p:cNvGrpSpPr/>
          <p:nvPr/>
        </p:nvGrpSpPr>
        <p:grpSpPr>
          <a:xfrm rot="18823380" flipH="1">
            <a:off x="4362088" y="1730448"/>
            <a:ext cx="442463" cy="326412"/>
            <a:chOff x="3625593" y="6426852"/>
            <a:chExt cx="335279" cy="247341"/>
          </a:xfrm>
          <a:solidFill>
            <a:schemeClr val="accent1">
              <a:lumMod val="75000"/>
            </a:schemeClr>
          </a:solidFill>
        </p:grpSpPr>
        <p:sp>
          <p:nvSpPr>
            <p:cNvPr id="4431" name="Freeform: Shape 4430">
              <a:extLst>
                <a:ext uri="{FF2B5EF4-FFF2-40B4-BE49-F238E27FC236}">
                  <a16:creationId xmlns:a16="http://schemas.microsoft.com/office/drawing/2014/main" xmlns="" id="{B012D3E6-644A-4005-82D3-B5AED7F7CF55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2" name="Freeform: Shape 4431">
              <a:extLst>
                <a:ext uri="{FF2B5EF4-FFF2-40B4-BE49-F238E27FC236}">
                  <a16:creationId xmlns:a16="http://schemas.microsoft.com/office/drawing/2014/main" xmlns="" id="{1A57763F-E2F8-4D26-99DA-9D6E995CEB74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3" name="Freeform: Shape 4432">
              <a:extLst>
                <a:ext uri="{FF2B5EF4-FFF2-40B4-BE49-F238E27FC236}">
                  <a16:creationId xmlns:a16="http://schemas.microsoft.com/office/drawing/2014/main" xmlns="" id="{BD5C519C-7893-428A-920C-3B84F6BE6DDE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4" name="Freeform: Shape 4433">
              <a:extLst>
                <a:ext uri="{FF2B5EF4-FFF2-40B4-BE49-F238E27FC236}">
                  <a16:creationId xmlns:a16="http://schemas.microsoft.com/office/drawing/2014/main" xmlns="" id="{FDDD4582-09B5-4BE1-960D-FEEA78301FA3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5" name="Freeform: Shape 4434">
              <a:extLst>
                <a:ext uri="{FF2B5EF4-FFF2-40B4-BE49-F238E27FC236}">
                  <a16:creationId xmlns:a16="http://schemas.microsoft.com/office/drawing/2014/main" xmlns="" id="{5176AD75-1BE9-441A-88C4-90CEBA998CFE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6" name="Freeform: Shape 4435">
              <a:extLst>
                <a:ext uri="{FF2B5EF4-FFF2-40B4-BE49-F238E27FC236}">
                  <a16:creationId xmlns:a16="http://schemas.microsoft.com/office/drawing/2014/main" xmlns="" id="{6B5E3506-386E-4860-9598-C99F4F3AF2E8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7" name="Freeform: Shape 4436">
              <a:extLst>
                <a:ext uri="{FF2B5EF4-FFF2-40B4-BE49-F238E27FC236}">
                  <a16:creationId xmlns:a16="http://schemas.microsoft.com/office/drawing/2014/main" xmlns="" id="{433C55A0-D89C-43B2-835B-361F5F4AC7AC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8" name="Freeform: Shape 4437">
              <a:extLst>
                <a:ext uri="{FF2B5EF4-FFF2-40B4-BE49-F238E27FC236}">
                  <a16:creationId xmlns:a16="http://schemas.microsoft.com/office/drawing/2014/main" xmlns="" id="{4647922B-EB17-4826-9112-5D8CBCC5C7D3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9" name="Freeform: Shape 4438">
              <a:extLst>
                <a:ext uri="{FF2B5EF4-FFF2-40B4-BE49-F238E27FC236}">
                  <a16:creationId xmlns:a16="http://schemas.microsoft.com/office/drawing/2014/main" xmlns="" id="{7E7F5558-EC55-4009-83C7-6D08012ACD7C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0" name="Freeform: Shape 4439">
              <a:extLst>
                <a:ext uri="{FF2B5EF4-FFF2-40B4-BE49-F238E27FC236}">
                  <a16:creationId xmlns:a16="http://schemas.microsoft.com/office/drawing/2014/main" xmlns="" id="{D7FEE0BA-A1D7-46E8-94E5-5C9C53601573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1" name="Freeform: Shape 4440">
              <a:extLst>
                <a:ext uri="{FF2B5EF4-FFF2-40B4-BE49-F238E27FC236}">
                  <a16:creationId xmlns:a16="http://schemas.microsoft.com/office/drawing/2014/main" xmlns="" id="{F74408C6-388F-41FB-BA63-589C2C8D569E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2" name="Freeform: Shape 4441">
              <a:extLst>
                <a:ext uri="{FF2B5EF4-FFF2-40B4-BE49-F238E27FC236}">
                  <a16:creationId xmlns:a16="http://schemas.microsoft.com/office/drawing/2014/main" xmlns="" id="{047DB7B1-4F58-4557-8B2D-9D647EAF9A74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3" name="Freeform: Shape 4442">
              <a:extLst>
                <a:ext uri="{FF2B5EF4-FFF2-40B4-BE49-F238E27FC236}">
                  <a16:creationId xmlns:a16="http://schemas.microsoft.com/office/drawing/2014/main" xmlns="" id="{7D0799A3-436C-4343-95F1-13579A430B4D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4" name="Freeform: Shape 4443">
              <a:extLst>
                <a:ext uri="{FF2B5EF4-FFF2-40B4-BE49-F238E27FC236}">
                  <a16:creationId xmlns:a16="http://schemas.microsoft.com/office/drawing/2014/main" xmlns="" id="{AB601079-5CF4-4431-BB01-3385E9EB066C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5" name="Freeform: Shape 4444">
              <a:extLst>
                <a:ext uri="{FF2B5EF4-FFF2-40B4-BE49-F238E27FC236}">
                  <a16:creationId xmlns:a16="http://schemas.microsoft.com/office/drawing/2014/main" xmlns="" id="{114E03B4-9B43-415E-B598-C7A34EE671DF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6" name="Freeform: Shape 4445">
              <a:extLst>
                <a:ext uri="{FF2B5EF4-FFF2-40B4-BE49-F238E27FC236}">
                  <a16:creationId xmlns:a16="http://schemas.microsoft.com/office/drawing/2014/main" xmlns="" id="{716B6869-2767-4A48-A8C0-04FF6F5C62AC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7" name="Freeform: Shape 4446">
              <a:extLst>
                <a:ext uri="{FF2B5EF4-FFF2-40B4-BE49-F238E27FC236}">
                  <a16:creationId xmlns:a16="http://schemas.microsoft.com/office/drawing/2014/main" xmlns="" id="{68A2A8D4-1A27-493E-AFCD-4E5905CD0ACB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8" name="Freeform: Shape 4447">
              <a:extLst>
                <a:ext uri="{FF2B5EF4-FFF2-40B4-BE49-F238E27FC236}">
                  <a16:creationId xmlns:a16="http://schemas.microsoft.com/office/drawing/2014/main" xmlns="" id="{A2182B06-C80B-48F0-B368-D376ACBD12DF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9" name="Freeform: Shape 4448">
              <a:extLst>
                <a:ext uri="{FF2B5EF4-FFF2-40B4-BE49-F238E27FC236}">
                  <a16:creationId xmlns:a16="http://schemas.microsoft.com/office/drawing/2014/main" xmlns="" id="{4C00383A-FD46-4639-AE31-79192DB10B5D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0" name="Freeform: Shape 4449">
              <a:extLst>
                <a:ext uri="{FF2B5EF4-FFF2-40B4-BE49-F238E27FC236}">
                  <a16:creationId xmlns:a16="http://schemas.microsoft.com/office/drawing/2014/main" xmlns="" id="{F7A6C85B-1B42-46E8-B667-F4D1E9F02FBF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1" name="Freeform: Shape 4450">
              <a:extLst>
                <a:ext uri="{FF2B5EF4-FFF2-40B4-BE49-F238E27FC236}">
                  <a16:creationId xmlns:a16="http://schemas.microsoft.com/office/drawing/2014/main" xmlns="" id="{83B35E91-B828-4A67-927D-3FA64FD33A7A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2" name="Freeform: Shape 4451">
              <a:extLst>
                <a:ext uri="{FF2B5EF4-FFF2-40B4-BE49-F238E27FC236}">
                  <a16:creationId xmlns:a16="http://schemas.microsoft.com/office/drawing/2014/main" xmlns="" id="{F672C25B-D728-416B-8E31-18BBC8D30FAB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53" name="Group 4452">
            <a:extLst>
              <a:ext uri="{FF2B5EF4-FFF2-40B4-BE49-F238E27FC236}">
                <a16:creationId xmlns:a16="http://schemas.microsoft.com/office/drawing/2014/main" xmlns="" id="{66B7DF65-01EF-4627-8510-18793A45C8A6}"/>
              </a:ext>
            </a:extLst>
          </p:cNvPr>
          <p:cNvGrpSpPr/>
          <p:nvPr/>
        </p:nvGrpSpPr>
        <p:grpSpPr>
          <a:xfrm flipH="1">
            <a:off x="5639513" y="1265951"/>
            <a:ext cx="301680" cy="230103"/>
            <a:chOff x="3617118" y="5760691"/>
            <a:chExt cx="228600" cy="174362"/>
          </a:xfrm>
          <a:solidFill>
            <a:schemeClr val="accent1">
              <a:lumMod val="75000"/>
            </a:schemeClr>
          </a:solidFill>
        </p:grpSpPr>
        <p:sp>
          <p:nvSpPr>
            <p:cNvPr id="4454" name="Freeform: Shape 4453">
              <a:extLst>
                <a:ext uri="{FF2B5EF4-FFF2-40B4-BE49-F238E27FC236}">
                  <a16:creationId xmlns:a16="http://schemas.microsoft.com/office/drawing/2014/main" xmlns="" id="{05C61EA2-4528-4421-8FAF-3836F180B008}"/>
                </a:ext>
              </a:extLst>
            </p:cNvPr>
            <p:cNvSpPr/>
            <p:nvPr/>
          </p:nvSpPr>
          <p:spPr>
            <a:xfrm>
              <a:off x="3657123" y="5763603"/>
              <a:ext cx="19050" cy="171450"/>
            </a:xfrm>
            <a:custGeom>
              <a:avLst/>
              <a:gdLst>
                <a:gd name="connsiteX0" fmla="*/ 7144 w 19050"/>
                <a:gd name="connsiteY0" fmla="*/ 7144 h 171450"/>
                <a:gd name="connsiteX1" fmla="*/ 10001 w 19050"/>
                <a:gd name="connsiteY1" fmla="*/ 166211 h 171450"/>
                <a:gd name="connsiteX2" fmla="*/ 7144 w 19050"/>
                <a:gd name="connsiteY2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144" y="7144"/>
                  </a:moveTo>
                  <a:cubicBezTo>
                    <a:pt x="7144" y="21431"/>
                    <a:pt x="7144" y="166211"/>
                    <a:pt x="10001" y="166211"/>
                  </a:cubicBezTo>
                  <a:cubicBezTo>
                    <a:pt x="19526" y="16621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5" name="Freeform: Shape 4454">
              <a:extLst>
                <a:ext uri="{FF2B5EF4-FFF2-40B4-BE49-F238E27FC236}">
                  <a16:creationId xmlns:a16="http://schemas.microsoft.com/office/drawing/2014/main" xmlns="" id="{EACE8C32-4C9A-406F-B4C4-3C0F80DE39EE}"/>
                </a:ext>
              </a:extLst>
            </p:cNvPr>
            <p:cNvSpPr/>
            <p:nvPr/>
          </p:nvSpPr>
          <p:spPr>
            <a:xfrm>
              <a:off x="3648342" y="5760691"/>
              <a:ext cx="19050" cy="38100"/>
            </a:xfrm>
            <a:custGeom>
              <a:avLst/>
              <a:gdLst>
                <a:gd name="connsiteX0" fmla="*/ 14972 w 19050"/>
                <a:gd name="connsiteY0" fmla="*/ 8150 h 38100"/>
                <a:gd name="connsiteX1" fmla="*/ 8305 w 19050"/>
                <a:gd name="connsiteY1" fmla="*/ 31963 h 38100"/>
                <a:gd name="connsiteX2" fmla="*/ 14972 w 19050"/>
                <a:gd name="connsiteY2" fmla="*/ 81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4972" y="8150"/>
                  </a:moveTo>
                  <a:cubicBezTo>
                    <a:pt x="14972" y="8150"/>
                    <a:pt x="3542" y="32915"/>
                    <a:pt x="8305" y="31963"/>
                  </a:cubicBezTo>
                  <a:cubicBezTo>
                    <a:pt x="18782" y="30058"/>
                    <a:pt x="15925" y="1483"/>
                    <a:pt x="14972" y="8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6" name="Freeform: Shape 4455">
              <a:extLst>
                <a:ext uri="{FF2B5EF4-FFF2-40B4-BE49-F238E27FC236}">
                  <a16:creationId xmlns:a16="http://schemas.microsoft.com/office/drawing/2014/main" xmlns="" id="{95B000E0-3733-452F-A37B-43EE376A0239}"/>
                </a:ext>
              </a:extLst>
            </p:cNvPr>
            <p:cNvSpPr/>
            <p:nvPr/>
          </p:nvSpPr>
          <p:spPr>
            <a:xfrm>
              <a:off x="3654388" y="5765921"/>
              <a:ext cx="28575" cy="28575"/>
            </a:xfrm>
            <a:custGeom>
              <a:avLst/>
              <a:gdLst>
                <a:gd name="connsiteX0" fmla="*/ 7974 w 28575"/>
                <a:gd name="connsiteY0" fmla="*/ 8636 h 28575"/>
                <a:gd name="connsiteX1" fmla="*/ 20357 w 28575"/>
                <a:gd name="connsiteY1" fmla="*/ 29591 h 28575"/>
                <a:gd name="connsiteX2" fmla="*/ 7974 w 28575"/>
                <a:gd name="connsiteY2" fmla="*/ 86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7974" y="8636"/>
                  </a:moveTo>
                  <a:cubicBezTo>
                    <a:pt x="7974" y="20066"/>
                    <a:pt x="11784" y="26733"/>
                    <a:pt x="20357" y="29591"/>
                  </a:cubicBezTo>
                  <a:cubicBezTo>
                    <a:pt x="37502" y="24828"/>
                    <a:pt x="1307" y="1016"/>
                    <a:pt x="7974" y="86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7" name="Freeform: Shape 4456">
              <a:extLst>
                <a:ext uri="{FF2B5EF4-FFF2-40B4-BE49-F238E27FC236}">
                  <a16:creationId xmlns:a16="http://schemas.microsoft.com/office/drawing/2014/main" xmlns="" id="{8FADDF3F-B818-4E25-BEB9-E7C2A3282C87}"/>
                </a:ext>
              </a:extLst>
            </p:cNvPr>
            <p:cNvSpPr/>
            <p:nvPr/>
          </p:nvSpPr>
          <p:spPr>
            <a:xfrm>
              <a:off x="3617118" y="5880760"/>
              <a:ext cx="228600" cy="9525"/>
            </a:xfrm>
            <a:custGeom>
              <a:avLst/>
              <a:gdLst>
                <a:gd name="connsiteX0" fmla="*/ 7144 w 228600"/>
                <a:gd name="connsiteY0" fmla="*/ 7144 h 9525"/>
                <a:gd name="connsiteX1" fmla="*/ 223361 w 228600"/>
                <a:gd name="connsiteY1" fmla="*/ 10001 h 9525"/>
                <a:gd name="connsiteX2" fmla="*/ 7144 w 22860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9525">
                  <a:moveTo>
                    <a:pt x="7144" y="7144"/>
                  </a:moveTo>
                  <a:cubicBezTo>
                    <a:pt x="79534" y="7144"/>
                    <a:pt x="151924" y="10001"/>
                    <a:pt x="223361" y="10001"/>
                  </a:cubicBezTo>
                  <a:cubicBezTo>
                    <a:pt x="153829" y="10001"/>
                    <a:pt x="6619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8" name="Freeform: Shape 4457">
              <a:extLst>
                <a:ext uri="{FF2B5EF4-FFF2-40B4-BE49-F238E27FC236}">
                  <a16:creationId xmlns:a16="http://schemas.microsoft.com/office/drawing/2014/main" xmlns="" id="{6E71995B-E57B-4A61-ACED-8B2E9E3795D4}"/>
                </a:ext>
              </a:extLst>
            </p:cNvPr>
            <p:cNvSpPr/>
            <p:nvPr/>
          </p:nvSpPr>
          <p:spPr>
            <a:xfrm>
              <a:off x="3811428" y="5874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9" name="Freeform: Shape 4458">
              <a:extLst>
                <a:ext uri="{FF2B5EF4-FFF2-40B4-BE49-F238E27FC236}">
                  <a16:creationId xmlns:a16="http://schemas.microsoft.com/office/drawing/2014/main" xmlns="" id="{95D0E66C-ABC9-4341-A216-63229AF988D3}"/>
                </a:ext>
              </a:extLst>
            </p:cNvPr>
            <p:cNvSpPr/>
            <p:nvPr/>
          </p:nvSpPr>
          <p:spPr>
            <a:xfrm>
              <a:off x="3811278" y="5884570"/>
              <a:ext cx="28575" cy="19050"/>
            </a:xfrm>
            <a:custGeom>
              <a:avLst/>
              <a:gdLst>
                <a:gd name="connsiteX0" fmla="*/ 28249 w 28575"/>
                <a:gd name="connsiteY0" fmla="*/ 7144 h 19050"/>
                <a:gd name="connsiteX1" fmla="*/ 8246 w 28575"/>
                <a:gd name="connsiteY1" fmla="*/ 16669 h 19050"/>
                <a:gd name="connsiteX2" fmla="*/ 28249 w 2857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8249" y="7144"/>
                  </a:moveTo>
                  <a:cubicBezTo>
                    <a:pt x="27296" y="8096"/>
                    <a:pt x="1579" y="5239"/>
                    <a:pt x="8246" y="16669"/>
                  </a:cubicBezTo>
                  <a:cubicBezTo>
                    <a:pt x="9199" y="19526"/>
                    <a:pt x="25391" y="10001"/>
                    <a:pt x="282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0" name="Freeform: Shape 4459">
              <a:extLst>
                <a:ext uri="{FF2B5EF4-FFF2-40B4-BE49-F238E27FC236}">
                  <a16:creationId xmlns:a16="http://schemas.microsoft.com/office/drawing/2014/main" xmlns="" id="{82A049C1-F243-46AB-8CDC-1CE5E553048D}"/>
                </a:ext>
              </a:extLst>
            </p:cNvPr>
            <p:cNvSpPr/>
            <p:nvPr/>
          </p:nvSpPr>
          <p:spPr>
            <a:xfrm>
              <a:off x="3657056" y="5779780"/>
              <a:ext cx="161925" cy="85725"/>
            </a:xfrm>
            <a:custGeom>
              <a:avLst/>
              <a:gdLst>
                <a:gd name="connsiteX0" fmla="*/ 157706 w 161925"/>
                <a:gd name="connsiteY0" fmla="*/ 81454 h 85725"/>
                <a:gd name="connsiteX1" fmla="*/ 116749 w 161925"/>
                <a:gd name="connsiteY1" fmla="*/ 15732 h 85725"/>
                <a:gd name="connsiteX2" fmla="*/ 74839 w 161925"/>
                <a:gd name="connsiteY2" fmla="*/ 64309 h 85725"/>
                <a:gd name="connsiteX3" fmla="*/ 50074 w 161925"/>
                <a:gd name="connsiteY3" fmla="*/ 46212 h 85725"/>
                <a:gd name="connsiteX4" fmla="*/ 32929 w 161925"/>
                <a:gd name="connsiteY4" fmla="*/ 50974 h 85725"/>
                <a:gd name="connsiteX5" fmla="*/ 10069 w 161925"/>
                <a:gd name="connsiteY5" fmla="*/ 65262 h 85725"/>
                <a:gd name="connsiteX6" fmla="*/ 25309 w 161925"/>
                <a:gd name="connsiteY6" fmla="*/ 74787 h 85725"/>
                <a:gd name="connsiteX7" fmla="*/ 50074 w 161925"/>
                <a:gd name="connsiteY7" fmla="*/ 41449 h 85725"/>
                <a:gd name="connsiteX8" fmla="*/ 71029 w 161925"/>
                <a:gd name="connsiteY8" fmla="*/ 65262 h 85725"/>
                <a:gd name="connsiteX9" fmla="*/ 82459 w 161925"/>
                <a:gd name="connsiteY9" fmla="*/ 40497 h 85725"/>
                <a:gd name="connsiteX10" fmla="*/ 125321 w 161925"/>
                <a:gd name="connsiteY10" fmla="*/ 16684 h 85725"/>
                <a:gd name="connsiteX11" fmla="*/ 157706 w 161925"/>
                <a:gd name="connsiteY11" fmla="*/ 8145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925" h="85725">
                  <a:moveTo>
                    <a:pt x="157706" y="81454"/>
                  </a:moveTo>
                  <a:cubicBezTo>
                    <a:pt x="104366" y="83359"/>
                    <a:pt x="143419" y="22399"/>
                    <a:pt x="116749" y="15732"/>
                  </a:cubicBezTo>
                  <a:cubicBezTo>
                    <a:pt x="78649" y="6207"/>
                    <a:pt x="94841" y="57642"/>
                    <a:pt x="74839" y="64309"/>
                  </a:cubicBezTo>
                  <a:cubicBezTo>
                    <a:pt x="55789" y="70977"/>
                    <a:pt x="57694" y="46212"/>
                    <a:pt x="50074" y="46212"/>
                  </a:cubicBezTo>
                  <a:cubicBezTo>
                    <a:pt x="39596" y="46212"/>
                    <a:pt x="46264" y="47164"/>
                    <a:pt x="32929" y="50974"/>
                  </a:cubicBezTo>
                  <a:cubicBezTo>
                    <a:pt x="51026" y="46212"/>
                    <a:pt x="-6124" y="101457"/>
                    <a:pt x="10069" y="65262"/>
                  </a:cubicBezTo>
                  <a:cubicBezTo>
                    <a:pt x="11974" y="60499"/>
                    <a:pt x="20546" y="77644"/>
                    <a:pt x="25309" y="74787"/>
                  </a:cubicBezTo>
                  <a:cubicBezTo>
                    <a:pt x="42454" y="63357"/>
                    <a:pt x="16736" y="40497"/>
                    <a:pt x="50074" y="41449"/>
                  </a:cubicBezTo>
                  <a:cubicBezTo>
                    <a:pt x="58646" y="41449"/>
                    <a:pt x="54836" y="68119"/>
                    <a:pt x="71029" y="65262"/>
                  </a:cubicBezTo>
                  <a:cubicBezTo>
                    <a:pt x="79601" y="64309"/>
                    <a:pt x="77696" y="44307"/>
                    <a:pt x="82459" y="40497"/>
                  </a:cubicBezTo>
                  <a:cubicBezTo>
                    <a:pt x="93889" y="29067"/>
                    <a:pt x="95794" y="-10938"/>
                    <a:pt x="125321" y="16684"/>
                  </a:cubicBezTo>
                  <a:cubicBezTo>
                    <a:pt x="140561" y="30019"/>
                    <a:pt x="117701" y="81454"/>
                    <a:pt x="157706" y="8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61" name="Freeform: Shape 4460">
            <a:extLst>
              <a:ext uri="{FF2B5EF4-FFF2-40B4-BE49-F238E27FC236}">
                <a16:creationId xmlns:a16="http://schemas.microsoft.com/office/drawing/2014/main" xmlns="" id="{5734AC69-CF57-43D9-95A8-B2EA3622545F}"/>
              </a:ext>
            </a:extLst>
          </p:cNvPr>
          <p:cNvSpPr/>
          <p:nvPr/>
        </p:nvSpPr>
        <p:spPr>
          <a:xfrm>
            <a:off x="5310863" y="2399612"/>
            <a:ext cx="355697" cy="965464"/>
          </a:xfrm>
          <a:custGeom>
            <a:avLst/>
            <a:gdLst>
              <a:gd name="connsiteX0" fmla="*/ 190551 w 384952"/>
              <a:gd name="connsiteY0" fmla="*/ 1041847 h 1044871"/>
              <a:gd name="connsiteX1" fmla="*/ 42620 w 384952"/>
              <a:gd name="connsiteY1" fmla="*/ 898315 h 1044871"/>
              <a:gd name="connsiteX2" fmla="*/ 4124 w 384952"/>
              <a:gd name="connsiteY2" fmla="*/ 523811 h 1044871"/>
              <a:gd name="connsiteX3" fmla="*/ 42069 w 384952"/>
              <a:gd name="connsiteY3" fmla="*/ 151506 h 1044871"/>
              <a:gd name="connsiteX4" fmla="*/ 192201 w 384952"/>
              <a:gd name="connsiteY4" fmla="*/ 4124 h 1044871"/>
              <a:gd name="connsiteX5" fmla="*/ 342333 w 384952"/>
              <a:gd name="connsiteY5" fmla="*/ 148207 h 1044871"/>
              <a:gd name="connsiteX6" fmla="*/ 380828 w 384952"/>
              <a:gd name="connsiteY6" fmla="*/ 523261 h 1044871"/>
              <a:gd name="connsiteX7" fmla="*/ 352231 w 384952"/>
              <a:gd name="connsiteY7" fmla="*/ 848821 h 1044871"/>
              <a:gd name="connsiteX8" fmla="*/ 190551 w 384952"/>
              <a:gd name="connsiteY8" fmla="*/ 1041847 h 1044871"/>
              <a:gd name="connsiteX9" fmla="*/ 192201 w 384952"/>
              <a:gd name="connsiteY9" fmla="*/ 59118 h 1044871"/>
              <a:gd name="connsiteX10" fmla="*/ 94313 w 384952"/>
              <a:gd name="connsiteY10" fmla="*/ 166905 h 1044871"/>
              <a:gd name="connsiteX11" fmla="*/ 58567 w 384952"/>
              <a:gd name="connsiteY11" fmla="*/ 524361 h 1044871"/>
              <a:gd name="connsiteX12" fmla="*/ 94863 w 384952"/>
              <a:gd name="connsiteY12" fmla="*/ 882917 h 1044871"/>
              <a:gd name="connsiteX13" fmla="*/ 190001 w 384952"/>
              <a:gd name="connsiteY13" fmla="*/ 987404 h 1044871"/>
              <a:gd name="connsiteX14" fmla="*/ 297788 w 384952"/>
              <a:gd name="connsiteY14" fmla="*/ 840022 h 1044871"/>
              <a:gd name="connsiteX15" fmla="*/ 325284 w 384952"/>
              <a:gd name="connsiteY15" fmla="*/ 523261 h 1044871"/>
              <a:gd name="connsiteX16" fmla="*/ 288989 w 384952"/>
              <a:gd name="connsiteY16" fmla="*/ 164155 h 1044871"/>
              <a:gd name="connsiteX17" fmla="*/ 192201 w 384952"/>
              <a:gd name="connsiteY17" fmla="*/ 59118 h 104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4952" h="1044871">
                <a:moveTo>
                  <a:pt x="190551" y="1041847"/>
                </a:moveTo>
                <a:cubicBezTo>
                  <a:pt x="121260" y="1041847"/>
                  <a:pt x="71216" y="993453"/>
                  <a:pt x="42620" y="898315"/>
                </a:cubicBezTo>
                <a:cubicBezTo>
                  <a:pt x="16773" y="813625"/>
                  <a:pt x="4124" y="687141"/>
                  <a:pt x="4124" y="523811"/>
                </a:cubicBezTo>
                <a:cubicBezTo>
                  <a:pt x="4124" y="363780"/>
                  <a:pt x="16773" y="238396"/>
                  <a:pt x="42069" y="151506"/>
                </a:cubicBezTo>
                <a:cubicBezTo>
                  <a:pt x="70116" y="53618"/>
                  <a:pt x="120710" y="4124"/>
                  <a:pt x="192201" y="4124"/>
                </a:cubicBezTo>
                <a:cubicBezTo>
                  <a:pt x="263143" y="4124"/>
                  <a:pt x="313186" y="52519"/>
                  <a:pt x="342333" y="148207"/>
                </a:cubicBezTo>
                <a:cubicBezTo>
                  <a:pt x="368179" y="233446"/>
                  <a:pt x="380828" y="359381"/>
                  <a:pt x="380828" y="523261"/>
                </a:cubicBezTo>
                <a:cubicBezTo>
                  <a:pt x="380828" y="624998"/>
                  <a:pt x="371479" y="734435"/>
                  <a:pt x="352231" y="848821"/>
                </a:cubicBezTo>
                <a:cubicBezTo>
                  <a:pt x="331334" y="976955"/>
                  <a:pt x="276891" y="1041847"/>
                  <a:pt x="190551" y="1041847"/>
                </a:cubicBezTo>
                <a:close/>
                <a:moveTo>
                  <a:pt x="192201" y="59118"/>
                </a:moveTo>
                <a:cubicBezTo>
                  <a:pt x="175703" y="59118"/>
                  <a:pt x="125659" y="59118"/>
                  <a:pt x="94313" y="166905"/>
                </a:cubicBezTo>
                <a:cubicBezTo>
                  <a:pt x="70666" y="248844"/>
                  <a:pt x="58567" y="369280"/>
                  <a:pt x="58567" y="524361"/>
                </a:cubicBezTo>
                <a:cubicBezTo>
                  <a:pt x="58567" y="682191"/>
                  <a:pt x="70666" y="803176"/>
                  <a:pt x="94863" y="882917"/>
                </a:cubicBezTo>
                <a:cubicBezTo>
                  <a:pt x="126759" y="987404"/>
                  <a:pt x="174604" y="987404"/>
                  <a:pt x="190001" y="987404"/>
                </a:cubicBezTo>
                <a:cubicBezTo>
                  <a:pt x="210899" y="987404"/>
                  <a:pt x="273591" y="987404"/>
                  <a:pt x="297788" y="840022"/>
                </a:cubicBezTo>
                <a:cubicBezTo>
                  <a:pt x="315936" y="728386"/>
                  <a:pt x="325284" y="621699"/>
                  <a:pt x="325284" y="523261"/>
                </a:cubicBezTo>
                <a:cubicBezTo>
                  <a:pt x="325284" y="365430"/>
                  <a:pt x="313186" y="244445"/>
                  <a:pt x="288989" y="164155"/>
                </a:cubicBezTo>
                <a:cubicBezTo>
                  <a:pt x="258193" y="59118"/>
                  <a:pt x="208699" y="59118"/>
                  <a:pt x="192201" y="59118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64F114B5-BF08-46FB-880A-2EB8C212F8E7}"/>
              </a:ext>
            </a:extLst>
          </p:cNvPr>
          <p:cNvSpPr/>
          <p:nvPr/>
        </p:nvSpPr>
        <p:spPr>
          <a:xfrm>
            <a:off x="16420" y="0"/>
            <a:ext cx="4868173" cy="6858000"/>
          </a:xfrm>
          <a:custGeom>
            <a:avLst/>
            <a:gdLst>
              <a:gd name="connsiteX0" fmla="*/ 0 w 4868173"/>
              <a:gd name="connsiteY0" fmla="*/ 0 h 6858000"/>
              <a:gd name="connsiteX1" fmla="*/ 4868173 w 4868173"/>
              <a:gd name="connsiteY1" fmla="*/ 0 h 6858000"/>
              <a:gd name="connsiteX2" fmla="*/ 2126832 w 4868173"/>
              <a:gd name="connsiteY2" fmla="*/ 6858000 h 6858000"/>
              <a:gd name="connsiteX3" fmla="*/ 0 w 48681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8173" h="6858000">
                <a:moveTo>
                  <a:pt x="0" y="0"/>
                </a:moveTo>
                <a:lnTo>
                  <a:pt x="4868173" y="0"/>
                </a:lnTo>
                <a:lnTo>
                  <a:pt x="212683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36568" y="510500"/>
            <a:ext cx="682996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Setelah mengikuti kegiatan pembelajaran ini, Anda diharapkan mampu: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EA5F8CF-EB57-4958-A812-E545D84B5A02}"/>
              </a:ext>
            </a:extLst>
          </p:cNvPr>
          <p:cNvGrpSpPr/>
          <p:nvPr/>
        </p:nvGrpSpPr>
        <p:grpSpPr>
          <a:xfrm>
            <a:off x="5092668" y="1507606"/>
            <a:ext cx="5956466" cy="1181745"/>
            <a:chOff x="5999092" y="1555203"/>
            <a:chExt cx="5279051" cy="1181745"/>
          </a:xfrm>
        </p:grpSpPr>
        <p:sp>
          <p:nvSpPr>
            <p:cNvPr id="8" name="TextBox 7"/>
            <p:cNvSpPr txBox="1"/>
            <p:nvPr/>
          </p:nvSpPr>
          <p:spPr>
            <a:xfrm>
              <a:off x="6770451" y="2090617"/>
              <a:ext cx="4507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/>
                <a:t>M</a:t>
              </a:r>
              <a:r>
                <a:rPr lang="id-ID" b="1" dirty="0" smtClean="0"/>
                <a:t>enganalisis metode pengembangan sistem berorientasi obyek</a:t>
              </a:r>
              <a:endParaRPr lang="en-US" altLang="ko-KR" b="1" dirty="0"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700" b="1" dirty="0" smtClean="0">
                  <a:cs typeface="Arial" pitchFamily="34" charset="0"/>
                </a:rPr>
                <a:t>Mampu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99092" y="155520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cs typeface="Arial" pitchFamily="34" charset="0"/>
                </a:rPr>
                <a:t>1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64A061-4D0C-4603-9DE2-0D5C5BC3E7BF}"/>
              </a:ext>
            </a:extLst>
          </p:cNvPr>
          <p:cNvSpPr txBox="1"/>
          <p:nvPr/>
        </p:nvSpPr>
        <p:spPr>
          <a:xfrm>
            <a:off x="226493" y="1058944"/>
            <a:ext cx="351732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Tujuan</a:t>
            </a:r>
            <a:endParaRPr lang="ko-KR" alt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9D99326-936C-4507-A5D7-D631E5FA9D40}"/>
              </a:ext>
            </a:extLst>
          </p:cNvPr>
          <p:cNvSpPr txBox="1"/>
          <p:nvPr/>
        </p:nvSpPr>
        <p:spPr>
          <a:xfrm>
            <a:off x="224495" y="1981223"/>
            <a:ext cx="351732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Pembelajaran</a:t>
            </a:r>
            <a:endParaRPr lang="ko-KR" alt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6C11F8C7-1CD1-4C7A-A272-0A5C754C1147}"/>
              </a:ext>
            </a:extLst>
          </p:cNvPr>
          <p:cNvGrpSpPr/>
          <p:nvPr/>
        </p:nvGrpSpPr>
        <p:grpSpPr>
          <a:xfrm>
            <a:off x="4753565" y="2803179"/>
            <a:ext cx="5560329" cy="1181745"/>
            <a:chOff x="5999092" y="1555203"/>
            <a:chExt cx="5279051" cy="11817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27A77F05-BF4D-4D74-B789-7717A3814F1A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 smtClean="0"/>
                <a:t>Menjabarkan tahapan pengembangan sistem berorientasi obyek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48CA0A5-A571-4EFA-BFCC-7BA48C5C620B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700" b="1" dirty="0" smtClean="0">
                  <a:cs typeface="Arial" pitchFamily="34" charset="0"/>
                </a:rPr>
                <a:t>Mampu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7006DBC-DF5A-4E9E-9BF8-2CEF49917F1C}"/>
                </a:ext>
              </a:extLst>
            </p:cNvPr>
            <p:cNvSpPr txBox="1"/>
            <p:nvPr/>
          </p:nvSpPr>
          <p:spPr>
            <a:xfrm>
              <a:off x="5999092" y="155520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cs typeface="Arial" pitchFamily="34" charset="0"/>
                </a:rPr>
                <a:t>2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D868B60-6ADB-4C77-A4B3-5A8E54EA45CD}"/>
              </a:ext>
            </a:extLst>
          </p:cNvPr>
          <p:cNvGrpSpPr/>
          <p:nvPr/>
        </p:nvGrpSpPr>
        <p:grpSpPr>
          <a:xfrm>
            <a:off x="4283681" y="4083837"/>
            <a:ext cx="5279051" cy="1181745"/>
            <a:chOff x="5999092" y="1555203"/>
            <a:chExt cx="5279051" cy="118174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34B442B-F03F-434B-9D99-11FC2FE9EE89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id-ID" b="1" dirty="0"/>
                <a:t>Memilih tools dalam pengembangan sistem berorientasi obyek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FE9869F-753F-4A51-B57B-3F7ADDB61784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700" b="1" dirty="0" smtClean="0">
                  <a:cs typeface="Arial" pitchFamily="34" charset="0"/>
                </a:rPr>
                <a:t>Mampu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8CBDD7A-B997-4592-BC53-8B38F7A8DB3C}"/>
                </a:ext>
              </a:extLst>
            </p:cNvPr>
            <p:cNvSpPr txBox="1"/>
            <p:nvPr/>
          </p:nvSpPr>
          <p:spPr>
            <a:xfrm>
              <a:off x="5999092" y="155520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cs typeface="Arial" pitchFamily="34" charset="0"/>
                </a:rPr>
                <a:t>3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5604C525-5794-4C78-8AEE-8BE73356A4C7}"/>
              </a:ext>
            </a:extLst>
          </p:cNvPr>
          <p:cNvGrpSpPr/>
          <p:nvPr/>
        </p:nvGrpSpPr>
        <p:grpSpPr>
          <a:xfrm>
            <a:off x="3813797" y="5337602"/>
            <a:ext cx="5279051" cy="1181745"/>
            <a:chOff x="5999092" y="1555203"/>
            <a:chExt cx="5279051" cy="118174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F8BE6DAD-A8B8-45C0-A09A-7239F35989EC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 smtClean="0"/>
                <a:t>Membuat dokumentasi pengembangan sistem berorientasi obyek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7E2E89BE-BCF0-47B8-B475-F454BADF5AD5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700" b="1" dirty="0" smtClean="0">
                  <a:cs typeface="Arial" pitchFamily="34" charset="0"/>
                </a:rPr>
                <a:t>Mampu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B47E03FC-FBD7-46D9-B960-27230C6FFAD6}"/>
                </a:ext>
              </a:extLst>
            </p:cNvPr>
            <p:cNvSpPr txBox="1"/>
            <p:nvPr/>
          </p:nvSpPr>
          <p:spPr>
            <a:xfrm>
              <a:off x="5999092" y="155520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 smtClean="0">
                  <a:cs typeface="Arial" pitchFamily="34" charset="0"/>
                </a:rPr>
                <a:t>4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3AEFA7AC-34B4-45A5-BE3F-7C686A56B498}"/>
              </a:ext>
            </a:extLst>
          </p:cNvPr>
          <p:cNvCxnSpPr>
            <a:cxnSpLocks/>
          </p:cNvCxnSpPr>
          <p:nvPr/>
        </p:nvCxnSpPr>
        <p:spPr>
          <a:xfrm flipH="1">
            <a:off x="10945789" y="4140745"/>
            <a:ext cx="1001829" cy="2528035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Straight Connector 722">
            <a:extLst>
              <a:ext uri="{FF2B5EF4-FFF2-40B4-BE49-F238E27FC236}">
                <a16:creationId xmlns:a16="http://schemas.microsoft.com/office/drawing/2014/main" xmlns="" id="{08DAAE6F-835C-44D8-A927-AA56CC07EDA3}"/>
              </a:ext>
            </a:extLst>
          </p:cNvPr>
          <p:cNvCxnSpPr>
            <a:cxnSpLocks/>
          </p:cNvCxnSpPr>
          <p:nvPr/>
        </p:nvCxnSpPr>
        <p:spPr>
          <a:xfrm flipH="1">
            <a:off x="1797103" y="4140745"/>
            <a:ext cx="1001829" cy="2528035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4" name="Straight Connector 723">
            <a:extLst>
              <a:ext uri="{FF2B5EF4-FFF2-40B4-BE49-F238E27FC236}">
                <a16:creationId xmlns:a16="http://schemas.microsoft.com/office/drawing/2014/main" xmlns="" id="{9F276600-9B9D-4CAF-B10B-041D668C0848}"/>
              </a:ext>
            </a:extLst>
          </p:cNvPr>
          <p:cNvCxnSpPr>
            <a:cxnSpLocks/>
          </p:cNvCxnSpPr>
          <p:nvPr/>
        </p:nvCxnSpPr>
        <p:spPr>
          <a:xfrm flipH="1">
            <a:off x="1393342" y="4920916"/>
            <a:ext cx="679417" cy="1714456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6" name="Straight Connector 725">
            <a:extLst>
              <a:ext uri="{FF2B5EF4-FFF2-40B4-BE49-F238E27FC236}">
                <a16:creationId xmlns:a16="http://schemas.microsoft.com/office/drawing/2014/main" xmlns="" id="{651915D1-9D71-4DBF-A0E7-F7F093CBD117}"/>
              </a:ext>
            </a:extLst>
          </p:cNvPr>
          <p:cNvCxnSpPr>
            <a:cxnSpLocks/>
          </p:cNvCxnSpPr>
          <p:nvPr/>
        </p:nvCxnSpPr>
        <p:spPr>
          <a:xfrm flipH="1">
            <a:off x="972424" y="5607124"/>
            <a:ext cx="402446" cy="1015544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Straight Connector 727">
            <a:extLst>
              <a:ext uri="{FF2B5EF4-FFF2-40B4-BE49-F238E27FC236}">
                <a16:creationId xmlns:a16="http://schemas.microsoft.com/office/drawing/2014/main" xmlns="" id="{B394B36D-783E-4560-94FB-5F422257D671}"/>
              </a:ext>
            </a:extLst>
          </p:cNvPr>
          <p:cNvCxnSpPr>
            <a:cxnSpLocks/>
          </p:cNvCxnSpPr>
          <p:nvPr/>
        </p:nvCxnSpPr>
        <p:spPr>
          <a:xfrm flipH="1">
            <a:off x="10604895" y="5230026"/>
            <a:ext cx="575020" cy="1451018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xmlns="" id="{E4955C9E-2A95-4977-984F-98C39F6671F1}"/>
              </a:ext>
            </a:extLst>
          </p:cNvPr>
          <p:cNvSpPr/>
          <p:nvPr/>
        </p:nvSpPr>
        <p:spPr>
          <a:xfrm rot="14400000">
            <a:off x="8300686" y="1420547"/>
            <a:ext cx="3605063" cy="1905399"/>
          </a:xfrm>
          <a:prstGeom prst="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자유형: 도형 28">
            <a:extLst>
              <a:ext uri="{FF2B5EF4-FFF2-40B4-BE49-F238E27FC236}">
                <a16:creationId xmlns:a16="http://schemas.microsoft.com/office/drawing/2014/main" xmlns="" id="{AFA1CE82-8EE8-4273-B529-2575C5AC3D74}"/>
              </a:ext>
            </a:extLst>
          </p:cNvPr>
          <p:cNvSpPr/>
          <p:nvPr/>
        </p:nvSpPr>
        <p:spPr>
          <a:xfrm>
            <a:off x="7879976" y="1035120"/>
            <a:ext cx="2929050" cy="3375515"/>
          </a:xfrm>
          <a:custGeom>
            <a:avLst/>
            <a:gdLst>
              <a:gd name="connsiteX0" fmla="*/ 133414 w 5674631"/>
              <a:gd name="connsiteY0" fmla="*/ 124105 h 5574403"/>
              <a:gd name="connsiteX1" fmla="*/ 1760847 w 5674631"/>
              <a:gd name="connsiteY1" fmla="*/ 5375439 h 5574403"/>
              <a:gd name="connsiteX2" fmla="*/ 5479167 w 5674631"/>
              <a:gd name="connsiteY2" fmla="*/ 1345256 h 5574403"/>
              <a:gd name="connsiteX3" fmla="*/ 0 w 5674631"/>
              <a:gd name="connsiteY3" fmla="*/ 0 h 5574403"/>
              <a:gd name="connsiteX4" fmla="*/ 5674631 w 5674631"/>
              <a:gd name="connsiteY4" fmla="*/ 1296278 h 5574403"/>
              <a:gd name="connsiteX5" fmla="*/ 1727555 w 5674631"/>
              <a:gd name="connsiteY5" fmla="*/ 5574403 h 557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4631" h="5574403">
                <a:moveTo>
                  <a:pt x="133414" y="124105"/>
                </a:moveTo>
                <a:lnTo>
                  <a:pt x="1760847" y="5375439"/>
                </a:lnTo>
                <a:lnTo>
                  <a:pt x="5479167" y="1345256"/>
                </a:lnTo>
                <a:close/>
                <a:moveTo>
                  <a:pt x="0" y="0"/>
                </a:moveTo>
                <a:lnTo>
                  <a:pt x="5674631" y="1296278"/>
                </a:lnTo>
                <a:lnTo>
                  <a:pt x="1727555" y="5574403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20AF1E-ED36-4528-BF79-E5C4C63ECB05}"/>
              </a:ext>
            </a:extLst>
          </p:cNvPr>
          <p:cNvSpPr txBox="1"/>
          <p:nvPr/>
        </p:nvSpPr>
        <p:spPr>
          <a:xfrm>
            <a:off x="932891" y="4426254"/>
            <a:ext cx="62074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000" dirty="0" smtClean="0"/>
              <a:t>Metodologi berorientasi objek adalah suatu cara bagaimana sistem perangkat lunak dibangun melalui pendekatan objek secara sistematis. Metode berorientasi objek didasarkan pada penerapan prinsip-prinsip pengelolaan kompleksitas</a:t>
            </a:r>
            <a:endParaRPr lang="id-ID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493E20-0B32-47EF-A280-5C92CC4024DB}"/>
              </a:ext>
            </a:extLst>
          </p:cNvPr>
          <p:cNvSpPr txBox="1"/>
          <p:nvPr/>
        </p:nvSpPr>
        <p:spPr>
          <a:xfrm>
            <a:off x="1527210" y="2372791"/>
            <a:ext cx="5613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000" dirty="0" smtClean="0"/>
              <a:t>Metodologi berorientasi objek merupakan suatu strategi pembangunan perangkat lunak yang mengorganisasikan perangkat lunak sebagai kumpulan objek yang berisi data dan operasi yang diberlakukan terhadapnya. </a:t>
            </a:r>
          </a:p>
          <a:p>
            <a:pPr algn="r"/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 </a:t>
            </a:r>
            <a:endParaRPr lang="ko-KR" altLang="en-US" sz="20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DF11676-6622-42A2-A86C-9D73AFBFCD9C}"/>
              </a:ext>
            </a:extLst>
          </p:cNvPr>
          <p:cNvSpPr txBox="1">
            <a:spLocks/>
          </p:cNvSpPr>
          <p:nvPr/>
        </p:nvSpPr>
        <p:spPr>
          <a:xfrm>
            <a:off x="771527" y="335858"/>
            <a:ext cx="4472826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id-ID" sz="4000" b="1" dirty="0"/>
              <a:t>Metodologi </a:t>
            </a:r>
            <a:endParaRPr lang="id-ID" sz="4000" b="1" dirty="0" smtClean="0"/>
          </a:p>
          <a:p>
            <a:r>
              <a:rPr lang="id-ID" sz="4000" b="1" dirty="0" smtClean="0"/>
              <a:t>berorientasi </a:t>
            </a:r>
            <a:r>
              <a:rPr lang="id-ID" sz="4000" b="1" dirty="0"/>
              <a:t>objek</a:t>
            </a:r>
            <a:endParaRPr lang="ko-KR" altLang="en-US" sz="4000" b="1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r="5278"/>
          <a:stretch>
            <a:fillRect/>
          </a:stretch>
        </p:blipFill>
        <p:spPr>
          <a:xfrm>
            <a:off x="8175813" y="1244884"/>
            <a:ext cx="2165544" cy="2614422"/>
          </a:xfrm>
        </p:spPr>
      </p:pic>
    </p:spTree>
    <p:extLst>
      <p:ext uri="{BB962C8B-B14F-4D97-AF65-F5344CB8AC3E}">
        <p14:creationId xmlns:p14="http://schemas.microsoft.com/office/powerpoint/2010/main" val="28533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7">
            <a:extLst>
              <a:ext uri="{FF2B5EF4-FFF2-40B4-BE49-F238E27FC236}">
                <a16:creationId xmlns:a16="http://schemas.microsoft.com/office/drawing/2014/main" xmlns="" id="{D0E3AEC6-4850-4A21-99F3-B04293D7C8FB}"/>
              </a:ext>
            </a:extLst>
          </p:cNvPr>
          <p:cNvGrpSpPr/>
          <p:nvPr/>
        </p:nvGrpSpPr>
        <p:grpSpPr>
          <a:xfrm>
            <a:off x="4134002" y="3886201"/>
            <a:ext cx="8057997" cy="2944184"/>
            <a:chOff x="4134002" y="4055164"/>
            <a:chExt cx="8057997" cy="294418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AA030A23-1755-4860-8B33-9329E19AA893}"/>
                </a:ext>
              </a:extLst>
            </p:cNvPr>
            <p:cNvSpPr/>
            <p:nvPr/>
          </p:nvSpPr>
          <p:spPr>
            <a:xfrm flipH="1">
              <a:off x="11405121" y="4811473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675B6CA3-BDCA-4584-99DB-E43E0AA88B8A}"/>
                </a:ext>
              </a:extLst>
            </p:cNvPr>
            <p:cNvSpPr/>
            <p:nvPr/>
          </p:nvSpPr>
          <p:spPr>
            <a:xfrm flipH="1">
              <a:off x="11155214" y="456869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0FB10130-94FC-47ED-B422-24D812699A39}"/>
                </a:ext>
              </a:extLst>
            </p:cNvPr>
            <p:cNvSpPr/>
            <p:nvPr/>
          </p:nvSpPr>
          <p:spPr>
            <a:xfrm flipH="1">
              <a:off x="10772446" y="456869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CDA2CA2-D757-45C6-AEF8-30FD56A95AA5}"/>
                </a:ext>
              </a:extLst>
            </p:cNvPr>
            <p:cNvSpPr/>
            <p:nvPr/>
          </p:nvSpPr>
          <p:spPr>
            <a:xfrm flipH="1">
              <a:off x="10318331" y="469211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A30D4D8C-C327-4AF6-AB24-EB6D2DA925E5}"/>
                </a:ext>
              </a:extLst>
            </p:cNvPr>
            <p:cNvSpPr/>
            <p:nvPr/>
          </p:nvSpPr>
          <p:spPr>
            <a:xfrm flipH="1">
              <a:off x="8733216" y="4738339"/>
              <a:ext cx="450875" cy="4273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924D08CD-297C-4AA7-8601-4FAFB7154F82}"/>
                </a:ext>
              </a:extLst>
            </p:cNvPr>
            <p:cNvSpPr/>
            <p:nvPr/>
          </p:nvSpPr>
          <p:spPr>
            <a:xfrm flipH="1">
              <a:off x="6520462" y="5631458"/>
              <a:ext cx="263702" cy="2499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F5A727A5-6592-4565-B67D-CE16A982BA10}"/>
                </a:ext>
              </a:extLst>
            </p:cNvPr>
            <p:cNvSpPr/>
            <p:nvPr/>
          </p:nvSpPr>
          <p:spPr>
            <a:xfrm flipH="1">
              <a:off x="9757833" y="444527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D6308E4D-38CD-457F-A252-897C3D165D6D}"/>
                </a:ext>
              </a:extLst>
            </p:cNvPr>
            <p:cNvSpPr/>
            <p:nvPr/>
          </p:nvSpPr>
          <p:spPr>
            <a:xfrm flipH="1">
              <a:off x="9757833" y="4947098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3781EEA-14FC-485F-B156-F7FD74D4A8A1}"/>
                </a:ext>
              </a:extLst>
            </p:cNvPr>
            <p:cNvSpPr/>
            <p:nvPr/>
          </p:nvSpPr>
          <p:spPr>
            <a:xfrm flipH="1">
              <a:off x="9116208" y="5253027"/>
              <a:ext cx="3075791" cy="717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EB895B4-8531-4A09-9410-47118CA549F6}"/>
                </a:ext>
              </a:extLst>
            </p:cNvPr>
            <p:cNvSpPr/>
            <p:nvPr/>
          </p:nvSpPr>
          <p:spPr>
            <a:xfrm flipH="1">
              <a:off x="11143693" y="4817974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EA228DA-EAA8-45B5-95CB-280559555E54}"/>
                </a:ext>
              </a:extLst>
            </p:cNvPr>
            <p:cNvSpPr/>
            <p:nvPr/>
          </p:nvSpPr>
          <p:spPr>
            <a:xfrm flipH="1">
              <a:off x="9343612" y="4893738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92F9146C-FABE-49FA-A246-2E6F69B67212}"/>
                </a:ext>
              </a:extLst>
            </p:cNvPr>
            <p:cNvGrpSpPr/>
            <p:nvPr/>
          </p:nvGrpSpPr>
          <p:grpSpPr>
            <a:xfrm>
              <a:off x="5646606" y="5046605"/>
              <a:ext cx="5161006" cy="1554395"/>
              <a:chOff x="-51736" y="4519448"/>
              <a:chExt cx="4473126" cy="150158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E5F509D3-EBB0-4B76-823B-951EA13B49F8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DCC793F8-008F-4100-8EB3-8A2F5797416F}"/>
                  </a:ext>
                </a:extLst>
              </p:cNvPr>
              <p:cNvSpPr/>
              <p:nvPr/>
            </p:nvSpPr>
            <p:spPr>
              <a:xfrm>
                <a:off x="1888549" y="487948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AD55C218-9B80-48D6-91C9-606BB1FA42D3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B24BCF9E-0683-449B-A484-432CC12B2B13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B95EF337-A01D-4B06-AA10-EDB276AAA5D0}"/>
                  </a:ext>
                </a:extLst>
              </p:cNvPr>
              <p:cNvSpPr/>
              <p:nvPr/>
            </p:nvSpPr>
            <p:spPr>
              <a:xfrm>
                <a:off x="1381397" y="5109889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2DD87AB4-EB21-4814-A0B6-493F29125109}"/>
                  </a:ext>
                </a:extLst>
              </p:cNvPr>
              <p:cNvSpPr/>
              <p:nvPr/>
            </p:nvSpPr>
            <p:spPr>
              <a:xfrm>
                <a:off x="912048" y="523952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2EBD58FD-3BDE-4206-9950-D70FBC9AB9CE}"/>
                  </a:ext>
                </a:extLst>
              </p:cNvPr>
              <p:cNvSpPr/>
              <p:nvPr/>
            </p:nvSpPr>
            <p:spPr>
              <a:xfrm>
                <a:off x="3701310" y="451944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D74FA919-C621-4CB1-BA8E-FA25B95ED610}"/>
                  </a:ext>
                </a:extLst>
              </p:cNvPr>
              <p:cNvSpPr/>
              <p:nvPr/>
            </p:nvSpPr>
            <p:spPr>
              <a:xfrm>
                <a:off x="3701310" y="5004225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F937537E-4033-4A20-81E6-4561DB4CF4EE}"/>
                  </a:ext>
                </a:extLst>
              </p:cNvPr>
              <p:cNvSpPr/>
              <p:nvPr/>
            </p:nvSpPr>
            <p:spPr>
              <a:xfrm>
                <a:off x="-51736" y="5584839"/>
                <a:ext cx="4364607" cy="43426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0C6C6E43-53FE-424E-8F0A-185ED195AECF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524E8F18-7A82-4152-A58A-23061A0952BC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149ED2DC-01F3-45E8-A7BE-CD8F334AB259}"/>
                  </a:ext>
                </a:extLst>
              </p:cNvPr>
              <p:cNvSpPr/>
              <p:nvPr/>
            </p:nvSpPr>
            <p:spPr>
              <a:xfrm>
                <a:off x="179512" y="5300951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9CBFC80-8A85-432D-AD2A-F4551A9D4E8D}"/>
                </a:ext>
              </a:extLst>
            </p:cNvPr>
            <p:cNvGrpSpPr/>
            <p:nvPr/>
          </p:nvGrpSpPr>
          <p:grpSpPr>
            <a:xfrm>
              <a:off x="7902967" y="4055164"/>
              <a:ext cx="4288168" cy="2547681"/>
              <a:chOff x="4928680" y="4426044"/>
              <a:chExt cx="4142474" cy="2461121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xmlns="" id="{8DAB38E3-9E8C-47FE-B9B0-3A339D3B0DAD}"/>
                  </a:ext>
                </a:extLst>
              </p:cNvPr>
              <p:cNvSpPr/>
              <p:nvPr/>
            </p:nvSpPr>
            <p:spPr>
              <a:xfrm>
                <a:off x="7387697" y="4426044"/>
                <a:ext cx="575820" cy="1652378"/>
              </a:xfrm>
              <a:custGeom>
                <a:avLst/>
                <a:gdLst>
                  <a:gd name="connsiteX0" fmla="*/ 118003 w 575820"/>
                  <a:gd name="connsiteY0" fmla="*/ 51196 h 2367243"/>
                  <a:gd name="connsiteX1" fmla="*/ 41803 w 575820"/>
                  <a:gd name="connsiteY1" fmla="*/ 479821 h 2367243"/>
                  <a:gd name="connsiteX2" fmla="*/ 51328 w 575820"/>
                  <a:gd name="connsiteY2" fmla="*/ 1213246 h 2367243"/>
                  <a:gd name="connsiteX3" fmla="*/ 3703 w 575820"/>
                  <a:gd name="connsiteY3" fmla="*/ 2232421 h 2367243"/>
                  <a:gd name="connsiteX4" fmla="*/ 165628 w 575820"/>
                  <a:gd name="connsiteY4" fmla="*/ 2327671 h 2367243"/>
                  <a:gd name="connsiteX5" fmla="*/ 489478 w 575820"/>
                  <a:gd name="connsiteY5" fmla="*/ 2346721 h 2367243"/>
                  <a:gd name="connsiteX6" fmla="*/ 575203 w 575820"/>
                  <a:gd name="connsiteY6" fmla="*/ 2041921 h 2367243"/>
                  <a:gd name="connsiteX7" fmla="*/ 460903 w 575820"/>
                  <a:gd name="connsiteY7" fmla="*/ 2070496 h 2367243"/>
                  <a:gd name="connsiteX8" fmla="*/ 432328 w 575820"/>
                  <a:gd name="connsiteY8" fmla="*/ 1032271 h 2367243"/>
                  <a:gd name="connsiteX9" fmla="*/ 518053 w 575820"/>
                  <a:gd name="connsiteY9" fmla="*/ 289321 h 2367243"/>
                  <a:gd name="connsiteX10" fmla="*/ 413278 w 575820"/>
                  <a:gd name="connsiteY10" fmla="*/ 32146 h 2367243"/>
                  <a:gd name="connsiteX11" fmla="*/ 118003 w 575820"/>
                  <a:gd name="connsiteY11" fmla="*/ 51196 h 236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5820" h="2367243">
                    <a:moveTo>
                      <a:pt x="118003" y="51196"/>
                    </a:moveTo>
                    <a:cubicBezTo>
                      <a:pt x="56091" y="125808"/>
                      <a:pt x="52915" y="286146"/>
                      <a:pt x="41803" y="479821"/>
                    </a:cubicBezTo>
                    <a:cubicBezTo>
                      <a:pt x="30691" y="673496"/>
                      <a:pt x="57678" y="921146"/>
                      <a:pt x="51328" y="1213246"/>
                    </a:cubicBezTo>
                    <a:cubicBezTo>
                      <a:pt x="44978" y="1505346"/>
                      <a:pt x="-15347" y="2046683"/>
                      <a:pt x="3703" y="2232421"/>
                    </a:cubicBezTo>
                    <a:cubicBezTo>
                      <a:pt x="22753" y="2418159"/>
                      <a:pt x="84666" y="2308621"/>
                      <a:pt x="165628" y="2327671"/>
                    </a:cubicBezTo>
                    <a:cubicBezTo>
                      <a:pt x="246590" y="2346721"/>
                      <a:pt x="421216" y="2394346"/>
                      <a:pt x="489478" y="2346721"/>
                    </a:cubicBezTo>
                    <a:cubicBezTo>
                      <a:pt x="557740" y="2299096"/>
                      <a:pt x="579966" y="2087959"/>
                      <a:pt x="575203" y="2041921"/>
                    </a:cubicBezTo>
                    <a:cubicBezTo>
                      <a:pt x="570441" y="1995884"/>
                      <a:pt x="484715" y="2238771"/>
                      <a:pt x="460903" y="2070496"/>
                    </a:cubicBezTo>
                    <a:cubicBezTo>
                      <a:pt x="437091" y="1902221"/>
                      <a:pt x="422803" y="1329133"/>
                      <a:pt x="432328" y="1032271"/>
                    </a:cubicBezTo>
                    <a:cubicBezTo>
                      <a:pt x="441853" y="735409"/>
                      <a:pt x="521228" y="456008"/>
                      <a:pt x="518053" y="289321"/>
                    </a:cubicBezTo>
                    <a:cubicBezTo>
                      <a:pt x="514878" y="122634"/>
                      <a:pt x="478366" y="68659"/>
                      <a:pt x="413278" y="32146"/>
                    </a:cubicBezTo>
                    <a:cubicBezTo>
                      <a:pt x="348190" y="-4367"/>
                      <a:pt x="179915" y="-23416"/>
                      <a:pt x="118003" y="5119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7C65FC12-5C13-4349-9EF1-C84429E4419E}"/>
                  </a:ext>
                </a:extLst>
              </p:cNvPr>
              <p:cNvSpPr/>
              <p:nvPr/>
            </p:nvSpPr>
            <p:spPr>
              <a:xfrm>
                <a:off x="6955527" y="5445224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A8F998D4-0A04-4FEC-BAC4-9057CC713710}"/>
                  </a:ext>
                </a:extLst>
              </p:cNvPr>
              <p:cNvSpPr/>
              <p:nvPr/>
            </p:nvSpPr>
            <p:spPr>
              <a:xfrm>
                <a:off x="6719679" y="5718382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9852F1C6-C174-41D0-9D15-651E11071EBD}"/>
                  </a:ext>
                </a:extLst>
              </p:cNvPr>
              <p:cNvSpPr/>
              <p:nvPr/>
            </p:nvSpPr>
            <p:spPr>
              <a:xfrm>
                <a:off x="7603477" y="5477569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66A837E7-03E8-4AA3-93FD-88EF7F9666AC}"/>
                  </a:ext>
                </a:extLst>
              </p:cNvPr>
              <p:cNvSpPr/>
              <p:nvPr/>
            </p:nvSpPr>
            <p:spPr>
              <a:xfrm>
                <a:off x="7993937" y="5545446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8903C204-FD86-4027-A17A-7D7CEFC42041}"/>
                  </a:ext>
                </a:extLst>
              </p:cNvPr>
              <p:cNvSpPr/>
              <p:nvPr/>
            </p:nvSpPr>
            <p:spPr>
              <a:xfrm>
                <a:off x="6212527" y="5948783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A2D3FF56-9AD2-4126-A4C6-59A0B357BFF6}"/>
                  </a:ext>
                </a:extLst>
              </p:cNvPr>
              <p:cNvSpPr/>
              <p:nvPr/>
            </p:nvSpPr>
            <p:spPr>
              <a:xfrm>
                <a:off x="5827426" y="6135483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738BF29D-FE30-4C45-BC1A-919DB8ED2D00}"/>
                  </a:ext>
                </a:extLst>
              </p:cNvPr>
              <p:cNvSpPr/>
              <p:nvPr/>
            </p:nvSpPr>
            <p:spPr>
              <a:xfrm>
                <a:off x="8292533" y="5571337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41C03494-4D6F-4654-8414-99871B804C12}"/>
                  </a:ext>
                </a:extLst>
              </p:cNvPr>
              <p:cNvSpPr/>
              <p:nvPr/>
            </p:nvSpPr>
            <p:spPr>
              <a:xfrm>
                <a:off x="8351074" y="5907336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63D420B5-03B6-4DFA-9873-376914721430}"/>
                  </a:ext>
                </a:extLst>
              </p:cNvPr>
              <p:cNvSpPr/>
              <p:nvPr/>
            </p:nvSpPr>
            <p:spPr>
              <a:xfrm>
                <a:off x="7263569" y="5718382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AD5B323F-5AF7-454D-836A-712266E46198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534D5D92-0B9B-44FB-B271-B197FCBF4C9D}"/>
                  </a:ext>
                </a:extLst>
              </p:cNvPr>
              <p:cNvSpPr/>
              <p:nvPr/>
            </p:nvSpPr>
            <p:spPr>
              <a:xfrm>
                <a:off x="4928680" y="6291446"/>
                <a:ext cx="595719" cy="59571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18527E68-621A-448C-9E77-90D904DF7C9D}"/>
                  </a:ext>
                </a:extLst>
              </p:cNvPr>
              <p:cNvSpPr/>
              <p:nvPr/>
            </p:nvSpPr>
            <p:spPr>
              <a:xfrm>
                <a:off x="7781439" y="5868621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F43877E1-3A9E-40B4-A48D-78E2B69A8275}"/>
                </a:ext>
              </a:extLst>
            </p:cNvPr>
            <p:cNvSpPr/>
            <p:nvPr/>
          </p:nvSpPr>
          <p:spPr>
            <a:xfrm>
              <a:off x="10646736" y="4907911"/>
              <a:ext cx="418644" cy="418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E60E7FA1-B228-4FDC-BF67-19FCCF215E6E}"/>
                </a:ext>
              </a:extLst>
            </p:cNvPr>
            <p:cNvSpPr/>
            <p:nvPr/>
          </p:nvSpPr>
          <p:spPr>
            <a:xfrm flipH="1">
              <a:off x="5475561" y="6037978"/>
              <a:ext cx="509632" cy="5246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47">
              <a:extLst>
                <a:ext uri="{FF2B5EF4-FFF2-40B4-BE49-F238E27FC236}">
                  <a16:creationId xmlns:a16="http://schemas.microsoft.com/office/drawing/2014/main" xmlns="" id="{EFC3EDB2-D85E-4256-9CBB-FB3555E6BE49}"/>
                </a:ext>
              </a:extLst>
            </p:cNvPr>
            <p:cNvSpPr/>
            <p:nvPr/>
          </p:nvSpPr>
          <p:spPr>
            <a:xfrm flipH="1">
              <a:off x="4134002" y="6287484"/>
              <a:ext cx="263702" cy="2499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현 96">
              <a:extLst>
                <a:ext uri="{FF2B5EF4-FFF2-40B4-BE49-F238E27FC236}">
                  <a16:creationId xmlns:a16="http://schemas.microsoft.com/office/drawing/2014/main" xmlns="" id="{8D285EF4-1588-4E82-9C66-0EED96865A45}"/>
                </a:ext>
              </a:extLst>
            </p:cNvPr>
            <p:cNvSpPr/>
            <p:nvPr/>
          </p:nvSpPr>
          <p:spPr>
            <a:xfrm>
              <a:off x="4911525" y="6214691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현 97">
              <a:extLst>
                <a:ext uri="{FF2B5EF4-FFF2-40B4-BE49-F238E27FC236}">
                  <a16:creationId xmlns:a16="http://schemas.microsoft.com/office/drawing/2014/main" xmlns="" id="{994C4681-F5CD-4F97-9E1B-6B232A2D7660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317E1AF9-00E8-4E3F-8D6A-FD46FBA01CFB}"/>
                </a:ext>
              </a:extLst>
            </p:cNvPr>
            <p:cNvSpPr/>
            <p:nvPr/>
          </p:nvSpPr>
          <p:spPr>
            <a:xfrm>
              <a:off x="10333267" y="4883522"/>
              <a:ext cx="418644" cy="418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79AFBB9C-00C6-4DDA-BE40-0C2D965C2F9F}"/>
              </a:ext>
            </a:extLst>
          </p:cNvPr>
          <p:cNvCxnSpPr>
            <a:cxnSpLocks/>
          </p:cNvCxnSpPr>
          <p:nvPr/>
        </p:nvCxnSpPr>
        <p:spPr>
          <a:xfrm flipH="1">
            <a:off x="6874866" y="2216498"/>
            <a:ext cx="3340646" cy="427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2A6F276F-427E-44CB-8C94-CFD892DD72B1}"/>
              </a:ext>
            </a:extLst>
          </p:cNvPr>
          <p:cNvCxnSpPr>
            <a:cxnSpLocks/>
          </p:cNvCxnSpPr>
          <p:nvPr/>
        </p:nvCxnSpPr>
        <p:spPr>
          <a:xfrm flipH="1" flipV="1">
            <a:off x="6874866" y="3295354"/>
            <a:ext cx="3126232" cy="115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175A107F-5AAF-441D-B765-AC654B8AB684}"/>
              </a:ext>
            </a:extLst>
          </p:cNvPr>
          <p:cNvCxnSpPr>
            <a:cxnSpLocks/>
          </p:cNvCxnSpPr>
          <p:nvPr/>
        </p:nvCxnSpPr>
        <p:spPr>
          <a:xfrm flipH="1">
            <a:off x="6874866" y="4371089"/>
            <a:ext cx="3007689" cy="1245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74">
            <a:extLst>
              <a:ext uri="{FF2B5EF4-FFF2-40B4-BE49-F238E27FC236}">
                <a16:creationId xmlns:a16="http://schemas.microsoft.com/office/drawing/2014/main" xmlns="" id="{9878C11A-5725-4F11-88F1-5FEC9B387F61}"/>
              </a:ext>
            </a:extLst>
          </p:cNvPr>
          <p:cNvSpPr/>
          <p:nvPr/>
        </p:nvSpPr>
        <p:spPr>
          <a:xfrm rot="2700000">
            <a:off x="5970411" y="1922892"/>
            <a:ext cx="595760" cy="595762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9D4F28D-E6FA-4AD3-AA53-6188E20F2467}"/>
              </a:ext>
            </a:extLst>
          </p:cNvPr>
          <p:cNvSpPr txBox="1"/>
          <p:nvPr/>
        </p:nvSpPr>
        <p:spPr>
          <a:xfrm>
            <a:off x="6039761" y="2043874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cs typeface="Calibri" pitchFamily="34" charset="0"/>
              </a:rPr>
              <a:t>01</a:t>
            </a:r>
            <a:endParaRPr lang="ko-KR" altLang="en-US" b="1" dirty="0">
              <a:cs typeface="Calibri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CC1DDDA-3EC1-4E48-9E6B-5D440B162EA7}"/>
              </a:ext>
            </a:extLst>
          </p:cNvPr>
          <p:cNvSpPr txBox="1"/>
          <p:nvPr/>
        </p:nvSpPr>
        <p:spPr>
          <a:xfrm>
            <a:off x="898070" y="1754573"/>
            <a:ext cx="4738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Cara </a:t>
            </a:r>
            <a:r>
              <a:rPr lang="en-US" sz="2000" dirty="0" err="1" smtClean="0"/>
              <a:t>kerja</a:t>
            </a:r>
            <a:r>
              <a:rPr lang="en-US" sz="2000" dirty="0" smtClean="0"/>
              <a:t> yang </a:t>
            </a:r>
            <a:r>
              <a:rPr lang="en-US" sz="2000" dirty="0" err="1" smtClean="0"/>
              <a:t>sistematis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mengerjakan</a:t>
            </a:r>
            <a:r>
              <a:rPr lang="en-US" sz="2000" dirty="0" smtClean="0"/>
              <a:t> </a:t>
            </a:r>
            <a:r>
              <a:rPr lang="en-US" sz="2000" dirty="0" err="1" smtClean="0"/>
              <a:t>tahap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pendekatan</a:t>
            </a:r>
            <a:r>
              <a:rPr lang="en-US" sz="2000" dirty="0" smtClean="0"/>
              <a:t> </a:t>
            </a:r>
            <a:r>
              <a:rPr lang="en-US" sz="2000" dirty="0" err="1" smtClean="0"/>
              <a:t>objek</a:t>
            </a:r>
            <a:r>
              <a:rPr lang="en-US" sz="2000" dirty="0" smtClean="0"/>
              <a:t>.</a:t>
            </a:r>
            <a:endParaRPr lang="id-ID" sz="2000" dirty="0" smtClean="0"/>
          </a:p>
        </p:txBody>
      </p:sp>
      <p:sp>
        <p:nvSpPr>
          <p:cNvPr id="61" name="Rounded Rectangle 83">
            <a:extLst>
              <a:ext uri="{FF2B5EF4-FFF2-40B4-BE49-F238E27FC236}">
                <a16:creationId xmlns:a16="http://schemas.microsoft.com/office/drawing/2014/main" xmlns="" id="{C96EF3F6-7E55-49D1-BB3D-84CB876B6DFD}"/>
              </a:ext>
            </a:extLst>
          </p:cNvPr>
          <p:cNvSpPr/>
          <p:nvPr/>
        </p:nvSpPr>
        <p:spPr>
          <a:xfrm rot="2700000">
            <a:off x="5970411" y="3000188"/>
            <a:ext cx="595760" cy="5957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35D90E7-C50D-4D09-B911-93F5379BEDC2}"/>
              </a:ext>
            </a:extLst>
          </p:cNvPr>
          <p:cNvSpPr txBox="1"/>
          <p:nvPr/>
        </p:nvSpPr>
        <p:spPr>
          <a:xfrm>
            <a:off x="6039761" y="3121170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89664AE-545B-4CB0-9DF5-4BD2A9526EBE}"/>
              </a:ext>
            </a:extLst>
          </p:cNvPr>
          <p:cNvSpPr txBox="1"/>
          <p:nvPr/>
        </p:nvSpPr>
        <p:spPr>
          <a:xfrm>
            <a:off x="879231" y="2919275"/>
            <a:ext cx="4738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Ada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aturan-aturan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7" name="Rounded Rectangle 91">
            <a:extLst>
              <a:ext uri="{FF2B5EF4-FFF2-40B4-BE49-F238E27FC236}">
                <a16:creationId xmlns:a16="http://schemas.microsoft.com/office/drawing/2014/main" xmlns="" id="{45EF3666-EB49-48AC-8E92-1EF00F359BA7}"/>
              </a:ext>
            </a:extLst>
          </p:cNvPr>
          <p:cNvSpPr/>
          <p:nvPr/>
        </p:nvSpPr>
        <p:spPr>
          <a:xfrm rot="2700000">
            <a:off x="5970411" y="4077482"/>
            <a:ext cx="595760" cy="5957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1416997-C205-40DC-A844-02FEC7DFBEFF}"/>
              </a:ext>
            </a:extLst>
          </p:cNvPr>
          <p:cNvSpPr txBox="1"/>
          <p:nvPr/>
        </p:nvSpPr>
        <p:spPr>
          <a:xfrm>
            <a:off x="6039761" y="4198464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7446B31-EC74-445E-B8D1-05B11D3E7496}"/>
              </a:ext>
            </a:extLst>
          </p:cNvPr>
          <p:cNvSpPr txBox="1"/>
          <p:nvPr/>
        </p:nvSpPr>
        <p:spPr>
          <a:xfrm>
            <a:off x="908298" y="4023437"/>
            <a:ext cx="4738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Mempunyai</a:t>
            </a:r>
            <a:r>
              <a:rPr lang="en-US" sz="1600" dirty="0" smtClean="0"/>
              <a:t> </a:t>
            </a:r>
            <a:r>
              <a:rPr lang="en-US" sz="1600" dirty="0" err="1" smtClean="0"/>
              <a:t>urut-urutan</a:t>
            </a:r>
            <a:r>
              <a:rPr lang="en-US" sz="1600" dirty="0" smtClean="0"/>
              <a:t> </a:t>
            </a:r>
            <a:r>
              <a:rPr lang="en-US" sz="1600" dirty="0" err="1" smtClean="0"/>
              <a:t>aktivitas</a:t>
            </a:r>
            <a:r>
              <a:rPr lang="en-US" sz="1600" dirty="0" smtClean="0"/>
              <a:t>, </a:t>
            </a:r>
            <a:r>
              <a:rPr lang="en-US" sz="1600" dirty="0" err="1" smtClean="0"/>
              <a:t>teknik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alat</a:t>
            </a:r>
            <a:r>
              <a:rPr lang="en-US" sz="1600" dirty="0" smtClean="0"/>
              <a:t> bantu (</a:t>
            </a:r>
            <a:r>
              <a:rPr lang="en-US" sz="1600" i="1" dirty="0" smtClean="0"/>
              <a:t>tools</a:t>
            </a:r>
            <a:r>
              <a:rPr lang="en-US" sz="1600" dirty="0" smtClean="0"/>
              <a:t>) </a:t>
            </a:r>
            <a:r>
              <a:rPr lang="en-US" sz="1600" dirty="0" err="1" smtClean="0"/>
              <a:t>tertentu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memodelkan</a:t>
            </a:r>
            <a:r>
              <a:rPr lang="en-US" sz="1600" dirty="0" smtClean="0"/>
              <a:t> (</a:t>
            </a:r>
            <a:r>
              <a:rPr lang="en-US" sz="1600" dirty="0" err="1" smtClean="0"/>
              <a:t>mendokumentasikan</a:t>
            </a:r>
            <a:r>
              <a:rPr lang="en-US" sz="1600" dirty="0" smtClean="0"/>
              <a:t>) </a:t>
            </a:r>
            <a:r>
              <a:rPr lang="en-US" sz="1600" dirty="0" err="1" smtClean="0"/>
              <a:t>hasil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setiap</a:t>
            </a:r>
            <a:r>
              <a:rPr lang="en-US" sz="1600" dirty="0" smtClean="0"/>
              <a:t> </a:t>
            </a:r>
            <a:r>
              <a:rPr lang="en-US" sz="1600" dirty="0" err="1" smtClean="0"/>
              <a:t>aktivitas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id-ID" sz="3600" b="1" dirty="0">
                <a:latin typeface="Arial Rounded MT Bold" panose="020F0704030504030204" pitchFamily="34" charset="0"/>
              </a:rPr>
              <a:t>Karakteristik </a:t>
            </a:r>
            <a:r>
              <a:rPr lang="id-ID" sz="3600" b="1" dirty="0" smtClean="0">
                <a:latin typeface="Arial Rounded MT Bold" panose="020F0704030504030204" pitchFamily="34" charset="0"/>
              </a:rPr>
              <a:t>Metode Berorientasi Objek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A09DFACB-7EEB-4DB5-A031-58C63C64C673}"/>
              </a:ext>
            </a:extLst>
          </p:cNvPr>
          <p:cNvGrpSpPr/>
          <p:nvPr/>
        </p:nvGrpSpPr>
        <p:grpSpPr>
          <a:xfrm>
            <a:off x="10027556" y="1376484"/>
            <a:ext cx="1368019" cy="2920045"/>
            <a:chOff x="10027556" y="1376484"/>
            <a:chExt cx="1368019" cy="292004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F35FE9FB-1A41-41F3-94A5-DC6C3E98E49F}"/>
                </a:ext>
              </a:extLst>
            </p:cNvPr>
            <p:cNvSpPr/>
            <p:nvPr/>
          </p:nvSpPr>
          <p:spPr>
            <a:xfrm>
              <a:off x="10027556" y="3619653"/>
              <a:ext cx="1368019" cy="676876"/>
            </a:xfrm>
            <a:custGeom>
              <a:avLst/>
              <a:gdLst>
                <a:gd name="connsiteX0" fmla="*/ 584009 w 1796178"/>
                <a:gd name="connsiteY0" fmla="*/ 724959 h 888723"/>
                <a:gd name="connsiteX1" fmla="*/ 1223959 w 1796178"/>
                <a:gd name="connsiteY1" fmla="*/ 724959 h 888723"/>
                <a:gd name="connsiteX2" fmla="*/ 1199212 w 1796178"/>
                <a:gd name="connsiteY2" fmla="*/ 832932 h 888723"/>
                <a:gd name="connsiteX3" fmla="*/ 606085 w 1796178"/>
                <a:gd name="connsiteY3" fmla="*/ 831799 h 888723"/>
                <a:gd name="connsiteX4" fmla="*/ 404490 w 1796178"/>
                <a:gd name="connsiteY4" fmla="*/ 0 h 888723"/>
                <a:gd name="connsiteX5" fmla="*/ 1414097 w 1796178"/>
                <a:gd name="connsiteY5" fmla="*/ 0 h 888723"/>
                <a:gd name="connsiteX6" fmla="*/ 1796178 w 1796178"/>
                <a:gd name="connsiteY6" fmla="*/ 366594 h 888723"/>
                <a:gd name="connsiteX7" fmla="*/ 1730986 w 1796178"/>
                <a:gd name="connsiteY7" fmla="*/ 882701 h 888723"/>
                <a:gd name="connsiteX8" fmla="*/ 1262116 w 1796178"/>
                <a:gd name="connsiteY8" fmla="*/ 558482 h 888723"/>
                <a:gd name="connsiteX9" fmla="*/ 1243696 w 1796178"/>
                <a:gd name="connsiteY9" fmla="*/ 638853 h 888723"/>
                <a:gd name="connsiteX10" fmla="*/ 564031 w 1796178"/>
                <a:gd name="connsiteY10" fmla="*/ 638853 h 888723"/>
                <a:gd name="connsiteX11" fmla="*/ 547433 w 1796178"/>
                <a:gd name="connsiteY11" fmla="*/ 569189 h 888723"/>
                <a:gd name="connsiteX12" fmla="*/ 85336 w 1796178"/>
                <a:gd name="connsiteY12" fmla="*/ 888723 h 888723"/>
                <a:gd name="connsiteX13" fmla="*/ 63435 w 1796178"/>
                <a:gd name="connsiteY13" fmla="*/ 888723 h 888723"/>
                <a:gd name="connsiteX14" fmla="*/ 0 w 1796178"/>
                <a:gd name="connsiteY14" fmla="*/ 386544 h 888723"/>
                <a:gd name="connsiteX15" fmla="*/ 402019 w 1796178"/>
                <a:gd name="connsiteY15" fmla="*/ 820 h 888723"/>
                <a:gd name="connsiteX16" fmla="*/ 403147 w 1796178"/>
                <a:gd name="connsiteY16" fmla="*/ 4381 h 88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6178" h="888723">
                  <a:moveTo>
                    <a:pt x="584009" y="724959"/>
                  </a:moveTo>
                  <a:lnTo>
                    <a:pt x="1223959" y="724959"/>
                  </a:lnTo>
                  <a:cubicBezTo>
                    <a:pt x="1213563" y="762193"/>
                    <a:pt x="1205868" y="798366"/>
                    <a:pt x="1199212" y="832932"/>
                  </a:cubicBezTo>
                  <a:lnTo>
                    <a:pt x="606085" y="831799"/>
                  </a:lnTo>
                  <a:close/>
                  <a:moveTo>
                    <a:pt x="404490" y="0"/>
                  </a:moveTo>
                  <a:lnTo>
                    <a:pt x="1414097" y="0"/>
                  </a:lnTo>
                  <a:lnTo>
                    <a:pt x="1796178" y="366594"/>
                  </a:lnTo>
                  <a:lnTo>
                    <a:pt x="1730986" y="882701"/>
                  </a:lnTo>
                  <a:lnTo>
                    <a:pt x="1262116" y="558482"/>
                  </a:lnTo>
                  <a:lnTo>
                    <a:pt x="1243696" y="638853"/>
                  </a:lnTo>
                  <a:lnTo>
                    <a:pt x="564031" y="638853"/>
                  </a:lnTo>
                  <a:cubicBezTo>
                    <a:pt x="558973" y="616135"/>
                    <a:pt x="553310" y="592931"/>
                    <a:pt x="547433" y="569189"/>
                  </a:cubicBezTo>
                  <a:lnTo>
                    <a:pt x="85336" y="888723"/>
                  </a:lnTo>
                  <a:lnTo>
                    <a:pt x="63435" y="888723"/>
                  </a:lnTo>
                  <a:lnTo>
                    <a:pt x="0" y="386544"/>
                  </a:lnTo>
                  <a:lnTo>
                    <a:pt x="402019" y="820"/>
                  </a:lnTo>
                  <a:lnTo>
                    <a:pt x="403147" y="43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94" name="Graphic 2">
              <a:extLst>
                <a:ext uri="{FF2B5EF4-FFF2-40B4-BE49-F238E27FC236}">
                  <a16:creationId xmlns:a16="http://schemas.microsoft.com/office/drawing/2014/main" xmlns="" id="{554F85A5-3DAE-4F20-A95A-8E07CEDED4AF}"/>
                </a:ext>
              </a:extLst>
            </p:cNvPr>
            <p:cNvGrpSpPr/>
            <p:nvPr/>
          </p:nvGrpSpPr>
          <p:grpSpPr>
            <a:xfrm rot="10800000">
              <a:off x="10334368" y="1376484"/>
              <a:ext cx="754394" cy="2180572"/>
              <a:chOff x="5817392" y="2747486"/>
              <a:chExt cx="552450" cy="1596854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0BB0F014-CB87-4DD4-A21F-3A00E5DF63C7}"/>
                  </a:ext>
                </a:extLst>
              </p:cNvPr>
              <p:cNvSpPr/>
              <p:nvPr/>
            </p:nvSpPr>
            <p:spPr>
              <a:xfrm>
                <a:off x="5817392" y="3601390"/>
                <a:ext cx="552450" cy="742950"/>
              </a:xfrm>
              <a:custGeom>
                <a:avLst/>
                <a:gdLst>
                  <a:gd name="connsiteX0" fmla="*/ 551974 w 552450"/>
                  <a:gd name="connsiteY0" fmla="*/ 228614 h 742950"/>
                  <a:gd name="connsiteX1" fmla="*/ 279559 w 552450"/>
                  <a:gd name="connsiteY1" fmla="*/ 739154 h 742950"/>
                  <a:gd name="connsiteX2" fmla="*/ 7144 w 552450"/>
                  <a:gd name="connsiteY2" fmla="*/ 228614 h 742950"/>
                  <a:gd name="connsiteX3" fmla="*/ 551974 w 552450"/>
                  <a:gd name="connsiteY3" fmla="*/ 228614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42950">
                    <a:moveTo>
                      <a:pt x="551974" y="228614"/>
                    </a:moveTo>
                    <a:lnTo>
                      <a:pt x="279559" y="739154"/>
                    </a:lnTo>
                    <a:lnTo>
                      <a:pt x="7144" y="228614"/>
                    </a:lnTo>
                    <a:cubicBezTo>
                      <a:pt x="186214" y="-71423"/>
                      <a:pt x="367189" y="-61898"/>
                      <a:pt x="551974" y="228614"/>
                    </a:cubicBezTo>
                    <a:close/>
                  </a:path>
                </a:pathLst>
              </a:custGeom>
              <a:solidFill>
                <a:schemeClr val="accent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974BCE70-5C3C-450C-AE59-2B983573EB4F}"/>
                  </a:ext>
                </a:extLst>
              </p:cNvPr>
              <p:cNvSpPr/>
              <p:nvPr/>
            </p:nvSpPr>
            <p:spPr>
              <a:xfrm>
                <a:off x="5935503" y="3680081"/>
                <a:ext cx="304800" cy="657225"/>
              </a:xfrm>
              <a:custGeom>
                <a:avLst/>
                <a:gdLst>
                  <a:gd name="connsiteX0" fmla="*/ 297656 w 304800"/>
                  <a:gd name="connsiteY0" fmla="*/ 37526 h 657225"/>
                  <a:gd name="connsiteX1" fmla="*/ 161449 w 304800"/>
                  <a:gd name="connsiteY1" fmla="*/ 654746 h 657225"/>
                  <a:gd name="connsiteX2" fmla="*/ 7144 w 304800"/>
                  <a:gd name="connsiteY2" fmla="*/ 51814 h 657225"/>
                  <a:gd name="connsiteX3" fmla="*/ 297656 w 304800"/>
                  <a:gd name="connsiteY3" fmla="*/ 3752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657225">
                    <a:moveTo>
                      <a:pt x="297656" y="37526"/>
                    </a:moveTo>
                    <a:lnTo>
                      <a:pt x="161449" y="654746"/>
                    </a:lnTo>
                    <a:lnTo>
                      <a:pt x="7144" y="51814"/>
                    </a:lnTo>
                    <a:cubicBezTo>
                      <a:pt x="107156" y="-10099"/>
                      <a:pt x="188119" y="-574"/>
                      <a:pt x="297656" y="37526"/>
                    </a:cubicBezTo>
                    <a:close/>
                  </a:path>
                </a:pathLst>
              </a:custGeom>
              <a:solidFill>
                <a:schemeClr val="bg1">
                  <a:alpha val="54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99D7678F-6C3C-4B2C-A4EC-36FDBF0E17F0}"/>
                  </a:ext>
                </a:extLst>
              </p:cNvPr>
              <p:cNvSpPr/>
              <p:nvPr/>
            </p:nvSpPr>
            <p:spPr>
              <a:xfrm>
                <a:off x="5919078" y="2844641"/>
                <a:ext cx="337344" cy="952500"/>
              </a:xfrm>
              <a:custGeom>
                <a:avLst/>
                <a:gdLst>
                  <a:gd name="connsiteX0" fmla="*/ 277808 w 276225"/>
                  <a:gd name="connsiteY0" fmla="*/ 7144 h 952500"/>
                  <a:gd name="connsiteX1" fmla="*/ 277808 w 276225"/>
                  <a:gd name="connsiteY1" fmla="*/ 903446 h 952500"/>
                  <a:gd name="connsiteX2" fmla="*/ 95880 w 276225"/>
                  <a:gd name="connsiteY2" fmla="*/ 948214 h 952500"/>
                  <a:gd name="connsiteX3" fmla="*/ 7298 w 276225"/>
                  <a:gd name="connsiteY3" fmla="*/ 925354 h 952500"/>
                  <a:gd name="connsiteX4" fmla="*/ 9203 w 276225"/>
                  <a:gd name="connsiteY4" fmla="*/ 7144 h 952500"/>
                  <a:gd name="connsiteX5" fmla="*/ 277808 w 276225"/>
                  <a:gd name="connsiteY5" fmla="*/ 7144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6225" h="952500">
                    <a:moveTo>
                      <a:pt x="277808" y="7144"/>
                    </a:moveTo>
                    <a:cubicBezTo>
                      <a:pt x="278760" y="277654"/>
                      <a:pt x="276855" y="511016"/>
                      <a:pt x="277808" y="903446"/>
                    </a:cubicBezTo>
                    <a:cubicBezTo>
                      <a:pt x="193035" y="926306"/>
                      <a:pt x="159698" y="947261"/>
                      <a:pt x="95880" y="948214"/>
                    </a:cubicBezTo>
                    <a:cubicBezTo>
                      <a:pt x="57780" y="948214"/>
                      <a:pt x="45398" y="925354"/>
                      <a:pt x="7298" y="925354"/>
                    </a:cubicBezTo>
                    <a:cubicBezTo>
                      <a:pt x="6345" y="530066"/>
                      <a:pt x="10155" y="287179"/>
                      <a:pt x="9203" y="7144"/>
                    </a:cubicBezTo>
                    <a:lnTo>
                      <a:pt x="277808" y="7144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FC48AACD-68EE-4350-801D-5495194D55C9}"/>
                  </a:ext>
                </a:extLst>
              </p:cNvPr>
              <p:cNvSpPr/>
              <p:nvPr/>
            </p:nvSpPr>
            <p:spPr>
              <a:xfrm>
                <a:off x="6214479" y="2843688"/>
                <a:ext cx="152400" cy="990600"/>
              </a:xfrm>
              <a:custGeom>
                <a:avLst/>
                <a:gdLst>
                  <a:gd name="connsiteX0" fmla="*/ 152031 w 152400"/>
                  <a:gd name="connsiteY0" fmla="*/ 8096 h 990600"/>
                  <a:gd name="connsiteX1" fmla="*/ 152031 w 152400"/>
                  <a:gd name="connsiteY1" fmla="*/ 980599 h 990600"/>
                  <a:gd name="connsiteX2" fmla="*/ 7251 w 152400"/>
                  <a:gd name="connsiteY2" fmla="*/ 905351 h 990600"/>
                  <a:gd name="connsiteX3" fmla="*/ 12013 w 152400"/>
                  <a:gd name="connsiteY3" fmla="*/ 7144 h 990600"/>
                  <a:gd name="connsiteX4" fmla="*/ 152031 w 152400"/>
                  <a:gd name="connsiteY4" fmla="*/ 8096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990600">
                    <a:moveTo>
                      <a:pt x="152031" y="8096"/>
                    </a:moveTo>
                    <a:cubicBezTo>
                      <a:pt x="152983" y="346234"/>
                      <a:pt x="151078" y="536734"/>
                      <a:pt x="152031" y="980599"/>
                    </a:cubicBezTo>
                    <a:cubicBezTo>
                      <a:pt x="78688" y="1003459"/>
                      <a:pt x="39636" y="931069"/>
                      <a:pt x="7251" y="905351"/>
                    </a:cubicBezTo>
                    <a:cubicBezTo>
                      <a:pt x="6298" y="698659"/>
                      <a:pt x="12013" y="156686"/>
                      <a:pt x="12013" y="7144"/>
                    </a:cubicBezTo>
                    <a:lnTo>
                      <a:pt x="152031" y="809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6F5BA7E9-B646-4D40-BB32-EAA248775390}"/>
                  </a:ext>
                </a:extLst>
              </p:cNvPr>
              <p:cNvSpPr/>
              <p:nvPr/>
            </p:nvSpPr>
            <p:spPr>
              <a:xfrm>
                <a:off x="5817922" y="2845593"/>
                <a:ext cx="142875" cy="981075"/>
              </a:xfrm>
              <a:custGeom>
                <a:avLst/>
                <a:gdLst>
                  <a:gd name="connsiteX0" fmla="*/ 141870 w 142875"/>
                  <a:gd name="connsiteY0" fmla="*/ 7144 h 981075"/>
                  <a:gd name="connsiteX1" fmla="*/ 139012 w 142875"/>
                  <a:gd name="connsiteY1" fmla="*/ 925354 h 981075"/>
                  <a:gd name="connsiteX2" fmla="*/ 7567 w 142875"/>
                  <a:gd name="connsiteY2" fmla="*/ 980599 h 981075"/>
                  <a:gd name="connsiteX3" fmla="*/ 7567 w 142875"/>
                  <a:gd name="connsiteY3" fmla="*/ 7144 h 981075"/>
                  <a:gd name="connsiteX4" fmla="*/ 141870 w 142875"/>
                  <a:gd name="connsiteY4" fmla="*/ 714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981075">
                    <a:moveTo>
                      <a:pt x="141870" y="7144"/>
                    </a:moveTo>
                    <a:cubicBezTo>
                      <a:pt x="142822" y="320516"/>
                      <a:pt x="137107" y="487204"/>
                      <a:pt x="139012" y="925354"/>
                    </a:cubicBezTo>
                    <a:cubicBezTo>
                      <a:pt x="107580" y="925354"/>
                      <a:pt x="38047" y="980599"/>
                      <a:pt x="7567" y="980599"/>
                    </a:cubicBezTo>
                    <a:cubicBezTo>
                      <a:pt x="6615" y="748189"/>
                      <a:pt x="7567" y="180499"/>
                      <a:pt x="7567" y="7144"/>
                    </a:cubicBezTo>
                    <a:lnTo>
                      <a:pt x="141870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9C32FBE7-A6AB-44E4-8F8F-BF954E848EF2}"/>
                  </a:ext>
                </a:extLst>
              </p:cNvPr>
              <p:cNvSpPr/>
              <p:nvPr/>
            </p:nvSpPr>
            <p:spPr>
              <a:xfrm>
                <a:off x="5818346" y="2747486"/>
                <a:ext cx="548533" cy="148225"/>
              </a:xfrm>
              <a:custGeom>
                <a:avLst/>
                <a:gdLst>
                  <a:gd name="connsiteX0" fmla="*/ 7144 w 552450"/>
                  <a:gd name="connsiteY0" fmla="*/ 7144 h 161925"/>
                  <a:gd name="connsiteX1" fmla="*/ 552926 w 552450"/>
                  <a:gd name="connsiteY1" fmla="*/ 7144 h 161925"/>
                  <a:gd name="connsiteX2" fmla="*/ 552926 w 552450"/>
                  <a:gd name="connsiteY2" fmla="*/ 162401 h 161925"/>
                  <a:gd name="connsiteX3" fmla="*/ 7144 w 552450"/>
                  <a:gd name="connsiteY3" fmla="*/ 16240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161925">
                    <a:moveTo>
                      <a:pt x="7144" y="7144"/>
                    </a:moveTo>
                    <a:lnTo>
                      <a:pt x="552926" y="7144"/>
                    </a:lnTo>
                    <a:lnTo>
                      <a:pt x="552926" y="162401"/>
                    </a:lnTo>
                    <a:lnTo>
                      <a:pt x="7144" y="16240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3098ABEF-1C25-468B-8E33-7755AC7E88FE}"/>
                  </a:ext>
                </a:extLst>
              </p:cNvPr>
              <p:cNvSpPr/>
              <p:nvPr/>
            </p:nvSpPr>
            <p:spPr>
              <a:xfrm>
                <a:off x="6014561" y="4183185"/>
                <a:ext cx="161925" cy="152400"/>
              </a:xfrm>
              <a:custGeom>
                <a:avLst/>
                <a:gdLst>
                  <a:gd name="connsiteX0" fmla="*/ 163354 w 161925"/>
                  <a:gd name="connsiteY0" fmla="*/ 7814 h 152400"/>
                  <a:gd name="connsiteX1" fmla="*/ 85249 w 161925"/>
                  <a:gd name="connsiteY1" fmla="*/ 154499 h 152400"/>
                  <a:gd name="connsiteX2" fmla="*/ 7144 w 161925"/>
                  <a:gd name="connsiteY2" fmla="*/ 7814 h 152400"/>
                  <a:gd name="connsiteX3" fmla="*/ 163354 w 161925"/>
                  <a:gd name="connsiteY3" fmla="*/ 781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52400">
                    <a:moveTo>
                      <a:pt x="163354" y="7814"/>
                    </a:moveTo>
                    <a:lnTo>
                      <a:pt x="85249" y="154499"/>
                    </a:lnTo>
                    <a:lnTo>
                      <a:pt x="7144" y="7814"/>
                    </a:lnTo>
                    <a:cubicBezTo>
                      <a:pt x="47149" y="8767"/>
                      <a:pt x="107156" y="5910"/>
                      <a:pt x="163354" y="781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13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6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99E2E3-41C3-4C47-87EA-02219D3E7EF4}"/>
              </a:ext>
            </a:extLst>
          </p:cNvPr>
          <p:cNvSpPr txBox="1"/>
          <p:nvPr/>
        </p:nvSpPr>
        <p:spPr>
          <a:xfrm>
            <a:off x="1855966" y="766298"/>
            <a:ext cx="45025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Analisis berorientasi objek merupakan investigasi masalah untuk menemukan (mengidentifikasi) dan mendefinisikan objek-objek atau konsep-konsep yang ada di ruang masalah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6804212" y="261968"/>
            <a:ext cx="4250175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id-ID" sz="3600" b="1" dirty="0"/>
              <a:t>Analisis </a:t>
            </a:r>
            <a:endParaRPr lang="id-ID" sz="3600" b="1" dirty="0" smtClean="0"/>
          </a:p>
          <a:p>
            <a:pPr marL="0" indent="0" algn="r">
              <a:lnSpc>
                <a:spcPct val="110000"/>
              </a:lnSpc>
              <a:buNone/>
            </a:pPr>
            <a:r>
              <a:rPr lang="id-ID" sz="3600" b="1" dirty="0" smtClean="0"/>
              <a:t>Berorientasi </a:t>
            </a:r>
            <a:r>
              <a:rPr lang="id-ID" sz="3600" b="1" dirty="0"/>
              <a:t>Objek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자유형: 도형 13">
            <a:extLst>
              <a:ext uri="{FF2B5EF4-FFF2-40B4-BE49-F238E27FC236}">
                <a16:creationId xmlns:a16="http://schemas.microsoft.com/office/drawing/2014/main" xmlns="" id="{3182E2B6-B572-41A0-A6C6-B6D706F0B643}"/>
              </a:ext>
            </a:extLst>
          </p:cNvPr>
          <p:cNvSpPr/>
          <p:nvPr/>
        </p:nvSpPr>
        <p:spPr>
          <a:xfrm>
            <a:off x="789750" y="412762"/>
            <a:ext cx="620489" cy="57386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자유형: 도형 14">
            <a:extLst>
              <a:ext uri="{FF2B5EF4-FFF2-40B4-BE49-F238E27FC236}">
                <a16:creationId xmlns:a16="http://schemas.microsoft.com/office/drawing/2014/main" xmlns="" id="{EDA11EAB-6E5E-4146-8338-B5EC07EC60FE}"/>
              </a:ext>
            </a:extLst>
          </p:cNvPr>
          <p:cNvSpPr/>
          <p:nvPr/>
        </p:nvSpPr>
        <p:spPr>
          <a:xfrm rot="10800000">
            <a:off x="5100573" y="5598666"/>
            <a:ext cx="620489" cy="57386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>
          <a:xfrm>
            <a:off x="6685716" y="2105126"/>
            <a:ext cx="3768967" cy="376896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99E2E3-41C3-4C47-87EA-02219D3E7EF4}"/>
              </a:ext>
            </a:extLst>
          </p:cNvPr>
          <p:cNvSpPr txBox="1"/>
          <p:nvPr/>
        </p:nvSpPr>
        <p:spPr>
          <a:xfrm>
            <a:off x="445585" y="3841692"/>
            <a:ext cx="4587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Analisis ini merupakan proses untuk menentukan objek-objek potensial yang ada dalam sistem dan mendeskripsikan karakterisitik dan hubungannya dalam sebuah notasi formal.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41141"/>
            <a:ext cx="12192000" cy="416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0080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40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7">
            <a:extLst>
              <a:ext uri="{FF2B5EF4-FFF2-40B4-BE49-F238E27FC236}">
                <a16:creationId xmlns:a16="http://schemas.microsoft.com/office/drawing/2014/main" xmlns="" id="{D0E3AEC6-4850-4A21-99F3-B04293D7C8FB}"/>
              </a:ext>
            </a:extLst>
          </p:cNvPr>
          <p:cNvGrpSpPr/>
          <p:nvPr/>
        </p:nvGrpSpPr>
        <p:grpSpPr>
          <a:xfrm>
            <a:off x="4134002" y="3886201"/>
            <a:ext cx="8057997" cy="2944184"/>
            <a:chOff x="4134002" y="4055164"/>
            <a:chExt cx="8057997" cy="294418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AA030A23-1755-4860-8B33-9329E19AA893}"/>
                </a:ext>
              </a:extLst>
            </p:cNvPr>
            <p:cNvSpPr/>
            <p:nvPr/>
          </p:nvSpPr>
          <p:spPr>
            <a:xfrm flipH="1">
              <a:off x="11405121" y="4811473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675B6CA3-BDCA-4584-99DB-E43E0AA88B8A}"/>
                </a:ext>
              </a:extLst>
            </p:cNvPr>
            <p:cNvSpPr/>
            <p:nvPr/>
          </p:nvSpPr>
          <p:spPr>
            <a:xfrm flipH="1">
              <a:off x="11155214" y="456869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0FB10130-94FC-47ED-B422-24D812699A39}"/>
                </a:ext>
              </a:extLst>
            </p:cNvPr>
            <p:cNvSpPr/>
            <p:nvPr/>
          </p:nvSpPr>
          <p:spPr>
            <a:xfrm flipH="1">
              <a:off x="10772446" y="456869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CDA2CA2-D757-45C6-AEF8-30FD56A95AA5}"/>
                </a:ext>
              </a:extLst>
            </p:cNvPr>
            <p:cNvSpPr/>
            <p:nvPr/>
          </p:nvSpPr>
          <p:spPr>
            <a:xfrm flipH="1">
              <a:off x="10318331" y="469211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A30D4D8C-C327-4AF6-AB24-EB6D2DA925E5}"/>
                </a:ext>
              </a:extLst>
            </p:cNvPr>
            <p:cNvSpPr/>
            <p:nvPr/>
          </p:nvSpPr>
          <p:spPr>
            <a:xfrm flipH="1">
              <a:off x="8733216" y="4738339"/>
              <a:ext cx="450875" cy="4273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924D08CD-297C-4AA7-8601-4FAFB7154F82}"/>
                </a:ext>
              </a:extLst>
            </p:cNvPr>
            <p:cNvSpPr/>
            <p:nvPr/>
          </p:nvSpPr>
          <p:spPr>
            <a:xfrm flipH="1">
              <a:off x="6520462" y="5631458"/>
              <a:ext cx="263702" cy="2499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F5A727A5-6592-4565-B67D-CE16A982BA10}"/>
                </a:ext>
              </a:extLst>
            </p:cNvPr>
            <p:cNvSpPr/>
            <p:nvPr/>
          </p:nvSpPr>
          <p:spPr>
            <a:xfrm flipH="1">
              <a:off x="9757833" y="444527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D6308E4D-38CD-457F-A252-897C3D165D6D}"/>
                </a:ext>
              </a:extLst>
            </p:cNvPr>
            <p:cNvSpPr/>
            <p:nvPr/>
          </p:nvSpPr>
          <p:spPr>
            <a:xfrm flipH="1">
              <a:off x="9757833" y="4947098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3781EEA-14FC-485F-B156-F7FD74D4A8A1}"/>
                </a:ext>
              </a:extLst>
            </p:cNvPr>
            <p:cNvSpPr/>
            <p:nvPr/>
          </p:nvSpPr>
          <p:spPr>
            <a:xfrm flipH="1">
              <a:off x="9116208" y="5253027"/>
              <a:ext cx="3075791" cy="717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EB895B4-8531-4A09-9410-47118CA549F6}"/>
                </a:ext>
              </a:extLst>
            </p:cNvPr>
            <p:cNvSpPr/>
            <p:nvPr/>
          </p:nvSpPr>
          <p:spPr>
            <a:xfrm flipH="1">
              <a:off x="11143693" y="4817974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EA228DA-EAA8-45B5-95CB-280559555E54}"/>
                </a:ext>
              </a:extLst>
            </p:cNvPr>
            <p:cNvSpPr/>
            <p:nvPr/>
          </p:nvSpPr>
          <p:spPr>
            <a:xfrm flipH="1">
              <a:off x="9343612" y="4893738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92F9146C-FABE-49FA-A246-2E6F69B67212}"/>
                </a:ext>
              </a:extLst>
            </p:cNvPr>
            <p:cNvGrpSpPr/>
            <p:nvPr/>
          </p:nvGrpSpPr>
          <p:grpSpPr>
            <a:xfrm>
              <a:off x="5646606" y="5046605"/>
              <a:ext cx="5161006" cy="1554395"/>
              <a:chOff x="-51736" y="4519448"/>
              <a:chExt cx="4473126" cy="150158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E5F509D3-EBB0-4B76-823B-951EA13B49F8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DCC793F8-008F-4100-8EB3-8A2F5797416F}"/>
                  </a:ext>
                </a:extLst>
              </p:cNvPr>
              <p:cNvSpPr/>
              <p:nvPr/>
            </p:nvSpPr>
            <p:spPr>
              <a:xfrm>
                <a:off x="1888549" y="487948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AD55C218-9B80-48D6-91C9-606BB1FA42D3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B24BCF9E-0683-449B-A484-432CC12B2B13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B95EF337-A01D-4B06-AA10-EDB276AAA5D0}"/>
                  </a:ext>
                </a:extLst>
              </p:cNvPr>
              <p:cNvSpPr/>
              <p:nvPr/>
            </p:nvSpPr>
            <p:spPr>
              <a:xfrm>
                <a:off x="1381397" y="5109889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2DD87AB4-EB21-4814-A0B6-493F29125109}"/>
                  </a:ext>
                </a:extLst>
              </p:cNvPr>
              <p:cNvSpPr/>
              <p:nvPr/>
            </p:nvSpPr>
            <p:spPr>
              <a:xfrm>
                <a:off x="912048" y="523952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2EBD58FD-3BDE-4206-9950-D70FBC9AB9CE}"/>
                  </a:ext>
                </a:extLst>
              </p:cNvPr>
              <p:cNvSpPr/>
              <p:nvPr/>
            </p:nvSpPr>
            <p:spPr>
              <a:xfrm>
                <a:off x="3701310" y="451944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D74FA919-C621-4CB1-BA8E-FA25B95ED610}"/>
                  </a:ext>
                </a:extLst>
              </p:cNvPr>
              <p:cNvSpPr/>
              <p:nvPr/>
            </p:nvSpPr>
            <p:spPr>
              <a:xfrm>
                <a:off x="3701310" y="5004225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F937537E-4033-4A20-81E6-4561DB4CF4EE}"/>
                  </a:ext>
                </a:extLst>
              </p:cNvPr>
              <p:cNvSpPr/>
              <p:nvPr/>
            </p:nvSpPr>
            <p:spPr>
              <a:xfrm>
                <a:off x="-51736" y="5584839"/>
                <a:ext cx="4364607" cy="43426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0C6C6E43-53FE-424E-8F0A-185ED195AECF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524E8F18-7A82-4152-A58A-23061A0952BC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149ED2DC-01F3-45E8-A7BE-CD8F334AB259}"/>
                  </a:ext>
                </a:extLst>
              </p:cNvPr>
              <p:cNvSpPr/>
              <p:nvPr/>
            </p:nvSpPr>
            <p:spPr>
              <a:xfrm>
                <a:off x="179512" y="5300951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9CBFC80-8A85-432D-AD2A-F4551A9D4E8D}"/>
                </a:ext>
              </a:extLst>
            </p:cNvPr>
            <p:cNvGrpSpPr/>
            <p:nvPr/>
          </p:nvGrpSpPr>
          <p:grpSpPr>
            <a:xfrm>
              <a:off x="7902967" y="4055164"/>
              <a:ext cx="4288168" cy="2547681"/>
              <a:chOff x="4928680" y="4426044"/>
              <a:chExt cx="4142474" cy="2461121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xmlns="" id="{8DAB38E3-9E8C-47FE-B9B0-3A339D3B0DAD}"/>
                  </a:ext>
                </a:extLst>
              </p:cNvPr>
              <p:cNvSpPr/>
              <p:nvPr/>
            </p:nvSpPr>
            <p:spPr>
              <a:xfrm>
                <a:off x="7387697" y="4426044"/>
                <a:ext cx="575820" cy="1652378"/>
              </a:xfrm>
              <a:custGeom>
                <a:avLst/>
                <a:gdLst>
                  <a:gd name="connsiteX0" fmla="*/ 118003 w 575820"/>
                  <a:gd name="connsiteY0" fmla="*/ 51196 h 2367243"/>
                  <a:gd name="connsiteX1" fmla="*/ 41803 w 575820"/>
                  <a:gd name="connsiteY1" fmla="*/ 479821 h 2367243"/>
                  <a:gd name="connsiteX2" fmla="*/ 51328 w 575820"/>
                  <a:gd name="connsiteY2" fmla="*/ 1213246 h 2367243"/>
                  <a:gd name="connsiteX3" fmla="*/ 3703 w 575820"/>
                  <a:gd name="connsiteY3" fmla="*/ 2232421 h 2367243"/>
                  <a:gd name="connsiteX4" fmla="*/ 165628 w 575820"/>
                  <a:gd name="connsiteY4" fmla="*/ 2327671 h 2367243"/>
                  <a:gd name="connsiteX5" fmla="*/ 489478 w 575820"/>
                  <a:gd name="connsiteY5" fmla="*/ 2346721 h 2367243"/>
                  <a:gd name="connsiteX6" fmla="*/ 575203 w 575820"/>
                  <a:gd name="connsiteY6" fmla="*/ 2041921 h 2367243"/>
                  <a:gd name="connsiteX7" fmla="*/ 460903 w 575820"/>
                  <a:gd name="connsiteY7" fmla="*/ 2070496 h 2367243"/>
                  <a:gd name="connsiteX8" fmla="*/ 432328 w 575820"/>
                  <a:gd name="connsiteY8" fmla="*/ 1032271 h 2367243"/>
                  <a:gd name="connsiteX9" fmla="*/ 518053 w 575820"/>
                  <a:gd name="connsiteY9" fmla="*/ 289321 h 2367243"/>
                  <a:gd name="connsiteX10" fmla="*/ 413278 w 575820"/>
                  <a:gd name="connsiteY10" fmla="*/ 32146 h 2367243"/>
                  <a:gd name="connsiteX11" fmla="*/ 118003 w 575820"/>
                  <a:gd name="connsiteY11" fmla="*/ 51196 h 236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5820" h="2367243">
                    <a:moveTo>
                      <a:pt x="118003" y="51196"/>
                    </a:moveTo>
                    <a:cubicBezTo>
                      <a:pt x="56091" y="125808"/>
                      <a:pt x="52915" y="286146"/>
                      <a:pt x="41803" y="479821"/>
                    </a:cubicBezTo>
                    <a:cubicBezTo>
                      <a:pt x="30691" y="673496"/>
                      <a:pt x="57678" y="921146"/>
                      <a:pt x="51328" y="1213246"/>
                    </a:cubicBezTo>
                    <a:cubicBezTo>
                      <a:pt x="44978" y="1505346"/>
                      <a:pt x="-15347" y="2046683"/>
                      <a:pt x="3703" y="2232421"/>
                    </a:cubicBezTo>
                    <a:cubicBezTo>
                      <a:pt x="22753" y="2418159"/>
                      <a:pt x="84666" y="2308621"/>
                      <a:pt x="165628" y="2327671"/>
                    </a:cubicBezTo>
                    <a:cubicBezTo>
                      <a:pt x="246590" y="2346721"/>
                      <a:pt x="421216" y="2394346"/>
                      <a:pt x="489478" y="2346721"/>
                    </a:cubicBezTo>
                    <a:cubicBezTo>
                      <a:pt x="557740" y="2299096"/>
                      <a:pt x="579966" y="2087959"/>
                      <a:pt x="575203" y="2041921"/>
                    </a:cubicBezTo>
                    <a:cubicBezTo>
                      <a:pt x="570441" y="1995884"/>
                      <a:pt x="484715" y="2238771"/>
                      <a:pt x="460903" y="2070496"/>
                    </a:cubicBezTo>
                    <a:cubicBezTo>
                      <a:pt x="437091" y="1902221"/>
                      <a:pt x="422803" y="1329133"/>
                      <a:pt x="432328" y="1032271"/>
                    </a:cubicBezTo>
                    <a:cubicBezTo>
                      <a:pt x="441853" y="735409"/>
                      <a:pt x="521228" y="456008"/>
                      <a:pt x="518053" y="289321"/>
                    </a:cubicBezTo>
                    <a:cubicBezTo>
                      <a:pt x="514878" y="122634"/>
                      <a:pt x="478366" y="68659"/>
                      <a:pt x="413278" y="32146"/>
                    </a:cubicBezTo>
                    <a:cubicBezTo>
                      <a:pt x="348190" y="-4367"/>
                      <a:pt x="179915" y="-23416"/>
                      <a:pt x="118003" y="5119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7C65FC12-5C13-4349-9EF1-C84429E4419E}"/>
                  </a:ext>
                </a:extLst>
              </p:cNvPr>
              <p:cNvSpPr/>
              <p:nvPr/>
            </p:nvSpPr>
            <p:spPr>
              <a:xfrm>
                <a:off x="6955527" y="5445224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A8F998D4-0A04-4FEC-BAC4-9057CC713710}"/>
                  </a:ext>
                </a:extLst>
              </p:cNvPr>
              <p:cNvSpPr/>
              <p:nvPr/>
            </p:nvSpPr>
            <p:spPr>
              <a:xfrm>
                <a:off x="6719679" y="5718382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9852F1C6-C174-41D0-9D15-651E11071EBD}"/>
                  </a:ext>
                </a:extLst>
              </p:cNvPr>
              <p:cNvSpPr/>
              <p:nvPr/>
            </p:nvSpPr>
            <p:spPr>
              <a:xfrm>
                <a:off x="7603477" y="5477569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66A837E7-03E8-4AA3-93FD-88EF7F9666AC}"/>
                  </a:ext>
                </a:extLst>
              </p:cNvPr>
              <p:cNvSpPr/>
              <p:nvPr/>
            </p:nvSpPr>
            <p:spPr>
              <a:xfrm>
                <a:off x="7993937" y="5545446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8903C204-FD86-4027-A17A-7D7CEFC42041}"/>
                  </a:ext>
                </a:extLst>
              </p:cNvPr>
              <p:cNvSpPr/>
              <p:nvPr/>
            </p:nvSpPr>
            <p:spPr>
              <a:xfrm>
                <a:off x="6212527" y="5948783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A2D3FF56-9AD2-4126-A4C6-59A0B357BFF6}"/>
                  </a:ext>
                </a:extLst>
              </p:cNvPr>
              <p:cNvSpPr/>
              <p:nvPr/>
            </p:nvSpPr>
            <p:spPr>
              <a:xfrm>
                <a:off x="5827426" y="6135483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738BF29D-FE30-4C45-BC1A-919DB8ED2D00}"/>
                  </a:ext>
                </a:extLst>
              </p:cNvPr>
              <p:cNvSpPr/>
              <p:nvPr/>
            </p:nvSpPr>
            <p:spPr>
              <a:xfrm>
                <a:off x="8292533" y="5571337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41C03494-4D6F-4654-8414-99871B804C12}"/>
                  </a:ext>
                </a:extLst>
              </p:cNvPr>
              <p:cNvSpPr/>
              <p:nvPr/>
            </p:nvSpPr>
            <p:spPr>
              <a:xfrm>
                <a:off x="8351074" y="5907336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63D420B5-03B6-4DFA-9873-376914721430}"/>
                  </a:ext>
                </a:extLst>
              </p:cNvPr>
              <p:cNvSpPr/>
              <p:nvPr/>
            </p:nvSpPr>
            <p:spPr>
              <a:xfrm>
                <a:off x="7263569" y="5718382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AD5B323F-5AF7-454D-836A-712266E46198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534D5D92-0B9B-44FB-B271-B197FCBF4C9D}"/>
                  </a:ext>
                </a:extLst>
              </p:cNvPr>
              <p:cNvSpPr/>
              <p:nvPr/>
            </p:nvSpPr>
            <p:spPr>
              <a:xfrm>
                <a:off x="4928680" y="6291446"/>
                <a:ext cx="595719" cy="59571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18527E68-621A-448C-9E77-90D904DF7C9D}"/>
                  </a:ext>
                </a:extLst>
              </p:cNvPr>
              <p:cNvSpPr/>
              <p:nvPr/>
            </p:nvSpPr>
            <p:spPr>
              <a:xfrm>
                <a:off x="7781439" y="5868621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F43877E1-3A9E-40B4-A48D-78E2B69A8275}"/>
                </a:ext>
              </a:extLst>
            </p:cNvPr>
            <p:cNvSpPr/>
            <p:nvPr/>
          </p:nvSpPr>
          <p:spPr>
            <a:xfrm>
              <a:off x="10646736" y="4907911"/>
              <a:ext cx="418644" cy="418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E60E7FA1-B228-4FDC-BF67-19FCCF215E6E}"/>
                </a:ext>
              </a:extLst>
            </p:cNvPr>
            <p:cNvSpPr/>
            <p:nvPr/>
          </p:nvSpPr>
          <p:spPr>
            <a:xfrm flipH="1">
              <a:off x="5475561" y="6037978"/>
              <a:ext cx="509632" cy="5246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47">
              <a:extLst>
                <a:ext uri="{FF2B5EF4-FFF2-40B4-BE49-F238E27FC236}">
                  <a16:creationId xmlns:a16="http://schemas.microsoft.com/office/drawing/2014/main" xmlns="" id="{EFC3EDB2-D85E-4256-9CBB-FB3555E6BE49}"/>
                </a:ext>
              </a:extLst>
            </p:cNvPr>
            <p:cNvSpPr/>
            <p:nvPr/>
          </p:nvSpPr>
          <p:spPr>
            <a:xfrm flipH="1">
              <a:off x="4134002" y="6287484"/>
              <a:ext cx="263702" cy="2499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현 96">
              <a:extLst>
                <a:ext uri="{FF2B5EF4-FFF2-40B4-BE49-F238E27FC236}">
                  <a16:creationId xmlns:a16="http://schemas.microsoft.com/office/drawing/2014/main" xmlns="" id="{8D285EF4-1588-4E82-9C66-0EED96865A45}"/>
                </a:ext>
              </a:extLst>
            </p:cNvPr>
            <p:cNvSpPr/>
            <p:nvPr/>
          </p:nvSpPr>
          <p:spPr>
            <a:xfrm>
              <a:off x="4911525" y="6214691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현 97">
              <a:extLst>
                <a:ext uri="{FF2B5EF4-FFF2-40B4-BE49-F238E27FC236}">
                  <a16:creationId xmlns:a16="http://schemas.microsoft.com/office/drawing/2014/main" xmlns="" id="{994C4681-F5CD-4F97-9E1B-6B232A2D7660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317E1AF9-00E8-4E3F-8D6A-FD46FBA01CFB}"/>
                </a:ext>
              </a:extLst>
            </p:cNvPr>
            <p:cNvSpPr/>
            <p:nvPr/>
          </p:nvSpPr>
          <p:spPr>
            <a:xfrm>
              <a:off x="10333267" y="4883522"/>
              <a:ext cx="418644" cy="418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79AFBB9C-00C6-4DDA-BE40-0C2D965C2F9F}"/>
              </a:ext>
            </a:extLst>
          </p:cNvPr>
          <p:cNvCxnSpPr>
            <a:cxnSpLocks/>
          </p:cNvCxnSpPr>
          <p:nvPr/>
        </p:nvCxnSpPr>
        <p:spPr>
          <a:xfrm flipH="1">
            <a:off x="6874866" y="2216498"/>
            <a:ext cx="3340646" cy="427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2A6F276F-427E-44CB-8C94-CFD892DD72B1}"/>
              </a:ext>
            </a:extLst>
          </p:cNvPr>
          <p:cNvCxnSpPr>
            <a:cxnSpLocks/>
          </p:cNvCxnSpPr>
          <p:nvPr/>
        </p:nvCxnSpPr>
        <p:spPr>
          <a:xfrm flipH="1" flipV="1">
            <a:off x="6874866" y="3295354"/>
            <a:ext cx="3126232" cy="115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175A107F-5AAF-441D-B765-AC654B8AB684}"/>
              </a:ext>
            </a:extLst>
          </p:cNvPr>
          <p:cNvCxnSpPr>
            <a:cxnSpLocks/>
          </p:cNvCxnSpPr>
          <p:nvPr/>
        </p:nvCxnSpPr>
        <p:spPr>
          <a:xfrm flipH="1">
            <a:off x="6874866" y="4371089"/>
            <a:ext cx="3007689" cy="1245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74">
            <a:extLst>
              <a:ext uri="{FF2B5EF4-FFF2-40B4-BE49-F238E27FC236}">
                <a16:creationId xmlns:a16="http://schemas.microsoft.com/office/drawing/2014/main" xmlns="" id="{9878C11A-5725-4F11-88F1-5FEC9B387F61}"/>
              </a:ext>
            </a:extLst>
          </p:cNvPr>
          <p:cNvSpPr/>
          <p:nvPr/>
        </p:nvSpPr>
        <p:spPr>
          <a:xfrm rot="2700000">
            <a:off x="5970411" y="1922892"/>
            <a:ext cx="595760" cy="595762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9D4F28D-E6FA-4AD3-AA53-6188E20F2467}"/>
              </a:ext>
            </a:extLst>
          </p:cNvPr>
          <p:cNvSpPr txBox="1"/>
          <p:nvPr/>
        </p:nvSpPr>
        <p:spPr>
          <a:xfrm>
            <a:off x="6039761" y="2043874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cs typeface="Calibri" pitchFamily="34" charset="0"/>
              </a:rPr>
              <a:t>01</a:t>
            </a:r>
            <a:endParaRPr lang="ko-KR" altLang="en-US" b="1" dirty="0">
              <a:cs typeface="Calibri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CC1DDDA-3EC1-4E48-9E6B-5D440B162EA7}"/>
              </a:ext>
            </a:extLst>
          </p:cNvPr>
          <p:cNvSpPr txBox="1"/>
          <p:nvPr/>
        </p:nvSpPr>
        <p:spPr>
          <a:xfrm>
            <a:off x="898070" y="1754573"/>
            <a:ext cx="4738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dirty="0" smtClean="0"/>
              <a:t>Memahami permasalahan secara menyeluruh</a:t>
            </a:r>
            <a:r>
              <a:rPr lang="en-US" sz="2400" b="1" dirty="0" smtClean="0"/>
              <a:t>.</a:t>
            </a:r>
            <a:endParaRPr lang="id-ID" sz="2400" b="1" dirty="0" smtClean="0"/>
          </a:p>
        </p:txBody>
      </p:sp>
      <p:sp>
        <p:nvSpPr>
          <p:cNvPr id="61" name="Rounded Rectangle 83">
            <a:extLst>
              <a:ext uri="{FF2B5EF4-FFF2-40B4-BE49-F238E27FC236}">
                <a16:creationId xmlns:a16="http://schemas.microsoft.com/office/drawing/2014/main" xmlns="" id="{C96EF3F6-7E55-49D1-BB3D-84CB876B6DFD}"/>
              </a:ext>
            </a:extLst>
          </p:cNvPr>
          <p:cNvSpPr/>
          <p:nvPr/>
        </p:nvSpPr>
        <p:spPr>
          <a:xfrm rot="2700000">
            <a:off x="5970411" y="3000188"/>
            <a:ext cx="595760" cy="5957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35D90E7-C50D-4D09-B911-93F5379BEDC2}"/>
              </a:ext>
            </a:extLst>
          </p:cNvPr>
          <p:cNvSpPr txBox="1"/>
          <p:nvPr/>
        </p:nvSpPr>
        <p:spPr>
          <a:xfrm>
            <a:off x="6039761" y="3121170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89664AE-545B-4CB0-9DF5-4BD2A9526EBE}"/>
              </a:ext>
            </a:extLst>
          </p:cNvPr>
          <p:cNvSpPr txBox="1"/>
          <p:nvPr/>
        </p:nvSpPr>
        <p:spPr>
          <a:xfrm>
            <a:off x="879231" y="2596547"/>
            <a:ext cx="4738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dirty="0" smtClean="0"/>
              <a:t>Mengungkapkan apa yang harus dikerjakan oleh sistem untuk memenuhi kebutuhan pemakai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7" name="Rounded Rectangle 91">
            <a:extLst>
              <a:ext uri="{FF2B5EF4-FFF2-40B4-BE49-F238E27FC236}">
                <a16:creationId xmlns:a16="http://schemas.microsoft.com/office/drawing/2014/main" xmlns="" id="{45EF3666-EB49-48AC-8E92-1EF00F359BA7}"/>
              </a:ext>
            </a:extLst>
          </p:cNvPr>
          <p:cNvSpPr/>
          <p:nvPr/>
        </p:nvSpPr>
        <p:spPr>
          <a:xfrm rot="2700000">
            <a:off x="5970411" y="4077482"/>
            <a:ext cx="595760" cy="5957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1416997-C205-40DC-A844-02FEC7DFBEFF}"/>
              </a:ext>
            </a:extLst>
          </p:cNvPr>
          <p:cNvSpPr txBox="1"/>
          <p:nvPr/>
        </p:nvSpPr>
        <p:spPr>
          <a:xfrm>
            <a:off x="6039761" y="4198464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7446B31-EC74-445E-B8D1-05B11D3E7496}"/>
              </a:ext>
            </a:extLst>
          </p:cNvPr>
          <p:cNvSpPr txBox="1"/>
          <p:nvPr/>
        </p:nvSpPr>
        <p:spPr>
          <a:xfrm>
            <a:off x="908298" y="3915861"/>
            <a:ext cx="4738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dirty="0" smtClean="0"/>
              <a:t>Mengetahui ruang lingkup produk (</a:t>
            </a:r>
            <a:r>
              <a:rPr lang="id-ID" sz="2400" b="1" i="1" dirty="0" smtClean="0"/>
              <a:t>product space</a:t>
            </a:r>
            <a:r>
              <a:rPr lang="id-ID" sz="2400" b="1" dirty="0" smtClean="0"/>
              <a:t>) dan pemakai yang akan menggunakan produk tersebut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93297"/>
            <a:ext cx="11573197" cy="724247"/>
          </a:xfrm>
        </p:spPr>
        <p:txBody>
          <a:bodyPr>
            <a:noAutofit/>
          </a:bodyPr>
          <a:lstStyle/>
          <a:p>
            <a:r>
              <a:rPr lang="id-ID" sz="4000" b="1" dirty="0">
                <a:latin typeface="Arial Rounded MT Bold" panose="020F0704030504030204" pitchFamily="34" charset="0"/>
              </a:rPr>
              <a:t>Tujuan Analisis Berorientasi Objek</a:t>
            </a:r>
            <a:endParaRPr lang="en-US" sz="4000" b="1" dirty="0">
              <a:latin typeface="Arial Rounded MT Bold" panose="020F0704030504030204" pitchFamily="34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A09DFACB-7EEB-4DB5-A031-58C63C64C673}"/>
              </a:ext>
            </a:extLst>
          </p:cNvPr>
          <p:cNvGrpSpPr/>
          <p:nvPr/>
        </p:nvGrpSpPr>
        <p:grpSpPr>
          <a:xfrm>
            <a:off x="10027556" y="1376484"/>
            <a:ext cx="1368019" cy="2920045"/>
            <a:chOff x="10027556" y="1376484"/>
            <a:chExt cx="1368019" cy="292004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F35FE9FB-1A41-41F3-94A5-DC6C3E98E49F}"/>
                </a:ext>
              </a:extLst>
            </p:cNvPr>
            <p:cNvSpPr/>
            <p:nvPr/>
          </p:nvSpPr>
          <p:spPr>
            <a:xfrm>
              <a:off x="10027556" y="3619653"/>
              <a:ext cx="1368019" cy="676876"/>
            </a:xfrm>
            <a:custGeom>
              <a:avLst/>
              <a:gdLst>
                <a:gd name="connsiteX0" fmla="*/ 584009 w 1796178"/>
                <a:gd name="connsiteY0" fmla="*/ 724959 h 888723"/>
                <a:gd name="connsiteX1" fmla="*/ 1223959 w 1796178"/>
                <a:gd name="connsiteY1" fmla="*/ 724959 h 888723"/>
                <a:gd name="connsiteX2" fmla="*/ 1199212 w 1796178"/>
                <a:gd name="connsiteY2" fmla="*/ 832932 h 888723"/>
                <a:gd name="connsiteX3" fmla="*/ 606085 w 1796178"/>
                <a:gd name="connsiteY3" fmla="*/ 831799 h 888723"/>
                <a:gd name="connsiteX4" fmla="*/ 404490 w 1796178"/>
                <a:gd name="connsiteY4" fmla="*/ 0 h 888723"/>
                <a:gd name="connsiteX5" fmla="*/ 1414097 w 1796178"/>
                <a:gd name="connsiteY5" fmla="*/ 0 h 888723"/>
                <a:gd name="connsiteX6" fmla="*/ 1796178 w 1796178"/>
                <a:gd name="connsiteY6" fmla="*/ 366594 h 888723"/>
                <a:gd name="connsiteX7" fmla="*/ 1730986 w 1796178"/>
                <a:gd name="connsiteY7" fmla="*/ 882701 h 888723"/>
                <a:gd name="connsiteX8" fmla="*/ 1262116 w 1796178"/>
                <a:gd name="connsiteY8" fmla="*/ 558482 h 888723"/>
                <a:gd name="connsiteX9" fmla="*/ 1243696 w 1796178"/>
                <a:gd name="connsiteY9" fmla="*/ 638853 h 888723"/>
                <a:gd name="connsiteX10" fmla="*/ 564031 w 1796178"/>
                <a:gd name="connsiteY10" fmla="*/ 638853 h 888723"/>
                <a:gd name="connsiteX11" fmla="*/ 547433 w 1796178"/>
                <a:gd name="connsiteY11" fmla="*/ 569189 h 888723"/>
                <a:gd name="connsiteX12" fmla="*/ 85336 w 1796178"/>
                <a:gd name="connsiteY12" fmla="*/ 888723 h 888723"/>
                <a:gd name="connsiteX13" fmla="*/ 63435 w 1796178"/>
                <a:gd name="connsiteY13" fmla="*/ 888723 h 888723"/>
                <a:gd name="connsiteX14" fmla="*/ 0 w 1796178"/>
                <a:gd name="connsiteY14" fmla="*/ 386544 h 888723"/>
                <a:gd name="connsiteX15" fmla="*/ 402019 w 1796178"/>
                <a:gd name="connsiteY15" fmla="*/ 820 h 888723"/>
                <a:gd name="connsiteX16" fmla="*/ 403147 w 1796178"/>
                <a:gd name="connsiteY16" fmla="*/ 4381 h 88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6178" h="888723">
                  <a:moveTo>
                    <a:pt x="584009" y="724959"/>
                  </a:moveTo>
                  <a:lnTo>
                    <a:pt x="1223959" y="724959"/>
                  </a:lnTo>
                  <a:cubicBezTo>
                    <a:pt x="1213563" y="762193"/>
                    <a:pt x="1205868" y="798366"/>
                    <a:pt x="1199212" y="832932"/>
                  </a:cubicBezTo>
                  <a:lnTo>
                    <a:pt x="606085" y="831799"/>
                  </a:lnTo>
                  <a:close/>
                  <a:moveTo>
                    <a:pt x="404490" y="0"/>
                  </a:moveTo>
                  <a:lnTo>
                    <a:pt x="1414097" y="0"/>
                  </a:lnTo>
                  <a:lnTo>
                    <a:pt x="1796178" y="366594"/>
                  </a:lnTo>
                  <a:lnTo>
                    <a:pt x="1730986" y="882701"/>
                  </a:lnTo>
                  <a:lnTo>
                    <a:pt x="1262116" y="558482"/>
                  </a:lnTo>
                  <a:lnTo>
                    <a:pt x="1243696" y="638853"/>
                  </a:lnTo>
                  <a:lnTo>
                    <a:pt x="564031" y="638853"/>
                  </a:lnTo>
                  <a:cubicBezTo>
                    <a:pt x="558973" y="616135"/>
                    <a:pt x="553310" y="592931"/>
                    <a:pt x="547433" y="569189"/>
                  </a:cubicBezTo>
                  <a:lnTo>
                    <a:pt x="85336" y="888723"/>
                  </a:lnTo>
                  <a:lnTo>
                    <a:pt x="63435" y="888723"/>
                  </a:lnTo>
                  <a:lnTo>
                    <a:pt x="0" y="386544"/>
                  </a:lnTo>
                  <a:lnTo>
                    <a:pt x="402019" y="820"/>
                  </a:lnTo>
                  <a:lnTo>
                    <a:pt x="403147" y="43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94" name="Graphic 2">
              <a:extLst>
                <a:ext uri="{FF2B5EF4-FFF2-40B4-BE49-F238E27FC236}">
                  <a16:creationId xmlns:a16="http://schemas.microsoft.com/office/drawing/2014/main" xmlns="" id="{554F85A5-3DAE-4F20-A95A-8E07CEDED4AF}"/>
                </a:ext>
              </a:extLst>
            </p:cNvPr>
            <p:cNvGrpSpPr/>
            <p:nvPr/>
          </p:nvGrpSpPr>
          <p:grpSpPr>
            <a:xfrm rot="10800000">
              <a:off x="10334368" y="1376484"/>
              <a:ext cx="754394" cy="2180572"/>
              <a:chOff x="5817392" y="2747486"/>
              <a:chExt cx="552450" cy="1596854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0BB0F014-CB87-4DD4-A21F-3A00E5DF63C7}"/>
                  </a:ext>
                </a:extLst>
              </p:cNvPr>
              <p:cNvSpPr/>
              <p:nvPr/>
            </p:nvSpPr>
            <p:spPr>
              <a:xfrm>
                <a:off x="5817392" y="3601390"/>
                <a:ext cx="552450" cy="742950"/>
              </a:xfrm>
              <a:custGeom>
                <a:avLst/>
                <a:gdLst>
                  <a:gd name="connsiteX0" fmla="*/ 551974 w 552450"/>
                  <a:gd name="connsiteY0" fmla="*/ 228614 h 742950"/>
                  <a:gd name="connsiteX1" fmla="*/ 279559 w 552450"/>
                  <a:gd name="connsiteY1" fmla="*/ 739154 h 742950"/>
                  <a:gd name="connsiteX2" fmla="*/ 7144 w 552450"/>
                  <a:gd name="connsiteY2" fmla="*/ 228614 h 742950"/>
                  <a:gd name="connsiteX3" fmla="*/ 551974 w 552450"/>
                  <a:gd name="connsiteY3" fmla="*/ 228614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42950">
                    <a:moveTo>
                      <a:pt x="551974" y="228614"/>
                    </a:moveTo>
                    <a:lnTo>
                      <a:pt x="279559" y="739154"/>
                    </a:lnTo>
                    <a:lnTo>
                      <a:pt x="7144" y="228614"/>
                    </a:lnTo>
                    <a:cubicBezTo>
                      <a:pt x="186214" y="-71423"/>
                      <a:pt x="367189" y="-61898"/>
                      <a:pt x="551974" y="228614"/>
                    </a:cubicBezTo>
                    <a:close/>
                  </a:path>
                </a:pathLst>
              </a:custGeom>
              <a:solidFill>
                <a:schemeClr val="accent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974BCE70-5C3C-450C-AE59-2B983573EB4F}"/>
                  </a:ext>
                </a:extLst>
              </p:cNvPr>
              <p:cNvSpPr/>
              <p:nvPr/>
            </p:nvSpPr>
            <p:spPr>
              <a:xfrm>
                <a:off x="5935503" y="3680081"/>
                <a:ext cx="304800" cy="657225"/>
              </a:xfrm>
              <a:custGeom>
                <a:avLst/>
                <a:gdLst>
                  <a:gd name="connsiteX0" fmla="*/ 297656 w 304800"/>
                  <a:gd name="connsiteY0" fmla="*/ 37526 h 657225"/>
                  <a:gd name="connsiteX1" fmla="*/ 161449 w 304800"/>
                  <a:gd name="connsiteY1" fmla="*/ 654746 h 657225"/>
                  <a:gd name="connsiteX2" fmla="*/ 7144 w 304800"/>
                  <a:gd name="connsiteY2" fmla="*/ 51814 h 657225"/>
                  <a:gd name="connsiteX3" fmla="*/ 297656 w 304800"/>
                  <a:gd name="connsiteY3" fmla="*/ 37526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657225">
                    <a:moveTo>
                      <a:pt x="297656" y="37526"/>
                    </a:moveTo>
                    <a:lnTo>
                      <a:pt x="161449" y="654746"/>
                    </a:lnTo>
                    <a:lnTo>
                      <a:pt x="7144" y="51814"/>
                    </a:lnTo>
                    <a:cubicBezTo>
                      <a:pt x="107156" y="-10099"/>
                      <a:pt x="188119" y="-574"/>
                      <a:pt x="297656" y="37526"/>
                    </a:cubicBezTo>
                    <a:close/>
                  </a:path>
                </a:pathLst>
              </a:custGeom>
              <a:solidFill>
                <a:schemeClr val="bg1">
                  <a:alpha val="54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99D7678F-6C3C-4B2C-A4EC-36FDBF0E17F0}"/>
                  </a:ext>
                </a:extLst>
              </p:cNvPr>
              <p:cNvSpPr/>
              <p:nvPr/>
            </p:nvSpPr>
            <p:spPr>
              <a:xfrm>
                <a:off x="5919078" y="2844641"/>
                <a:ext cx="337344" cy="952500"/>
              </a:xfrm>
              <a:custGeom>
                <a:avLst/>
                <a:gdLst>
                  <a:gd name="connsiteX0" fmla="*/ 277808 w 276225"/>
                  <a:gd name="connsiteY0" fmla="*/ 7144 h 952500"/>
                  <a:gd name="connsiteX1" fmla="*/ 277808 w 276225"/>
                  <a:gd name="connsiteY1" fmla="*/ 903446 h 952500"/>
                  <a:gd name="connsiteX2" fmla="*/ 95880 w 276225"/>
                  <a:gd name="connsiteY2" fmla="*/ 948214 h 952500"/>
                  <a:gd name="connsiteX3" fmla="*/ 7298 w 276225"/>
                  <a:gd name="connsiteY3" fmla="*/ 925354 h 952500"/>
                  <a:gd name="connsiteX4" fmla="*/ 9203 w 276225"/>
                  <a:gd name="connsiteY4" fmla="*/ 7144 h 952500"/>
                  <a:gd name="connsiteX5" fmla="*/ 277808 w 276225"/>
                  <a:gd name="connsiteY5" fmla="*/ 7144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6225" h="952500">
                    <a:moveTo>
                      <a:pt x="277808" y="7144"/>
                    </a:moveTo>
                    <a:cubicBezTo>
                      <a:pt x="278760" y="277654"/>
                      <a:pt x="276855" y="511016"/>
                      <a:pt x="277808" y="903446"/>
                    </a:cubicBezTo>
                    <a:cubicBezTo>
                      <a:pt x="193035" y="926306"/>
                      <a:pt x="159698" y="947261"/>
                      <a:pt x="95880" y="948214"/>
                    </a:cubicBezTo>
                    <a:cubicBezTo>
                      <a:pt x="57780" y="948214"/>
                      <a:pt x="45398" y="925354"/>
                      <a:pt x="7298" y="925354"/>
                    </a:cubicBezTo>
                    <a:cubicBezTo>
                      <a:pt x="6345" y="530066"/>
                      <a:pt x="10155" y="287179"/>
                      <a:pt x="9203" y="7144"/>
                    </a:cubicBezTo>
                    <a:lnTo>
                      <a:pt x="277808" y="7144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FC48AACD-68EE-4350-801D-5495194D55C9}"/>
                  </a:ext>
                </a:extLst>
              </p:cNvPr>
              <p:cNvSpPr/>
              <p:nvPr/>
            </p:nvSpPr>
            <p:spPr>
              <a:xfrm>
                <a:off x="6214479" y="2843688"/>
                <a:ext cx="152400" cy="990600"/>
              </a:xfrm>
              <a:custGeom>
                <a:avLst/>
                <a:gdLst>
                  <a:gd name="connsiteX0" fmla="*/ 152031 w 152400"/>
                  <a:gd name="connsiteY0" fmla="*/ 8096 h 990600"/>
                  <a:gd name="connsiteX1" fmla="*/ 152031 w 152400"/>
                  <a:gd name="connsiteY1" fmla="*/ 980599 h 990600"/>
                  <a:gd name="connsiteX2" fmla="*/ 7251 w 152400"/>
                  <a:gd name="connsiteY2" fmla="*/ 905351 h 990600"/>
                  <a:gd name="connsiteX3" fmla="*/ 12013 w 152400"/>
                  <a:gd name="connsiteY3" fmla="*/ 7144 h 990600"/>
                  <a:gd name="connsiteX4" fmla="*/ 152031 w 152400"/>
                  <a:gd name="connsiteY4" fmla="*/ 8096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990600">
                    <a:moveTo>
                      <a:pt x="152031" y="8096"/>
                    </a:moveTo>
                    <a:cubicBezTo>
                      <a:pt x="152983" y="346234"/>
                      <a:pt x="151078" y="536734"/>
                      <a:pt x="152031" y="980599"/>
                    </a:cubicBezTo>
                    <a:cubicBezTo>
                      <a:pt x="78688" y="1003459"/>
                      <a:pt x="39636" y="931069"/>
                      <a:pt x="7251" y="905351"/>
                    </a:cubicBezTo>
                    <a:cubicBezTo>
                      <a:pt x="6298" y="698659"/>
                      <a:pt x="12013" y="156686"/>
                      <a:pt x="12013" y="7144"/>
                    </a:cubicBezTo>
                    <a:lnTo>
                      <a:pt x="152031" y="809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6F5BA7E9-B646-4D40-BB32-EAA248775390}"/>
                  </a:ext>
                </a:extLst>
              </p:cNvPr>
              <p:cNvSpPr/>
              <p:nvPr/>
            </p:nvSpPr>
            <p:spPr>
              <a:xfrm>
                <a:off x="5817922" y="2845593"/>
                <a:ext cx="142875" cy="981075"/>
              </a:xfrm>
              <a:custGeom>
                <a:avLst/>
                <a:gdLst>
                  <a:gd name="connsiteX0" fmla="*/ 141870 w 142875"/>
                  <a:gd name="connsiteY0" fmla="*/ 7144 h 981075"/>
                  <a:gd name="connsiteX1" fmla="*/ 139012 w 142875"/>
                  <a:gd name="connsiteY1" fmla="*/ 925354 h 981075"/>
                  <a:gd name="connsiteX2" fmla="*/ 7567 w 142875"/>
                  <a:gd name="connsiteY2" fmla="*/ 980599 h 981075"/>
                  <a:gd name="connsiteX3" fmla="*/ 7567 w 142875"/>
                  <a:gd name="connsiteY3" fmla="*/ 7144 h 981075"/>
                  <a:gd name="connsiteX4" fmla="*/ 141870 w 142875"/>
                  <a:gd name="connsiteY4" fmla="*/ 714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981075">
                    <a:moveTo>
                      <a:pt x="141870" y="7144"/>
                    </a:moveTo>
                    <a:cubicBezTo>
                      <a:pt x="142822" y="320516"/>
                      <a:pt x="137107" y="487204"/>
                      <a:pt x="139012" y="925354"/>
                    </a:cubicBezTo>
                    <a:cubicBezTo>
                      <a:pt x="107580" y="925354"/>
                      <a:pt x="38047" y="980599"/>
                      <a:pt x="7567" y="980599"/>
                    </a:cubicBezTo>
                    <a:cubicBezTo>
                      <a:pt x="6615" y="748189"/>
                      <a:pt x="7567" y="180499"/>
                      <a:pt x="7567" y="7144"/>
                    </a:cubicBezTo>
                    <a:lnTo>
                      <a:pt x="141870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9C32FBE7-A6AB-44E4-8F8F-BF954E848EF2}"/>
                  </a:ext>
                </a:extLst>
              </p:cNvPr>
              <p:cNvSpPr/>
              <p:nvPr/>
            </p:nvSpPr>
            <p:spPr>
              <a:xfrm>
                <a:off x="5818346" y="2747486"/>
                <a:ext cx="548533" cy="148225"/>
              </a:xfrm>
              <a:custGeom>
                <a:avLst/>
                <a:gdLst>
                  <a:gd name="connsiteX0" fmla="*/ 7144 w 552450"/>
                  <a:gd name="connsiteY0" fmla="*/ 7144 h 161925"/>
                  <a:gd name="connsiteX1" fmla="*/ 552926 w 552450"/>
                  <a:gd name="connsiteY1" fmla="*/ 7144 h 161925"/>
                  <a:gd name="connsiteX2" fmla="*/ 552926 w 552450"/>
                  <a:gd name="connsiteY2" fmla="*/ 162401 h 161925"/>
                  <a:gd name="connsiteX3" fmla="*/ 7144 w 552450"/>
                  <a:gd name="connsiteY3" fmla="*/ 16240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161925">
                    <a:moveTo>
                      <a:pt x="7144" y="7144"/>
                    </a:moveTo>
                    <a:lnTo>
                      <a:pt x="552926" y="7144"/>
                    </a:lnTo>
                    <a:lnTo>
                      <a:pt x="552926" y="162401"/>
                    </a:lnTo>
                    <a:lnTo>
                      <a:pt x="7144" y="16240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3098ABEF-1C25-468B-8E33-7755AC7E88FE}"/>
                  </a:ext>
                </a:extLst>
              </p:cNvPr>
              <p:cNvSpPr/>
              <p:nvPr/>
            </p:nvSpPr>
            <p:spPr>
              <a:xfrm>
                <a:off x="6014561" y="4183185"/>
                <a:ext cx="161925" cy="152400"/>
              </a:xfrm>
              <a:custGeom>
                <a:avLst/>
                <a:gdLst>
                  <a:gd name="connsiteX0" fmla="*/ 163354 w 161925"/>
                  <a:gd name="connsiteY0" fmla="*/ 7814 h 152400"/>
                  <a:gd name="connsiteX1" fmla="*/ 85249 w 161925"/>
                  <a:gd name="connsiteY1" fmla="*/ 154499 h 152400"/>
                  <a:gd name="connsiteX2" fmla="*/ 7144 w 161925"/>
                  <a:gd name="connsiteY2" fmla="*/ 7814 h 152400"/>
                  <a:gd name="connsiteX3" fmla="*/ 163354 w 161925"/>
                  <a:gd name="connsiteY3" fmla="*/ 781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152400">
                    <a:moveTo>
                      <a:pt x="163354" y="7814"/>
                    </a:moveTo>
                    <a:lnTo>
                      <a:pt x="85249" y="154499"/>
                    </a:lnTo>
                    <a:lnTo>
                      <a:pt x="7144" y="7814"/>
                    </a:lnTo>
                    <a:cubicBezTo>
                      <a:pt x="47149" y="8767"/>
                      <a:pt x="107156" y="5910"/>
                      <a:pt x="163354" y="781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84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6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45479"/>
            <a:ext cx="12192000" cy="724247"/>
          </a:xfrm>
        </p:spPr>
        <p:txBody>
          <a:bodyPr>
            <a:noAutofit/>
          </a:bodyPr>
          <a:lstStyle/>
          <a:p>
            <a:r>
              <a:rPr lang="id-ID" sz="3200" b="1" dirty="0">
                <a:latin typeface="Arial Rounded MT Bold" panose="020F0704030504030204" pitchFamily="34" charset="0"/>
              </a:rPr>
              <a:t>Tahapan analisis berorientasi </a:t>
            </a:r>
            <a:r>
              <a:rPr lang="id-ID" sz="3200" b="1" dirty="0" smtClean="0">
                <a:latin typeface="Arial Rounded MT Bold" panose="020F0704030504030204" pitchFamily="34" charset="0"/>
              </a:rPr>
              <a:t>objek</a:t>
            </a:r>
            <a:endParaRPr lang="ko-KR" altLang="en-US" sz="3200" dirty="0">
              <a:latin typeface="Arial Rounded MT Bold" panose="020F07040305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404998" y="1387963"/>
            <a:ext cx="4642282" cy="3912226"/>
            <a:chOff x="4647045" y="1831715"/>
            <a:chExt cx="4642282" cy="3912226"/>
          </a:xfrm>
        </p:grpSpPr>
        <p:sp>
          <p:nvSpPr>
            <p:cNvPr id="5" name="Isosceles Triangle 61">
              <a:extLst>
                <a:ext uri="{FF2B5EF4-FFF2-40B4-BE49-F238E27FC236}">
                  <a16:creationId xmlns:a16="http://schemas.microsoft.com/office/drawing/2014/main" xmlns="" id="{E556ACA1-FE19-463B-B49C-F982BE8A8F5B}"/>
                </a:ext>
              </a:extLst>
            </p:cNvPr>
            <p:cNvSpPr/>
            <p:nvPr/>
          </p:nvSpPr>
          <p:spPr>
            <a:xfrm rot="3584032">
              <a:off x="5349705" y="1795642"/>
              <a:ext cx="2921856" cy="3834460"/>
            </a:xfrm>
            <a:custGeom>
              <a:avLst/>
              <a:gdLst/>
              <a:ahLst/>
              <a:cxnLst/>
              <a:rect l="l" t="t" r="r" b="b"/>
              <a:pathLst>
                <a:path w="2571340" h="3374463">
                  <a:moveTo>
                    <a:pt x="194133" y="1409566"/>
                  </a:moveTo>
                  <a:lnTo>
                    <a:pt x="344169" y="1502938"/>
                  </a:lnTo>
                  <a:cubicBezTo>
                    <a:pt x="73307" y="1938169"/>
                    <a:pt x="136087" y="2502332"/>
                    <a:pt x="496001" y="2867371"/>
                  </a:cubicBezTo>
                  <a:cubicBezTo>
                    <a:pt x="855916" y="3232410"/>
                    <a:pt x="1419135" y="3303158"/>
                    <a:pt x="1858151" y="3038476"/>
                  </a:cubicBezTo>
                  <a:cubicBezTo>
                    <a:pt x="2297167" y="2773793"/>
                    <a:pt x="2497527" y="2242683"/>
                    <a:pt x="2342723" y="1753984"/>
                  </a:cubicBezTo>
                  <a:cubicBezTo>
                    <a:pt x="2190311" y="1272834"/>
                    <a:pt x="1732744" y="956291"/>
                    <a:pt x="1230673" y="982086"/>
                  </a:cubicBezTo>
                  <a:lnTo>
                    <a:pt x="1230777" y="982870"/>
                  </a:lnTo>
                  <a:lnTo>
                    <a:pt x="970744" y="982870"/>
                  </a:lnTo>
                  <a:lnTo>
                    <a:pt x="1100761" y="0"/>
                  </a:lnTo>
                  <a:lnTo>
                    <a:pt x="1207395" y="806117"/>
                  </a:lnTo>
                  <a:cubicBezTo>
                    <a:pt x="1795169" y="769721"/>
                    <a:pt x="2333023" y="1138157"/>
                    <a:pt x="2511192" y="1700619"/>
                  </a:cubicBezTo>
                  <a:cubicBezTo>
                    <a:pt x="2690666" y="2267201"/>
                    <a:pt x="2458375" y="2882952"/>
                    <a:pt x="1949395" y="3189817"/>
                  </a:cubicBezTo>
                  <a:cubicBezTo>
                    <a:pt x="1440415" y="3496681"/>
                    <a:pt x="787436" y="3414658"/>
                    <a:pt x="370163" y="2991444"/>
                  </a:cubicBezTo>
                  <a:cubicBezTo>
                    <a:pt x="-47111" y="2568231"/>
                    <a:pt x="-119895" y="1914158"/>
                    <a:pt x="194133" y="14095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xmlns="" id="{4402297D-F113-48BE-B4C6-89ACBE6DB9EC}"/>
                </a:ext>
              </a:extLst>
            </p:cNvPr>
            <p:cNvSpPr/>
            <p:nvPr/>
          </p:nvSpPr>
          <p:spPr>
            <a:xfrm rot="6300000">
              <a:off x="8161350" y="1817645"/>
              <a:ext cx="1113907" cy="1142047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80220 w 2296986"/>
                <a:gd name="connsiteY0" fmla="*/ 1747818 h 2354521"/>
                <a:gd name="connsiteX1" fmla="*/ 1828126 w 2296986"/>
                <a:gd name="connsiteY1" fmla="*/ 1826304 h 2354521"/>
                <a:gd name="connsiteX2" fmla="*/ 1955684 w 2296986"/>
                <a:gd name="connsiteY2" fmla="*/ 2095900 h 2354521"/>
                <a:gd name="connsiteX3" fmla="*/ 1683117 w 2296986"/>
                <a:gd name="connsiteY3" fmla="*/ 1962549 h 2354521"/>
                <a:gd name="connsiteX4" fmla="*/ 1529193 w 2296986"/>
                <a:gd name="connsiteY4" fmla="*/ 2354521 h 2354521"/>
                <a:gd name="connsiteX5" fmla="*/ 1381062 w 2296986"/>
                <a:gd name="connsiteY5" fmla="*/ 2120816 h 2354521"/>
                <a:gd name="connsiteX6" fmla="*/ 1496122 w 2296986"/>
                <a:gd name="connsiteY6" fmla="*/ 1788127 h 2354521"/>
                <a:gd name="connsiteX7" fmla="*/ 910069 w 2296986"/>
                <a:gd name="connsiteY7" fmla="*/ 1225390 h 2354521"/>
                <a:gd name="connsiteX8" fmla="*/ 415531 w 2296986"/>
                <a:gd name="connsiteY8" fmla="*/ 2322212 h 2354521"/>
                <a:gd name="connsiteX9" fmla="*/ 293764 w 2296986"/>
                <a:gd name="connsiteY9" fmla="*/ 2052845 h 2354521"/>
                <a:gd name="connsiteX10" fmla="*/ 497994 w 2296986"/>
                <a:gd name="connsiteY10" fmla="*/ 836420 h 2354521"/>
                <a:gd name="connsiteX11" fmla="*/ 11747 w 2296986"/>
                <a:gd name="connsiteY11" fmla="*/ 5505 h 2354521"/>
                <a:gd name="connsiteX12" fmla="*/ 772299 w 2296986"/>
                <a:gd name="connsiteY12" fmla="*/ 578452 h 2354521"/>
                <a:gd name="connsiteX13" fmla="*/ 2042020 w 2296986"/>
                <a:gd name="connsiteY13" fmla="*/ 514597 h 2354521"/>
                <a:gd name="connsiteX14" fmla="*/ 2296986 w 2296986"/>
                <a:gd name="connsiteY14" fmla="*/ 662729 h 2354521"/>
                <a:gd name="connsiteX15" fmla="*/ 1125486 w 2296986"/>
                <a:gd name="connsiteY15" fmla="*/ 1004182 h 2354521"/>
                <a:gd name="connsiteX16" fmla="*/ 1677097 w 2296986"/>
                <a:gd name="connsiteY16" fmla="*/ 1608523 h 2354521"/>
                <a:gd name="connsiteX17" fmla="*/ 2095511 w 2296986"/>
                <a:gd name="connsiteY17" fmla="*/ 1557316 h 2354521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910069 w 2296986"/>
                <a:gd name="connsiteY7" fmla="*/ 1225483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125486 w 2296986"/>
                <a:gd name="connsiteY15" fmla="*/ 1004275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864075 w 2296986"/>
                <a:gd name="connsiteY7" fmla="*/ 1325138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125486 w 2296986"/>
                <a:gd name="connsiteY15" fmla="*/ 1004275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864075 w 2296986"/>
                <a:gd name="connsiteY7" fmla="*/ 1325138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209809 w 2296986"/>
                <a:gd name="connsiteY15" fmla="*/ 996610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79828 w 2296594"/>
                <a:gd name="connsiteY0" fmla="*/ 1747911 h 2354614"/>
                <a:gd name="connsiteX1" fmla="*/ 1827734 w 2296594"/>
                <a:gd name="connsiteY1" fmla="*/ 1826397 h 2354614"/>
                <a:gd name="connsiteX2" fmla="*/ 1955292 w 2296594"/>
                <a:gd name="connsiteY2" fmla="*/ 2095993 h 2354614"/>
                <a:gd name="connsiteX3" fmla="*/ 1682725 w 2296594"/>
                <a:gd name="connsiteY3" fmla="*/ 1962642 h 2354614"/>
                <a:gd name="connsiteX4" fmla="*/ 1528801 w 2296594"/>
                <a:gd name="connsiteY4" fmla="*/ 2354614 h 2354614"/>
                <a:gd name="connsiteX5" fmla="*/ 1380670 w 2296594"/>
                <a:gd name="connsiteY5" fmla="*/ 2120909 h 2354614"/>
                <a:gd name="connsiteX6" fmla="*/ 1495730 w 2296594"/>
                <a:gd name="connsiteY6" fmla="*/ 1788220 h 2354614"/>
                <a:gd name="connsiteX7" fmla="*/ 863683 w 2296594"/>
                <a:gd name="connsiteY7" fmla="*/ 1325138 h 2354614"/>
                <a:gd name="connsiteX8" fmla="*/ 415139 w 2296594"/>
                <a:gd name="connsiteY8" fmla="*/ 2322305 h 2354614"/>
                <a:gd name="connsiteX9" fmla="*/ 293372 w 2296594"/>
                <a:gd name="connsiteY9" fmla="*/ 2052938 h 2354614"/>
                <a:gd name="connsiteX10" fmla="*/ 512934 w 2296594"/>
                <a:gd name="connsiteY10" fmla="*/ 874842 h 2354614"/>
                <a:gd name="connsiteX11" fmla="*/ 11355 w 2296594"/>
                <a:gd name="connsiteY11" fmla="*/ 5598 h 2354614"/>
                <a:gd name="connsiteX12" fmla="*/ 840899 w 2296594"/>
                <a:gd name="connsiteY12" fmla="*/ 570880 h 2354614"/>
                <a:gd name="connsiteX13" fmla="*/ 2041628 w 2296594"/>
                <a:gd name="connsiteY13" fmla="*/ 514690 h 2354614"/>
                <a:gd name="connsiteX14" fmla="*/ 2296594 w 2296594"/>
                <a:gd name="connsiteY14" fmla="*/ 662822 h 2354614"/>
                <a:gd name="connsiteX15" fmla="*/ 1209417 w 2296594"/>
                <a:gd name="connsiteY15" fmla="*/ 996610 h 2354614"/>
                <a:gd name="connsiteX16" fmla="*/ 1676705 w 2296594"/>
                <a:gd name="connsiteY16" fmla="*/ 1608616 h 2354614"/>
                <a:gd name="connsiteX17" fmla="*/ 2095119 w 2296594"/>
                <a:gd name="connsiteY17" fmla="*/ 1557409 h 2354614"/>
                <a:gd name="connsiteX0" fmla="*/ 2279828 w 2296594"/>
                <a:gd name="connsiteY0" fmla="*/ 1747911 h 2354614"/>
                <a:gd name="connsiteX1" fmla="*/ 1827734 w 2296594"/>
                <a:gd name="connsiteY1" fmla="*/ 1826397 h 2354614"/>
                <a:gd name="connsiteX2" fmla="*/ 1955292 w 2296594"/>
                <a:gd name="connsiteY2" fmla="*/ 2095993 h 2354614"/>
                <a:gd name="connsiteX3" fmla="*/ 1682725 w 2296594"/>
                <a:gd name="connsiteY3" fmla="*/ 1962642 h 2354614"/>
                <a:gd name="connsiteX4" fmla="*/ 1528801 w 2296594"/>
                <a:gd name="connsiteY4" fmla="*/ 2354614 h 2354614"/>
                <a:gd name="connsiteX5" fmla="*/ 1380670 w 2296594"/>
                <a:gd name="connsiteY5" fmla="*/ 2120909 h 2354614"/>
                <a:gd name="connsiteX6" fmla="*/ 1495730 w 2296594"/>
                <a:gd name="connsiteY6" fmla="*/ 1788220 h 2354614"/>
                <a:gd name="connsiteX7" fmla="*/ 856016 w 2296594"/>
                <a:gd name="connsiteY7" fmla="*/ 1302141 h 2354614"/>
                <a:gd name="connsiteX8" fmla="*/ 415139 w 2296594"/>
                <a:gd name="connsiteY8" fmla="*/ 2322305 h 2354614"/>
                <a:gd name="connsiteX9" fmla="*/ 293372 w 2296594"/>
                <a:gd name="connsiteY9" fmla="*/ 2052938 h 2354614"/>
                <a:gd name="connsiteX10" fmla="*/ 512934 w 2296594"/>
                <a:gd name="connsiteY10" fmla="*/ 874842 h 2354614"/>
                <a:gd name="connsiteX11" fmla="*/ 11355 w 2296594"/>
                <a:gd name="connsiteY11" fmla="*/ 5598 h 2354614"/>
                <a:gd name="connsiteX12" fmla="*/ 840899 w 2296594"/>
                <a:gd name="connsiteY12" fmla="*/ 570880 h 2354614"/>
                <a:gd name="connsiteX13" fmla="*/ 2041628 w 2296594"/>
                <a:gd name="connsiteY13" fmla="*/ 514690 h 2354614"/>
                <a:gd name="connsiteX14" fmla="*/ 2296594 w 2296594"/>
                <a:gd name="connsiteY14" fmla="*/ 662822 h 2354614"/>
                <a:gd name="connsiteX15" fmla="*/ 1209417 w 2296594"/>
                <a:gd name="connsiteY15" fmla="*/ 996610 h 2354614"/>
                <a:gd name="connsiteX16" fmla="*/ 1676705 w 2296594"/>
                <a:gd name="connsiteY16" fmla="*/ 1608616 h 2354614"/>
                <a:gd name="connsiteX17" fmla="*/ 2095119 w 2296594"/>
                <a:gd name="connsiteY17" fmla="*/ 1557409 h 23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594" h="2354614">
                  <a:moveTo>
                    <a:pt x="2279828" y="1747911"/>
                  </a:moveTo>
                  <a:lnTo>
                    <a:pt x="1827734" y="1826397"/>
                  </a:lnTo>
                  <a:cubicBezTo>
                    <a:pt x="1873911" y="1907728"/>
                    <a:pt x="1985925" y="2047581"/>
                    <a:pt x="1955292" y="2095993"/>
                  </a:cubicBezTo>
                  <a:cubicBezTo>
                    <a:pt x="1897354" y="2139325"/>
                    <a:pt x="1773581" y="2007092"/>
                    <a:pt x="1682725" y="1962642"/>
                  </a:cubicBezTo>
                  <a:lnTo>
                    <a:pt x="1528801" y="2354614"/>
                  </a:lnTo>
                  <a:lnTo>
                    <a:pt x="1380670" y="2120909"/>
                  </a:lnTo>
                  <a:lnTo>
                    <a:pt x="1495730" y="1788220"/>
                  </a:lnTo>
                  <a:lnTo>
                    <a:pt x="856016" y="1302141"/>
                  </a:lnTo>
                  <a:lnTo>
                    <a:pt x="415139" y="2322305"/>
                  </a:lnTo>
                  <a:lnTo>
                    <a:pt x="293372" y="2052938"/>
                  </a:lnTo>
                  <a:cubicBezTo>
                    <a:pt x="369114" y="1624466"/>
                    <a:pt x="437192" y="1303314"/>
                    <a:pt x="512934" y="874842"/>
                  </a:cubicBezTo>
                  <a:cubicBezTo>
                    <a:pt x="317583" y="650129"/>
                    <a:pt x="-71270" y="102295"/>
                    <a:pt x="11355" y="5598"/>
                  </a:cubicBezTo>
                  <a:cubicBezTo>
                    <a:pt x="111253" y="-52136"/>
                    <a:pt x="623957" y="350637"/>
                    <a:pt x="840899" y="570880"/>
                  </a:cubicBezTo>
                  <a:lnTo>
                    <a:pt x="2041628" y="514690"/>
                  </a:lnTo>
                  <a:lnTo>
                    <a:pt x="2296594" y="662822"/>
                  </a:lnTo>
                  <a:lnTo>
                    <a:pt x="1209417" y="996610"/>
                  </a:lnTo>
                  <a:lnTo>
                    <a:pt x="1676705" y="1608616"/>
                  </a:lnTo>
                  <a:cubicBezTo>
                    <a:pt x="1795450" y="1589109"/>
                    <a:pt x="2095119" y="1557409"/>
                    <a:pt x="2095119" y="1557409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2184D963-EDD8-4D4C-853D-C09C367851C9}"/>
                </a:ext>
              </a:extLst>
            </p:cNvPr>
            <p:cNvSpPr/>
            <p:nvPr/>
          </p:nvSpPr>
          <p:spPr>
            <a:xfrm>
              <a:off x="5347649" y="2311959"/>
              <a:ext cx="762478" cy="7624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pic>
          <p:nvPicPr>
            <p:cNvPr id="8" name="Picture 3" descr="D:\Fullppt\PNG이미지\지구본.png">
              <a:extLst>
                <a:ext uri="{FF2B5EF4-FFF2-40B4-BE49-F238E27FC236}">
                  <a16:creationId xmlns:a16="http://schemas.microsoft.com/office/drawing/2014/main" xmlns="" id="{ED4BF9A4-B85D-44AC-8191-BD17537AA1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245" y="3225360"/>
              <a:ext cx="1556002" cy="1559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9C20C62-6E3A-4883-8F93-B793A627406B}"/>
                </a:ext>
              </a:extLst>
            </p:cNvPr>
            <p:cNvSpPr txBox="1"/>
            <p:nvPr/>
          </p:nvSpPr>
          <p:spPr>
            <a:xfrm>
              <a:off x="5560690" y="2462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184D963-EDD8-4D4C-853D-C09C367851C9}"/>
                </a:ext>
              </a:extLst>
            </p:cNvPr>
            <p:cNvSpPr/>
            <p:nvPr/>
          </p:nvSpPr>
          <p:spPr>
            <a:xfrm>
              <a:off x="4647045" y="3716657"/>
              <a:ext cx="762478" cy="76247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2184D963-EDD8-4D4C-853D-C09C367851C9}"/>
                </a:ext>
              </a:extLst>
            </p:cNvPr>
            <p:cNvSpPr/>
            <p:nvPr/>
          </p:nvSpPr>
          <p:spPr>
            <a:xfrm>
              <a:off x="5814733" y="4981463"/>
              <a:ext cx="762478" cy="76247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2184D963-EDD8-4D4C-853D-C09C367851C9}"/>
                </a:ext>
              </a:extLst>
            </p:cNvPr>
            <p:cNvSpPr/>
            <p:nvPr/>
          </p:nvSpPr>
          <p:spPr>
            <a:xfrm>
              <a:off x="7439631" y="3876300"/>
              <a:ext cx="762478" cy="76247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9C20C62-6E3A-4883-8F93-B793A627406B}"/>
                </a:ext>
              </a:extLst>
            </p:cNvPr>
            <p:cNvSpPr txBox="1"/>
            <p:nvPr/>
          </p:nvSpPr>
          <p:spPr>
            <a:xfrm>
              <a:off x="4850362" y="386706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altLang="ko-KR" sz="2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9C20C62-6E3A-4883-8F93-B793A627406B}"/>
                </a:ext>
              </a:extLst>
            </p:cNvPr>
            <p:cNvSpPr txBox="1"/>
            <p:nvPr/>
          </p:nvSpPr>
          <p:spPr>
            <a:xfrm>
              <a:off x="6025893" y="513186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altLang="ko-KR" sz="2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9C20C62-6E3A-4883-8F93-B793A627406B}"/>
                </a:ext>
              </a:extLst>
            </p:cNvPr>
            <p:cNvSpPr txBox="1"/>
            <p:nvPr/>
          </p:nvSpPr>
          <p:spPr>
            <a:xfrm>
              <a:off x="7647819" y="400319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altLang="ko-KR" sz="2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F47A61-5A54-472B-A60C-BC6FAD9A606D}"/>
              </a:ext>
            </a:extLst>
          </p:cNvPr>
          <p:cNvSpPr txBox="1"/>
          <p:nvPr/>
        </p:nvSpPr>
        <p:spPr>
          <a:xfrm>
            <a:off x="917512" y="1918714"/>
            <a:ext cx="428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id-ID" sz="2400" dirty="0"/>
              <a:t>Mempelajari permasalahan</a:t>
            </a:r>
            <a:endParaRPr lang="id-ID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5ADA2F5-771A-486E-A70B-F86DA32DBC9A}"/>
              </a:ext>
            </a:extLst>
          </p:cNvPr>
          <p:cNvSpPr txBox="1"/>
          <p:nvPr/>
        </p:nvSpPr>
        <p:spPr>
          <a:xfrm>
            <a:off x="766128" y="3269120"/>
            <a:ext cx="3505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id-ID" sz="2400" dirty="0"/>
              <a:t>Menentukan kebutuhan pemakai</a:t>
            </a:r>
            <a:endParaRPr lang="id-ID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DE063F-6C38-4012-958C-33CC27FB7108}"/>
              </a:ext>
            </a:extLst>
          </p:cNvPr>
          <p:cNvSpPr txBox="1"/>
          <p:nvPr/>
        </p:nvSpPr>
        <p:spPr>
          <a:xfrm>
            <a:off x="61895" y="4808249"/>
            <a:ext cx="5436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dirty="0"/>
              <a:t>Mengubah kebutuhan yang belum terstruktur menjadi model-model atau gambar-gambar dengan memanfaatkan metode dan teknik analisis tertentu</a:t>
            </a:r>
            <a:r>
              <a:rPr lang="en-US" altLang="ko-KR" sz="2400" dirty="0" smtClean="0">
                <a:cs typeface="Arial" pitchFamily="34" charset="0"/>
              </a:rPr>
              <a:t>.  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83795A9-E9B0-4471-BB13-43E0AAD50D76}"/>
              </a:ext>
            </a:extLst>
          </p:cNvPr>
          <p:cNvSpPr txBox="1"/>
          <p:nvPr/>
        </p:nvSpPr>
        <p:spPr>
          <a:xfrm>
            <a:off x="7940673" y="4004432"/>
            <a:ext cx="349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Mendokumentasikan hasil analisis, misalnya </a:t>
            </a:r>
            <a:r>
              <a:rPr lang="id-ID" sz="2400" i="1" dirty="0"/>
              <a:t>Software Requirement Specification </a:t>
            </a:r>
            <a:r>
              <a:rPr lang="id-ID" sz="2400" dirty="0"/>
              <a:t>(</a:t>
            </a:r>
            <a:r>
              <a:rPr lang="id-ID" sz="2400" dirty="0" smtClean="0"/>
              <a:t>SRS)</a:t>
            </a:r>
            <a:endParaRPr lang="ko-KR" altLang="en-US" sz="2400" dirty="0"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191871" y="793376"/>
            <a:ext cx="63604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9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12615"/>
            <a:ext cx="11573197" cy="724247"/>
          </a:xfrm>
        </p:spPr>
        <p:txBody>
          <a:bodyPr>
            <a:noAutofit/>
          </a:bodyPr>
          <a:lstStyle/>
          <a:p>
            <a:r>
              <a:rPr lang="id-ID" sz="3600" b="1" smtClean="0">
                <a:latin typeface="Arial Rounded MT Bold" panose="020F0704030504030204" pitchFamily="34" charset="0"/>
              </a:rPr>
              <a:t>Metode Analisis Berorientasi Objek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B8A7F39-9908-4A0F-BE7C-B041427282C8}"/>
              </a:ext>
            </a:extLst>
          </p:cNvPr>
          <p:cNvGrpSpPr/>
          <p:nvPr/>
        </p:nvGrpSpPr>
        <p:grpSpPr>
          <a:xfrm>
            <a:off x="1227134" y="1416690"/>
            <a:ext cx="9737734" cy="4909510"/>
            <a:chOff x="539550" y="1688899"/>
            <a:chExt cx="8551823" cy="4311602"/>
          </a:xfrm>
        </p:grpSpPr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xmlns="" id="{1F724000-86D1-4025-92FE-549C35A0E3C8}"/>
                </a:ext>
              </a:extLst>
            </p:cNvPr>
            <p:cNvSpPr/>
            <p:nvPr/>
          </p:nvSpPr>
          <p:spPr>
            <a:xfrm rot="10800000">
              <a:off x="539552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Block Arc 44">
              <a:extLst>
                <a:ext uri="{FF2B5EF4-FFF2-40B4-BE49-F238E27FC236}">
                  <a16:creationId xmlns:a16="http://schemas.microsoft.com/office/drawing/2014/main" xmlns="" id="{613049CC-37B8-42BF-AF41-BD000256F57E}"/>
                </a:ext>
              </a:extLst>
            </p:cNvPr>
            <p:cNvSpPr/>
            <p:nvPr/>
          </p:nvSpPr>
          <p:spPr>
            <a:xfrm>
              <a:off x="1911728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6" name="Block Arc 45">
              <a:extLst>
                <a:ext uri="{FF2B5EF4-FFF2-40B4-BE49-F238E27FC236}">
                  <a16:creationId xmlns:a16="http://schemas.microsoft.com/office/drawing/2014/main" xmlns="" id="{FE1D20AF-5A9C-4317-BE65-8DAB7B7E2E87}"/>
                </a:ext>
              </a:extLst>
            </p:cNvPr>
            <p:cNvSpPr/>
            <p:nvPr/>
          </p:nvSpPr>
          <p:spPr>
            <a:xfrm rot="10800000">
              <a:off x="3283905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7" name="Block Arc 46">
              <a:extLst>
                <a:ext uri="{FF2B5EF4-FFF2-40B4-BE49-F238E27FC236}">
                  <a16:creationId xmlns:a16="http://schemas.microsoft.com/office/drawing/2014/main" xmlns="" id="{9D358A4B-208E-41A2-8873-D7C785A4AA85}"/>
                </a:ext>
              </a:extLst>
            </p:cNvPr>
            <p:cNvSpPr/>
            <p:nvPr/>
          </p:nvSpPr>
          <p:spPr>
            <a:xfrm>
              <a:off x="4656081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8" name="Block Arc 47">
              <a:extLst>
                <a:ext uri="{FF2B5EF4-FFF2-40B4-BE49-F238E27FC236}">
                  <a16:creationId xmlns:a16="http://schemas.microsoft.com/office/drawing/2014/main" xmlns="" id="{EF2363B5-0AE6-4A17-A64D-D64A72735A69}"/>
                </a:ext>
              </a:extLst>
            </p:cNvPr>
            <p:cNvSpPr/>
            <p:nvPr/>
          </p:nvSpPr>
          <p:spPr>
            <a:xfrm rot="10800000">
              <a:off x="6028258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9" name="Block Arc 48">
              <a:extLst>
                <a:ext uri="{FF2B5EF4-FFF2-40B4-BE49-F238E27FC236}">
                  <a16:creationId xmlns:a16="http://schemas.microsoft.com/office/drawing/2014/main" xmlns="" id="{AFA32582-79BC-4021-B6DE-75691EC2CDF5}"/>
                </a:ext>
              </a:extLst>
            </p:cNvPr>
            <p:cNvSpPr/>
            <p:nvPr/>
          </p:nvSpPr>
          <p:spPr>
            <a:xfrm>
              <a:off x="7400434" y="2996950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DAD383FB-9C6A-4A64-B722-A615FDEA47F7}"/>
                </a:ext>
              </a:extLst>
            </p:cNvPr>
            <p:cNvSpPr/>
            <p:nvPr/>
          </p:nvSpPr>
          <p:spPr>
            <a:xfrm>
              <a:off x="539550" y="1688899"/>
              <a:ext cx="319787" cy="216024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F68D4944-2915-477B-99C8-92E68CBCAC48}"/>
                </a:ext>
              </a:extLst>
            </p:cNvPr>
            <p:cNvSpPr/>
            <p:nvPr/>
          </p:nvSpPr>
          <p:spPr>
            <a:xfrm>
              <a:off x="8774940" y="3840261"/>
              <a:ext cx="316433" cy="216024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739526D4-B7AF-4508-9F90-389B96130F54}"/>
              </a:ext>
            </a:extLst>
          </p:cNvPr>
          <p:cNvSpPr/>
          <p:nvPr/>
        </p:nvSpPr>
        <p:spPr>
          <a:xfrm>
            <a:off x="1795857" y="3476353"/>
            <a:ext cx="790220" cy="7902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F463F5B6-B2E4-4447-957C-018C1F994D2F}"/>
              </a:ext>
            </a:extLst>
          </p:cNvPr>
          <p:cNvSpPr/>
          <p:nvPr/>
        </p:nvSpPr>
        <p:spPr>
          <a:xfrm>
            <a:off x="3355097" y="3476353"/>
            <a:ext cx="790220" cy="790221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B378F1E0-9FEE-4F78-8EFF-E6F4280D4F2A}"/>
              </a:ext>
            </a:extLst>
          </p:cNvPr>
          <p:cNvSpPr/>
          <p:nvPr/>
        </p:nvSpPr>
        <p:spPr>
          <a:xfrm>
            <a:off x="4914337" y="3476353"/>
            <a:ext cx="790220" cy="790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46F7D6A9-1387-4E4A-979B-A0C352403444}"/>
              </a:ext>
            </a:extLst>
          </p:cNvPr>
          <p:cNvSpPr/>
          <p:nvPr/>
        </p:nvSpPr>
        <p:spPr>
          <a:xfrm>
            <a:off x="6473577" y="3476353"/>
            <a:ext cx="790220" cy="790221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A10B8E33-F73F-417E-8546-8688975EF80A}"/>
              </a:ext>
            </a:extLst>
          </p:cNvPr>
          <p:cNvSpPr/>
          <p:nvPr/>
        </p:nvSpPr>
        <p:spPr>
          <a:xfrm>
            <a:off x="8032817" y="3476353"/>
            <a:ext cx="790220" cy="790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B613B8FE-545C-4A6E-95ED-A065CF4B074A}"/>
              </a:ext>
            </a:extLst>
          </p:cNvPr>
          <p:cNvSpPr/>
          <p:nvPr/>
        </p:nvSpPr>
        <p:spPr>
          <a:xfrm>
            <a:off x="9592059" y="3476353"/>
            <a:ext cx="790220" cy="790221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4C30F29-A689-4735-AFA4-5C5590FB9763}"/>
              </a:ext>
            </a:extLst>
          </p:cNvPr>
          <p:cNvSpPr txBox="1"/>
          <p:nvPr/>
        </p:nvSpPr>
        <p:spPr>
          <a:xfrm>
            <a:off x="2885160" y="2047142"/>
            <a:ext cx="1709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sz="2400" b="1" dirty="0"/>
              <a:t>Metode Rumbaugh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576A735-32DA-4A91-A2A6-25067BAA5E9D}"/>
              </a:ext>
            </a:extLst>
          </p:cNvPr>
          <p:cNvSpPr txBox="1"/>
          <p:nvPr/>
        </p:nvSpPr>
        <p:spPr>
          <a:xfrm>
            <a:off x="6010165" y="1974664"/>
            <a:ext cx="1709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sz="2400" b="1" dirty="0"/>
              <a:t>Metode Booch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8AEFE1C-3115-4E38-A0C3-822619B6C4D4}"/>
              </a:ext>
            </a:extLst>
          </p:cNvPr>
          <p:cNvSpPr txBox="1"/>
          <p:nvPr/>
        </p:nvSpPr>
        <p:spPr>
          <a:xfrm>
            <a:off x="8919044" y="1974664"/>
            <a:ext cx="191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/>
              <a:t>Metode Shlair-Mellor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138F50A-F88B-4156-8484-B99ECCB6F6B4}"/>
              </a:ext>
            </a:extLst>
          </p:cNvPr>
          <p:cNvSpPr txBox="1"/>
          <p:nvPr/>
        </p:nvSpPr>
        <p:spPr>
          <a:xfrm>
            <a:off x="1331773" y="5148156"/>
            <a:ext cx="2023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sz="2400" b="1" dirty="0"/>
              <a:t>Metode Coad &amp; Yourdan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830046A-C642-41A3-BBB3-3E595D29AE4C}"/>
              </a:ext>
            </a:extLst>
          </p:cNvPr>
          <p:cNvSpPr txBox="1"/>
          <p:nvPr/>
        </p:nvSpPr>
        <p:spPr>
          <a:xfrm>
            <a:off x="4450701" y="5148156"/>
            <a:ext cx="1709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/>
              <a:t>Metode</a:t>
            </a:r>
            <a:r>
              <a:rPr lang="en-US" sz="2400" b="1" dirty="0"/>
              <a:t> Jacobson</a:t>
            </a:r>
            <a:endParaRPr lang="id-ID" sz="2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8639814-890D-45C7-B957-95DAFA7FBE67}"/>
              </a:ext>
            </a:extLst>
          </p:cNvPr>
          <p:cNvSpPr txBox="1"/>
          <p:nvPr/>
        </p:nvSpPr>
        <p:spPr>
          <a:xfrm>
            <a:off x="7569629" y="5148156"/>
            <a:ext cx="1709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/>
              <a:t>Metode</a:t>
            </a:r>
            <a:r>
              <a:rPr lang="en-US" sz="2400" b="1" dirty="0"/>
              <a:t> </a:t>
            </a:r>
            <a:r>
              <a:rPr lang="en-US" sz="2400" b="1" dirty="0" err="1"/>
              <a:t>Wirfs</a:t>
            </a:r>
            <a:r>
              <a:rPr lang="en-US" sz="2400" b="1" dirty="0"/>
              <a:t>-Brock</a:t>
            </a:r>
            <a:endParaRPr lang="id-ID" sz="2400" dirty="0"/>
          </a:p>
        </p:txBody>
      </p:sp>
      <p:sp>
        <p:nvSpPr>
          <p:cNvPr id="76" name="Isosceles Triangle 51">
            <a:extLst>
              <a:ext uri="{FF2B5EF4-FFF2-40B4-BE49-F238E27FC236}">
                <a16:creationId xmlns:a16="http://schemas.microsoft.com/office/drawing/2014/main" xmlns="" id="{797D9451-23DC-412F-BBAC-BBFBD3E682CF}"/>
              </a:ext>
            </a:extLst>
          </p:cNvPr>
          <p:cNvSpPr/>
          <p:nvPr/>
        </p:nvSpPr>
        <p:spPr>
          <a:xfrm>
            <a:off x="9820718" y="373645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Rectangle 7">
            <a:extLst>
              <a:ext uri="{FF2B5EF4-FFF2-40B4-BE49-F238E27FC236}">
                <a16:creationId xmlns:a16="http://schemas.microsoft.com/office/drawing/2014/main" xmlns="" id="{70D7C222-BC55-49B6-BD65-94ED7BFC9D3E}"/>
              </a:ext>
            </a:extLst>
          </p:cNvPr>
          <p:cNvSpPr/>
          <p:nvPr/>
        </p:nvSpPr>
        <p:spPr>
          <a:xfrm>
            <a:off x="8288665" y="369754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Rounded Rectangle 32">
            <a:extLst>
              <a:ext uri="{FF2B5EF4-FFF2-40B4-BE49-F238E27FC236}">
                <a16:creationId xmlns:a16="http://schemas.microsoft.com/office/drawing/2014/main" xmlns="" id="{2AC18336-025D-4093-9988-D13915760892}"/>
              </a:ext>
            </a:extLst>
          </p:cNvPr>
          <p:cNvSpPr/>
          <p:nvPr/>
        </p:nvSpPr>
        <p:spPr>
          <a:xfrm>
            <a:off x="5148139" y="371571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Rectangle 9">
            <a:extLst>
              <a:ext uri="{FF2B5EF4-FFF2-40B4-BE49-F238E27FC236}">
                <a16:creationId xmlns:a16="http://schemas.microsoft.com/office/drawing/2014/main" xmlns="" id="{AC78EFA8-A7A9-41D7-A29D-30CF762D54E7}"/>
              </a:ext>
            </a:extLst>
          </p:cNvPr>
          <p:cNvSpPr/>
          <p:nvPr/>
        </p:nvSpPr>
        <p:spPr>
          <a:xfrm>
            <a:off x="6708821" y="371218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0" name="Frame 17">
            <a:extLst>
              <a:ext uri="{FF2B5EF4-FFF2-40B4-BE49-F238E27FC236}">
                <a16:creationId xmlns:a16="http://schemas.microsoft.com/office/drawing/2014/main" xmlns="" id="{318F269C-692A-49BF-BF79-7F8156A23C4D}"/>
              </a:ext>
            </a:extLst>
          </p:cNvPr>
          <p:cNvSpPr/>
          <p:nvPr/>
        </p:nvSpPr>
        <p:spPr>
          <a:xfrm>
            <a:off x="3566382" y="369132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1" name="Freeform 53">
            <a:extLst>
              <a:ext uri="{FF2B5EF4-FFF2-40B4-BE49-F238E27FC236}">
                <a16:creationId xmlns:a16="http://schemas.microsoft.com/office/drawing/2014/main" xmlns="" id="{B2B2503F-A3BD-4967-91F3-B4E3D48D6DBD}"/>
              </a:ext>
            </a:extLst>
          </p:cNvPr>
          <p:cNvSpPr/>
          <p:nvPr/>
        </p:nvSpPr>
        <p:spPr>
          <a:xfrm>
            <a:off x="1998274" y="3718136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230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5" grpId="0"/>
      <p:bldP spid="68" grpId="0"/>
      <p:bldP spid="71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913" y="437515"/>
            <a:ext cx="11573197" cy="724247"/>
          </a:xfrm>
        </p:spPr>
        <p:txBody>
          <a:bodyPr>
            <a:normAutofit/>
          </a:bodyPr>
          <a:lstStyle/>
          <a:p>
            <a:pPr lvl="0"/>
            <a:r>
              <a:rPr lang="id-ID" sz="4000" b="1" dirty="0">
                <a:latin typeface="Arial Rounded MT Bold" panose="020F0704030504030204" pitchFamily="34" charset="0"/>
              </a:rPr>
              <a:t>Metode Analisis Secara Umum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32F4A66-F57E-4F1C-A5F0-91151B46E13C}"/>
              </a:ext>
            </a:extLst>
          </p:cNvPr>
          <p:cNvSpPr/>
          <p:nvPr/>
        </p:nvSpPr>
        <p:spPr>
          <a:xfrm>
            <a:off x="814815" y="1913529"/>
            <a:ext cx="616376" cy="569223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BD4E77-1AD0-4BD5-9C7E-36C9377A8AFF}"/>
              </a:ext>
            </a:extLst>
          </p:cNvPr>
          <p:cNvSpPr txBox="1"/>
          <p:nvPr/>
        </p:nvSpPr>
        <p:spPr>
          <a:xfrm>
            <a:off x="1431191" y="2033983"/>
            <a:ext cx="25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Pertama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2C059B-4DB0-4A65-9A68-B281FED40BA0}"/>
              </a:ext>
            </a:extLst>
          </p:cNvPr>
          <p:cNvSpPr txBox="1"/>
          <p:nvPr/>
        </p:nvSpPr>
        <p:spPr>
          <a:xfrm>
            <a:off x="1045182" y="2563435"/>
            <a:ext cx="3010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b="1" dirty="0"/>
              <a:t>Menentukan Kebutuhan Pemakai untuk Sistem Berorientasi Objek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238DF90-F737-43BF-8F08-70DB44C0EC19}"/>
              </a:ext>
            </a:extLst>
          </p:cNvPr>
          <p:cNvSpPr/>
          <p:nvPr/>
        </p:nvSpPr>
        <p:spPr>
          <a:xfrm>
            <a:off x="8330282" y="1994212"/>
            <a:ext cx="532864" cy="524474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DFB833-C83A-45D7-BB6F-48B18CF1F54C}"/>
              </a:ext>
            </a:extLst>
          </p:cNvPr>
          <p:cNvSpPr txBox="1"/>
          <p:nvPr/>
        </p:nvSpPr>
        <p:spPr>
          <a:xfrm>
            <a:off x="8863146" y="2047430"/>
            <a:ext cx="25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Ketiga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365FD6-1869-40FC-A1C8-71DF587C1CD9}"/>
              </a:ext>
            </a:extLst>
          </p:cNvPr>
          <p:cNvSpPr txBox="1"/>
          <p:nvPr/>
        </p:nvSpPr>
        <p:spPr>
          <a:xfrm>
            <a:off x="8330282" y="2645723"/>
            <a:ext cx="3010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b="1" dirty="0"/>
              <a:t>Identifikasi Atribut </a:t>
            </a:r>
            <a:endParaRPr lang="id-ID" b="1" dirty="0" smtClean="0"/>
          </a:p>
          <a:p>
            <a:pPr lvl="0"/>
            <a:r>
              <a:rPr lang="id-ID" b="1" dirty="0" smtClean="0"/>
              <a:t>dan </a:t>
            </a:r>
            <a:r>
              <a:rPr lang="id-ID" b="1" dirty="0"/>
              <a:t>Layanan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3C84A62-0D5D-486C-AB00-E642D9068C4E}"/>
              </a:ext>
            </a:extLst>
          </p:cNvPr>
          <p:cNvSpPr/>
          <p:nvPr/>
        </p:nvSpPr>
        <p:spPr>
          <a:xfrm>
            <a:off x="814815" y="3982431"/>
            <a:ext cx="580317" cy="602315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2A8B7F-7303-490C-AB9C-6AE6B52F7791}"/>
              </a:ext>
            </a:extLst>
          </p:cNvPr>
          <p:cNvSpPr txBox="1"/>
          <p:nvPr/>
        </p:nvSpPr>
        <p:spPr>
          <a:xfrm>
            <a:off x="1432900" y="4169964"/>
            <a:ext cx="25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Keempat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AC869E-80EA-4E12-8830-AF0CB90D4FE8}"/>
              </a:ext>
            </a:extLst>
          </p:cNvPr>
          <p:cNvSpPr txBox="1"/>
          <p:nvPr/>
        </p:nvSpPr>
        <p:spPr>
          <a:xfrm>
            <a:off x="936864" y="4754979"/>
            <a:ext cx="3010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b="1" dirty="0" smtClean="0"/>
              <a:t>Mendfiefinisi </a:t>
            </a:r>
            <a:r>
              <a:rPr lang="id-ID" b="1" dirty="0"/>
              <a:t>Struktur dan Hirarki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F422C60-ED98-4AD8-97DB-6C2054991EFF}"/>
              </a:ext>
            </a:extLst>
          </p:cNvPr>
          <p:cNvSpPr/>
          <p:nvPr/>
        </p:nvSpPr>
        <p:spPr>
          <a:xfrm>
            <a:off x="8189259" y="4116745"/>
            <a:ext cx="637828" cy="595037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A584DC-8DAD-4C64-A40D-1F0D538614BE}"/>
              </a:ext>
            </a:extLst>
          </p:cNvPr>
          <p:cNvSpPr txBox="1"/>
          <p:nvPr/>
        </p:nvSpPr>
        <p:spPr>
          <a:xfrm>
            <a:off x="8863146" y="4196857"/>
            <a:ext cx="2634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Keenam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A057503-36D9-4B77-B75F-54496B1D8589}"/>
              </a:ext>
            </a:extLst>
          </p:cNvPr>
          <p:cNvSpPr txBox="1"/>
          <p:nvPr/>
        </p:nvSpPr>
        <p:spPr>
          <a:xfrm>
            <a:off x="8367112" y="4711783"/>
            <a:ext cx="3010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b="1" dirty="0"/>
              <a:t>Membuat Model Perilaku Objek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5A38058-F9AD-4E8B-BC0A-B270D79F53B8}"/>
              </a:ext>
            </a:extLst>
          </p:cNvPr>
          <p:cNvCxnSpPr/>
          <p:nvPr/>
        </p:nvCxnSpPr>
        <p:spPr>
          <a:xfrm flipH="1">
            <a:off x="4286183" y="2203644"/>
            <a:ext cx="341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310BB7F-B6C6-491B-912C-B8F06189F979}"/>
              </a:ext>
            </a:extLst>
          </p:cNvPr>
          <p:cNvCxnSpPr/>
          <p:nvPr/>
        </p:nvCxnSpPr>
        <p:spPr>
          <a:xfrm flipH="1">
            <a:off x="4287891" y="4231809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37FB83D-E3C4-4585-9E77-0313FEDE9449}"/>
              </a:ext>
            </a:extLst>
          </p:cNvPr>
          <p:cNvCxnSpPr/>
          <p:nvPr/>
        </p:nvCxnSpPr>
        <p:spPr>
          <a:xfrm>
            <a:off x="2101652" y="3695077"/>
            <a:ext cx="788278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1E1CDE1-5034-4482-853B-8BA8DCC50E6F}"/>
              </a:ext>
            </a:extLst>
          </p:cNvPr>
          <p:cNvCxnSpPr/>
          <p:nvPr/>
        </p:nvCxnSpPr>
        <p:spPr>
          <a:xfrm flipH="1">
            <a:off x="8004723" y="4231809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3F4450E-FA8A-4DB6-8E29-E53CC2F88A5F}"/>
              </a:ext>
            </a:extLst>
          </p:cNvPr>
          <p:cNvCxnSpPr/>
          <p:nvPr/>
        </p:nvCxnSpPr>
        <p:spPr>
          <a:xfrm flipH="1">
            <a:off x="8003026" y="2203644"/>
            <a:ext cx="340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80DDC15E-72A5-46A9-BABF-3239235CD173}"/>
              </a:ext>
            </a:extLst>
          </p:cNvPr>
          <p:cNvSpPr/>
          <p:nvPr/>
        </p:nvSpPr>
        <p:spPr>
          <a:xfrm>
            <a:off x="4587202" y="4052092"/>
            <a:ext cx="524762" cy="532654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1022138-90AB-44BD-A0FA-00AE5B7C9FFF}"/>
              </a:ext>
            </a:extLst>
          </p:cNvPr>
          <p:cNvSpPr txBox="1"/>
          <p:nvPr/>
        </p:nvSpPr>
        <p:spPr>
          <a:xfrm>
            <a:off x="5122838" y="4169964"/>
            <a:ext cx="25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Kelima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EA2874C-BF6C-4C0A-BB8A-5885BF1F0D4D}"/>
              </a:ext>
            </a:extLst>
          </p:cNvPr>
          <p:cNvSpPr txBox="1"/>
          <p:nvPr/>
        </p:nvSpPr>
        <p:spPr>
          <a:xfrm>
            <a:off x="4651988" y="4666089"/>
            <a:ext cx="3010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b="1" dirty="0"/>
              <a:t>Membuat Model Hubungan Objek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6BF2832-6490-416B-AC3E-F1D9C922F8B6}"/>
              </a:ext>
            </a:extLst>
          </p:cNvPr>
          <p:cNvSpPr/>
          <p:nvPr/>
        </p:nvSpPr>
        <p:spPr>
          <a:xfrm>
            <a:off x="4642255" y="1994212"/>
            <a:ext cx="546110" cy="555950"/>
          </a:xfrm>
          <a:prstGeom prst="ellipse">
            <a:avLst/>
          </a:prstGeom>
          <a:solidFill>
            <a:schemeClr val="accent3">
              <a:lumMod val="9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AB628DB-A5F7-4F21-84BB-75007C0EA3E3}"/>
              </a:ext>
            </a:extLst>
          </p:cNvPr>
          <p:cNvSpPr txBox="1"/>
          <p:nvPr/>
        </p:nvSpPr>
        <p:spPr>
          <a:xfrm>
            <a:off x="5121129" y="2047430"/>
            <a:ext cx="25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Kedua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4EEACEB-3FEA-4158-A7DC-C81871D637FB}"/>
              </a:ext>
            </a:extLst>
          </p:cNvPr>
          <p:cNvSpPr txBox="1"/>
          <p:nvPr/>
        </p:nvSpPr>
        <p:spPr>
          <a:xfrm>
            <a:off x="4587203" y="2658640"/>
            <a:ext cx="3010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b="1" dirty="0" smtClean="0"/>
              <a:t>Mengidentifikasi </a:t>
            </a:r>
            <a:r>
              <a:rPr lang="id-ID" b="1" dirty="0"/>
              <a:t>Kelas </a:t>
            </a:r>
            <a:endParaRPr lang="id-ID" b="1" dirty="0" smtClean="0"/>
          </a:p>
          <a:p>
            <a:pPr lvl="0"/>
            <a:r>
              <a:rPr lang="id-ID" b="1" dirty="0" smtClean="0"/>
              <a:t>dan </a:t>
            </a:r>
            <a:r>
              <a:rPr lang="id-ID" b="1" dirty="0"/>
              <a:t>Objek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9C20C62-6E3A-4883-8F93-B793A627406B}"/>
              </a:ext>
            </a:extLst>
          </p:cNvPr>
          <p:cNvSpPr txBox="1"/>
          <p:nvPr/>
        </p:nvSpPr>
        <p:spPr>
          <a:xfrm>
            <a:off x="5869688" y="245890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9C20C62-6E3A-4883-8F93-B793A627406B}"/>
              </a:ext>
            </a:extLst>
          </p:cNvPr>
          <p:cNvSpPr txBox="1"/>
          <p:nvPr/>
        </p:nvSpPr>
        <p:spPr>
          <a:xfrm>
            <a:off x="897763" y="197883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9C20C62-6E3A-4883-8F93-B793A627406B}"/>
              </a:ext>
            </a:extLst>
          </p:cNvPr>
          <p:cNvSpPr txBox="1"/>
          <p:nvPr/>
        </p:nvSpPr>
        <p:spPr>
          <a:xfrm>
            <a:off x="4677531" y="2047431"/>
            <a:ext cx="553840" cy="474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9C20C62-6E3A-4883-8F93-B793A627406B}"/>
              </a:ext>
            </a:extLst>
          </p:cNvPr>
          <p:cNvSpPr txBox="1"/>
          <p:nvPr/>
        </p:nvSpPr>
        <p:spPr>
          <a:xfrm>
            <a:off x="8348889" y="201862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9C20C62-6E3A-4883-8F93-B793A627406B}"/>
              </a:ext>
            </a:extLst>
          </p:cNvPr>
          <p:cNvSpPr txBox="1"/>
          <p:nvPr/>
        </p:nvSpPr>
        <p:spPr>
          <a:xfrm>
            <a:off x="853388" y="404586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9C20C62-6E3A-4883-8F93-B793A627406B}"/>
              </a:ext>
            </a:extLst>
          </p:cNvPr>
          <p:cNvSpPr txBox="1"/>
          <p:nvPr/>
        </p:nvSpPr>
        <p:spPr>
          <a:xfrm>
            <a:off x="4623256" y="409332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9C20C62-6E3A-4883-8F93-B793A627406B}"/>
              </a:ext>
            </a:extLst>
          </p:cNvPr>
          <p:cNvSpPr txBox="1"/>
          <p:nvPr/>
        </p:nvSpPr>
        <p:spPr>
          <a:xfrm>
            <a:off x="8266870" y="416996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  <p:bldP spid="22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</TotalTime>
  <Words>462</Words>
  <Application>Microsoft Office PowerPoint</Application>
  <PresentationFormat>Widescreen</PresentationFormat>
  <Paragraphs>107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Malgun Gothic</vt:lpstr>
      <vt:lpstr>Arial</vt:lpstr>
      <vt:lpstr>Arial Rounded MT Bold</vt:lpstr>
      <vt:lpstr>Bahnschrift</vt:lpstr>
      <vt:lpstr>Bookman Old Style</vt:lpstr>
      <vt:lpstr>Calibri</vt:lpstr>
      <vt:lpstr>Calibri Light</vt:lpstr>
      <vt:lpstr>FZShuTi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Object Oriented Analysis Design Dalam Perancangan Aplikasi/ Sistem Informasi</dc:title>
  <dc:creator>HASRUL BAKRI</dc:creator>
  <cp:lastModifiedBy>HASRUL BAKRI</cp:lastModifiedBy>
  <cp:revision>27</cp:revision>
  <dcterms:created xsi:type="dcterms:W3CDTF">2019-09-28T07:45:39Z</dcterms:created>
  <dcterms:modified xsi:type="dcterms:W3CDTF">2019-11-05T18:03:48Z</dcterms:modified>
</cp:coreProperties>
</file>